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6" r:id="rId2"/>
  </p:sldMasterIdLst>
  <p:notesMasterIdLst>
    <p:notesMasterId r:id="rId25"/>
  </p:notesMasterIdLst>
  <p:sldIdLst>
    <p:sldId id="257" r:id="rId3"/>
    <p:sldId id="310" r:id="rId4"/>
    <p:sldId id="270" r:id="rId5"/>
    <p:sldId id="271" r:id="rId6"/>
    <p:sldId id="311" r:id="rId7"/>
    <p:sldId id="312" r:id="rId8"/>
    <p:sldId id="315" r:id="rId9"/>
    <p:sldId id="313" r:id="rId10"/>
    <p:sldId id="317" r:id="rId11"/>
    <p:sldId id="314" r:id="rId12"/>
    <p:sldId id="318" r:id="rId13"/>
    <p:sldId id="320" r:id="rId14"/>
    <p:sldId id="321" r:id="rId15"/>
    <p:sldId id="322" r:id="rId16"/>
    <p:sldId id="323" r:id="rId17"/>
    <p:sldId id="324" r:id="rId18"/>
    <p:sldId id="325" r:id="rId19"/>
    <p:sldId id="326" r:id="rId20"/>
    <p:sldId id="327" r:id="rId21"/>
    <p:sldId id="328" r:id="rId22"/>
    <p:sldId id="330" r:id="rId23"/>
    <p:sldId id="329" r:id="rId24"/>
  </p:sldIdLst>
  <p:sldSz cx="12192000" cy="6858000"/>
  <p:notesSz cx="6858000" cy="9144000"/>
  <p:embeddedFontLst>
    <p:embeddedFont>
      <p:font typeface="Spica Neue P" panose="020B0600070205080204" charset="-128"/>
      <p:regular r:id="rId26"/>
    </p:embeddedFont>
    <p:embeddedFont>
      <p:font typeface="Spica Neue P Light" panose="020B0600070205080204" charset="-128"/>
      <p:regular r:id="rId27"/>
    </p:embeddedFont>
    <p:embeddedFont>
      <p:font typeface="Cambria Math" panose="02040503050406030204" pitchFamily="18" charset="0"/>
      <p:regular r:id="rId28"/>
    </p:embeddedFont>
    <p:embeddedFont>
      <p:font typeface="游ゴシック" panose="020B0400000000000000" pitchFamily="50" charset="-128"/>
      <p:regular r:id="rId29"/>
      <p:bold r:id="rId30"/>
    </p:embeddedFont>
  </p:embeddedFontLst>
  <p:defaultTextStyle>
    <a:defPPr>
      <a:defRPr lang="ja-JP"/>
    </a:defPPr>
    <a:lvl1pPr marL="0" algn="l" defTabSz="2057092" rtl="0" eaLnBrk="1" latinLnBrk="0" hangingPunct="1">
      <a:defRPr kumimoji="1" sz="4050" kern="1200">
        <a:solidFill>
          <a:schemeClr val="tx1"/>
        </a:solidFill>
        <a:latin typeface="+mn-lt"/>
        <a:ea typeface="+mn-ea"/>
        <a:cs typeface="+mn-cs"/>
      </a:defRPr>
    </a:lvl1pPr>
    <a:lvl2pPr marL="1028544" algn="l" defTabSz="2057092" rtl="0" eaLnBrk="1" latinLnBrk="0" hangingPunct="1">
      <a:defRPr kumimoji="1" sz="4050" kern="1200">
        <a:solidFill>
          <a:schemeClr val="tx1"/>
        </a:solidFill>
        <a:latin typeface="+mn-lt"/>
        <a:ea typeface="+mn-ea"/>
        <a:cs typeface="+mn-cs"/>
      </a:defRPr>
    </a:lvl2pPr>
    <a:lvl3pPr marL="2057092" algn="l" defTabSz="2057092" rtl="0" eaLnBrk="1" latinLnBrk="0" hangingPunct="1">
      <a:defRPr kumimoji="1" sz="4050" kern="1200">
        <a:solidFill>
          <a:schemeClr val="tx1"/>
        </a:solidFill>
        <a:latin typeface="+mn-lt"/>
        <a:ea typeface="+mn-ea"/>
        <a:cs typeface="+mn-cs"/>
      </a:defRPr>
    </a:lvl3pPr>
    <a:lvl4pPr marL="3085638" algn="l" defTabSz="2057092" rtl="0" eaLnBrk="1" latinLnBrk="0" hangingPunct="1">
      <a:defRPr kumimoji="1" sz="4050" kern="1200">
        <a:solidFill>
          <a:schemeClr val="tx1"/>
        </a:solidFill>
        <a:latin typeface="+mn-lt"/>
        <a:ea typeface="+mn-ea"/>
        <a:cs typeface="+mn-cs"/>
      </a:defRPr>
    </a:lvl4pPr>
    <a:lvl5pPr marL="4114182" algn="l" defTabSz="2057092" rtl="0" eaLnBrk="1" latinLnBrk="0" hangingPunct="1">
      <a:defRPr kumimoji="1" sz="4050" kern="1200">
        <a:solidFill>
          <a:schemeClr val="tx1"/>
        </a:solidFill>
        <a:latin typeface="+mn-lt"/>
        <a:ea typeface="+mn-ea"/>
        <a:cs typeface="+mn-cs"/>
      </a:defRPr>
    </a:lvl5pPr>
    <a:lvl6pPr marL="5142728" algn="l" defTabSz="2057092" rtl="0" eaLnBrk="1" latinLnBrk="0" hangingPunct="1">
      <a:defRPr kumimoji="1" sz="4050" kern="1200">
        <a:solidFill>
          <a:schemeClr val="tx1"/>
        </a:solidFill>
        <a:latin typeface="+mn-lt"/>
        <a:ea typeface="+mn-ea"/>
        <a:cs typeface="+mn-cs"/>
      </a:defRPr>
    </a:lvl6pPr>
    <a:lvl7pPr marL="6171276" algn="l" defTabSz="2057092" rtl="0" eaLnBrk="1" latinLnBrk="0" hangingPunct="1">
      <a:defRPr kumimoji="1" sz="4050" kern="1200">
        <a:solidFill>
          <a:schemeClr val="tx1"/>
        </a:solidFill>
        <a:latin typeface="+mn-lt"/>
        <a:ea typeface="+mn-ea"/>
        <a:cs typeface="+mn-cs"/>
      </a:defRPr>
    </a:lvl7pPr>
    <a:lvl8pPr marL="7199820" algn="l" defTabSz="2057092" rtl="0" eaLnBrk="1" latinLnBrk="0" hangingPunct="1">
      <a:defRPr kumimoji="1" sz="4050" kern="1200">
        <a:solidFill>
          <a:schemeClr val="tx1"/>
        </a:solidFill>
        <a:latin typeface="+mn-lt"/>
        <a:ea typeface="+mn-ea"/>
        <a:cs typeface="+mn-cs"/>
      </a:defRPr>
    </a:lvl8pPr>
    <a:lvl9pPr marL="8228364" algn="l" defTabSz="2057092" rtl="0" eaLnBrk="1" latinLnBrk="0" hangingPunct="1">
      <a:defRPr kumimoji="1" sz="40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722A5-E834-4C18-AA81-C0A1DF5E24FC}" v="1978" dt="2022-12-03T07:55:56.1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5326" autoAdjust="0"/>
  </p:normalViewPr>
  <p:slideViewPr>
    <p:cSldViewPr>
      <p:cViewPr varScale="1">
        <p:scale>
          <a:sx n="68" d="100"/>
          <a:sy n="68" d="100"/>
        </p:scale>
        <p:origin x="768" y="67"/>
      </p:cViewPr>
      <p:guideLst>
        <p:guide orient="horz" pos="2387"/>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r" userId="e7c1c2e9eecacea3" providerId="LiveId" clId="{70F722A5-E834-4C18-AA81-C0A1DF5E24FC}"/>
    <pc:docChg chg="undo custSel addSld delSld modSld modMainMaster">
      <pc:chgData name="n r" userId="e7c1c2e9eecacea3" providerId="LiveId" clId="{70F722A5-E834-4C18-AA81-C0A1DF5E24FC}" dt="2022-12-03T07:55:56.177" v="8956" actId="20577"/>
      <pc:docMkLst>
        <pc:docMk/>
      </pc:docMkLst>
      <pc:sldChg chg="addSp delSp modSp mod modClrScheme chgLayout">
        <pc:chgData name="n r" userId="e7c1c2e9eecacea3" providerId="LiveId" clId="{70F722A5-E834-4C18-AA81-C0A1DF5E24FC}" dt="2022-11-23T22:31:59.186" v="6244"/>
        <pc:sldMkLst>
          <pc:docMk/>
          <pc:sldMk cId="1142365604" sldId="257"/>
        </pc:sldMkLst>
        <pc:spChg chg="add mod">
          <ac:chgData name="n r" userId="e7c1c2e9eecacea3" providerId="LiveId" clId="{70F722A5-E834-4C18-AA81-C0A1DF5E24FC}" dt="2022-11-23T22:31:59.186" v="6244"/>
          <ac:spMkLst>
            <pc:docMk/>
            <pc:sldMk cId="1142365604" sldId="257"/>
            <ac:spMk id="2" creationId="{686675A4-A9F7-CC42-F892-2E75798FFCDF}"/>
          </ac:spMkLst>
        </pc:spChg>
        <pc:spChg chg="mod ord">
          <ac:chgData name="n r" userId="e7c1c2e9eecacea3" providerId="LiveId" clId="{70F722A5-E834-4C18-AA81-C0A1DF5E24FC}" dt="2022-11-06T21:26:42.124" v="43" actId="700"/>
          <ac:spMkLst>
            <pc:docMk/>
            <pc:sldMk cId="1142365604" sldId="257"/>
            <ac:spMk id="4" creationId="{00000000-0000-0000-0000-000000000000}"/>
          </ac:spMkLst>
        </pc:spChg>
        <pc:spChg chg="mod ord">
          <ac:chgData name="n r" userId="e7c1c2e9eecacea3" providerId="LiveId" clId="{70F722A5-E834-4C18-AA81-C0A1DF5E24FC}" dt="2022-11-06T21:27:57.815" v="142" actId="20577"/>
          <ac:spMkLst>
            <pc:docMk/>
            <pc:sldMk cId="1142365604" sldId="257"/>
            <ac:spMk id="7" creationId="{00000000-0000-0000-0000-000000000000}"/>
          </ac:spMkLst>
        </pc:spChg>
        <pc:spChg chg="mod ord">
          <ac:chgData name="n r" userId="e7c1c2e9eecacea3" providerId="LiveId" clId="{70F722A5-E834-4C18-AA81-C0A1DF5E24FC}" dt="2022-11-06T21:26:42.124" v="43" actId="700"/>
          <ac:spMkLst>
            <pc:docMk/>
            <pc:sldMk cId="1142365604" sldId="257"/>
            <ac:spMk id="14" creationId="{00000000-0000-0000-0000-000000000000}"/>
          </ac:spMkLst>
        </pc:spChg>
        <pc:spChg chg="mod ord">
          <ac:chgData name="n r" userId="e7c1c2e9eecacea3" providerId="LiveId" clId="{70F722A5-E834-4C18-AA81-C0A1DF5E24FC}" dt="2022-11-06T21:27:41.885" v="128" actId="20577"/>
          <ac:spMkLst>
            <pc:docMk/>
            <pc:sldMk cId="1142365604" sldId="257"/>
            <ac:spMk id="15" creationId="{00000000-0000-0000-0000-000000000000}"/>
          </ac:spMkLst>
        </pc:spChg>
        <pc:spChg chg="mod ord">
          <ac:chgData name="n r" userId="e7c1c2e9eecacea3" providerId="LiveId" clId="{70F722A5-E834-4C18-AA81-C0A1DF5E24FC}" dt="2022-11-06T21:26:42.124" v="43" actId="700"/>
          <ac:spMkLst>
            <pc:docMk/>
            <pc:sldMk cId="1142365604" sldId="257"/>
            <ac:spMk id="16" creationId="{00000000-0000-0000-0000-000000000000}"/>
          </ac:spMkLst>
        </pc:spChg>
        <pc:spChg chg="mod ord">
          <ac:chgData name="n r" userId="e7c1c2e9eecacea3" providerId="LiveId" clId="{70F722A5-E834-4C18-AA81-C0A1DF5E24FC}" dt="2022-11-06T21:27:16.888" v="116" actId="20577"/>
          <ac:spMkLst>
            <pc:docMk/>
            <pc:sldMk cId="1142365604" sldId="257"/>
            <ac:spMk id="17" creationId="{00000000-0000-0000-0000-000000000000}"/>
          </ac:spMkLst>
        </pc:spChg>
        <pc:spChg chg="del mod ord">
          <ac:chgData name="n r" userId="e7c1c2e9eecacea3" providerId="LiveId" clId="{70F722A5-E834-4C18-AA81-C0A1DF5E24FC}" dt="2022-11-06T21:26:50.010" v="46" actId="478"/>
          <ac:spMkLst>
            <pc:docMk/>
            <pc:sldMk cId="1142365604" sldId="257"/>
            <ac:spMk id="19" creationId="{00000000-0000-0000-0000-000000000000}"/>
          </ac:spMkLst>
        </pc:spChg>
        <pc:spChg chg="del mod ord">
          <ac:chgData name="n r" userId="e7c1c2e9eecacea3" providerId="LiveId" clId="{70F722A5-E834-4C18-AA81-C0A1DF5E24FC}" dt="2022-11-06T21:26:48.250" v="45" actId="478"/>
          <ac:spMkLst>
            <pc:docMk/>
            <pc:sldMk cId="1142365604" sldId="257"/>
            <ac:spMk id="20" creationId="{00000000-0000-0000-0000-000000000000}"/>
          </ac:spMkLst>
        </pc:spChg>
        <pc:spChg chg="del mod ord">
          <ac:chgData name="n r" userId="e7c1c2e9eecacea3" providerId="LiveId" clId="{70F722A5-E834-4C18-AA81-C0A1DF5E24FC}" dt="2022-11-06T21:26:52.678" v="47" actId="478"/>
          <ac:spMkLst>
            <pc:docMk/>
            <pc:sldMk cId="1142365604" sldId="257"/>
            <ac:spMk id="21" creationId="{00000000-0000-0000-0000-000000000000}"/>
          </ac:spMkLst>
        </pc:spChg>
        <pc:spChg chg="del mod ord">
          <ac:chgData name="n r" userId="e7c1c2e9eecacea3" providerId="LiveId" clId="{70F722A5-E834-4C18-AA81-C0A1DF5E24FC}" dt="2022-11-06T21:26:42.124" v="43" actId="700"/>
          <ac:spMkLst>
            <pc:docMk/>
            <pc:sldMk cId="1142365604" sldId="257"/>
            <ac:spMk id="24" creationId="{00000000-0000-0000-0000-000000000000}"/>
          </ac:spMkLst>
        </pc:spChg>
      </pc:sldChg>
      <pc:sldChg chg="del">
        <pc:chgData name="n r" userId="e7c1c2e9eecacea3" providerId="LiveId" clId="{70F722A5-E834-4C18-AA81-C0A1DF5E24FC}" dt="2022-11-14T05:57:08.042" v="3253" actId="47"/>
        <pc:sldMkLst>
          <pc:docMk/>
          <pc:sldMk cId="2316141061" sldId="268"/>
        </pc:sldMkLst>
      </pc:sldChg>
      <pc:sldChg chg="del">
        <pc:chgData name="n r" userId="e7c1c2e9eecacea3" providerId="LiveId" clId="{70F722A5-E834-4C18-AA81-C0A1DF5E24FC}" dt="2022-11-06T21:28:29.241" v="143" actId="47"/>
        <pc:sldMkLst>
          <pc:docMk/>
          <pc:sldMk cId="2878972614" sldId="269"/>
        </pc:sldMkLst>
      </pc:sldChg>
      <pc:sldChg chg="modSp mod">
        <pc:chgData name="n r" userId="e7c1c2e9eecacea3" providerId="LiveId" clId="{70F722A5-E834-4C18-AA81-C0A1DF5E24FC}" dt="2022-11-06T21:33:09.245" v="465" actId="20577"/>
        <pc:sldMkLst>
          <pc:docMk/>
          <pc:sldMk cId="499680804" sldId="270"/>
        </pc:sldMkLst>
        <pc:spChg chg="mod">
          <ac:chgData name="n r" userId="e7c1c2e9eecacea3" providerId="LiveId" clId="{70F722A5-E834-4C18-AA81-C0A1DF5E24FC}" dt="2022-11-06T21:33:09.245" v="465" actId="20577"/>
          <ac:spMkLst>
            <pc:docMk/>
            <pc:sldMk cId="499680804" sldId="270"/>
            <ac:spMk id="8" creationId="{ADC20A94-A680-4DF0-92DE-6D3C51F0D242}"/>
          </ac:spMkLst>
        </pc:spChg>
      </pc:sldChg>
      <pc:sldChg chg="addSp modSp mod modAnim">
        <pc:chgData name="n r" userId="e7c1c2e9eecacea3" providerId="LiveId" clId="{70F722A5-E834-4C18-AA81-C0A1DF5E24FC}" dt="2022-11-14T04:33:27.262" v="1585" actId="1076"/>
        <pc:sldMkLst>
          <pc:docMk/>
          <pc:sldMk cId="46414192" sldId="271"/>
        </pc:sldMkLst>
        <pc:spChg chg="add mod">
          <ac:chgData name="n r" userId="e7c1c2e9eecacea3" providerId="LiveId" clId="{70F722A5-E834-4C18-AA81-C0A1DF5E24FC}" dt="2022-11-14T04:33:27.262" v="1585" actId="1076"/>
          <ac:spMkLst>
            <pc:docMk/>
            <pc:sldMk cId="46414192" sldId="271"/>
            <ac:spMk id="3" creationId="{2AA17896-1338-5550-B760-41CB6E6607FA}"/>
          </ac:spMkLst>
        </pc:spChg>
        <pc:spChg chg="mod">
          <ac:chgData name="n r" userId="e7c1c2e9eecacea3" providerId="LiveId" clId="{70F722A5-E834-4C18-AA81-C0A1DF5E24FC}" dt="2022-11-06T21:33:50.948" v="466" actId="20577"/>
          <ac:spMkLst>
            <pc:docMk/>
            <pc:sldMk cId="46414192" sldId="271"/>
            <ac:spMk id="21" creationId="{00000000-0000-0000-0000-000000000000}"/>
          </ac:spMkLst>
        </pc:spChg>
        <pc:spChg chg="mod">
          <ac:chgData name="n r" userId="e7c1c2e9eecacea3" providerId="LiveId" clId="{70F722A5-E834-4C18-AA81-C0A1DF5E24FC}" dt="2022-11-14T04:19:13.835" v="1404" actId="20577"/>
          <ac:spMkLst>
            <pc:docMk/>
            <pc:sldMk cId="46414192" sldId="271"/>
            <ac:spMk id="22" creationId="{00000000-0000-0000-0000-000000000000}"/>
          </ac:spMkLst>
        </pc:spChg>
        <pc:spChg chg="mod">
          <ac:chgData name="n r" userId="e7c1c2e9eecacea3" providerId="LiveId" clId="{70F722A5-E834-4C18-AA81-C0A1DF5E24FC}" dt="2022-11-14T04:19:16.087" v="1406" actId="20577"/>
          <ac:spMkLst>
            <pc:docMk/>
            <pc:sldMk cId="46414192" sldId="271"/>
            <ac:spMk id="23" creationId="{00000000-0000-0000-0000-000000000000}"/>
          </ac:spMkLst>
        </pc:spChg>
        <pc:picChg chg="mod">
          <ac:chgData name="n r" userId="e7c1c2e9eecacea3" providerId="LiveId" clId="{70F722A5-E834-4C18-AA81-C0A1DF5E24FC}" dt="2022-11-06T21:34:26.519" v="471" actId="1076"/>
          <ac:picMkLst>
            <pc:docMk/>
            <pc:sldMk cId="46414192" sldId="271"/>
            <ac:picMk id="43" creationId="{2823A468-C270-4B40-B863-0733B44869B5}"/>
          </ac:picMkLst>
        </pc:picChg>
      </pc:sldChg>
      <pc:sldChg chg="del">
        <pc:chgData name="n r" userId="e7c1c2e9eecacea3" providerId="LiveId" clId="{70F722A5-E834-4C18-AA81-C0A1DF5E24FC}" dt="2022-11-06T21:34:55.147" v="472" actId="47"/>
        <pc:sldMkLst>
          <pc:docMk/>
          <pc:sldMk cId="2448541026" sldId="272"/>
        </pc:sldMkLst>
      </pc:sldChg>
      <pc:sldChg chg="del">
        <pc:chgData name="n r" userId="e7c1c2e9eecacea3" providerId="LiveId" clId="{70F722A5-E834-4C18-AA81-C0A1DF5E24FC}" dt="2022-11-06T21:34:57.002" v="473" actId="47"/>
        <pc:sldMkLst>
          <pc:docMk/>
          <pc:sldMk cId="1463623734" sldId="273"/>
        </pc:sldMkLst>
      </pc:sldChg>
      <pc:sldChg chg="del">
        <pc:chgData name="n r" userId="e7c1c2e9eecacea3" providerId="LiveId" clId="{70F722A5-E834-4C18-AA81-C0A1DF5E24FC}" dt="2022-11-06T21:38:29.167" v="474" actId="47"/>
        <pc:sldMkLst>
          <pc:docMk/>
          <pc:sldMk cId="1252433948" sldId="274"/>
        </pc:sldMkLst>
      </pc:sldChg>
      <pc:sldChg chg="del">
        <pc:chgData name="n r" userId="e7c1c2e9eecacea3" providerId="LiveId" clId="{70F722A5-E834-4C18-AA81-C0A1DF5E24FC}" dt="2022-11-14T05:57:10.059" v="3257" actId="47"/>
        <pc:sldMkLst>
          <pc:docMk/>
          <pc:sldMk cId="3977174866" sldId="275"/>
        </pc:sldMkLst>
      </pc:sldChg>
      <pc:sldChg chg="del">
        <pc:chgData name="n r" userId="e7c1c2e9eecacea3" providerId="LiveId" clId="{70F722A5-E834-4C18-AA81-C0A1DF5E24FC}" dt="2022-11-14T05:57:09.252" v="3256" actId="47"/>
        <pc:sldMkLst>
          <pc:docMk/>
          <pc:sldMk cId="2030814770" sldId="276"/>
        </pc:sldMkLst>
      </pc:sldChg>
      <pc:sldChg chg="del">
        <pc:chgData name="n r" userId="e7c1c2e9eecacea3" providerId="LiveId" clId="{70F722A5-E834-4C18-AA81-C0A1DF5E24FC}" dt="2022-11-14T05:57:08.758" v="3255" actId="47"/>
        <pc:sldMkLst>
          <pc:docMk/>
          <pc:sldMk cId="552161120" sldId="277"/>
        </pc:sldMkLst>
      </pc:sldChg>
      <pc:sldChg chg="del">
        <pc:chgData name="n r" userId="e7c1c2e9eecacea3" providerId="LiveId" clId="{70F722A5-E834-4C18-AA81-C0A1DF5E24FC}" dt="2022-11-14T05:57:07.761" v="3252" actId="47"/>
        <pc:sldMkLst>
          <pc:docMk/>
          <pc:sldMk cId="1168507698" sldId="278"/>
        </pc:sldMkLst>
      </pc:sldChg>
      <pc:sldChg chg="del">
        <pc:chgData name="n r" userId="e7c1c2e9eecacea3" providerId="LiveId" clId="{70F722A5-E834-4C18-AA81-C0A1DF5E24FC}" dt="2022-11-14T05:57:08.325" v="3254" actId="47"/>
        <pc:sldMkLst>
          <pc:docMk/>
          <pc:sldMk cId="2985476830" sldId="279"/>
        </pc:sldMkLst>
      </pc:sldChg>
      <pc:sldChg chg="del">
        <pc:chgData name="n r" userId="e7c1c2e9eecacea3" providerId="LiveId" clId="{70F722A5-E834-4C18-AA81-C0A1DF5E24FC}" dt="2022-11-14T05:57:07.548" v="3251" actId="47"/>
        <pc:sldMkLst>
          <pc:docMk/>
          <pc:sldMk cId="2716367756" sldId="280"/>
        </pc:sldMkLst>
      </pc:sldChg>
      <pc:sldChg chg="del">
        <pc:chgData name="n r" userId="e7c1c2e9eecacea3" providerId="LiveId" clId="{70F722A5-E834-4C18-AA81-C0A1DF5E24FC}" dt="2022-11-14T05:57:05.062" v="3239" actId="47"/>
        <pc:sldMkLst>
          <pc:docMk/>
          <pc:sldMk cId="1409547612" sldId="281"/>
        </pc:sldMkLst>
      </pc:sldChg>
      <pc:sldChg chg="modSp del mod">
        <pc:chgData name="n r" userId="e7c1c2e9eecacea3" providerId="LiveId" clId="{70F722A5-E834-4C18-AA81-C0A1DF5E24FC}" dt="2022-11-14T05:57:07.174" v="3249" actId="47"/>
        <pc:sldMkLst>
          <pc:docMk/>
          <pc:sldMk cId="3442262492" sldId="282"/>
        </pc:sldMkLst>
        <pc:spChg chg="mod">
          <ac:chgData name="n r" userId="e7c1c2e9eecacea3" providerId="LiveId" clId="{70F722A5-E834-4C18-AA81-C0A1DF5E24FC}" dt="2022-11-06T21:33:50.985" v="468" actId="27636"/>
          <ac:spMkLst>
            <pc:docMk/>
            <pc:sldMk cId="3442262492" sldId="282"/>
            <ac:spMk id="11" creationId="{E79FA53F-E991-4CC6-BDD5-43787B6E54D1}"/>
          </ac:spMkLst>
        </pc:spChg>
        <pc:spChg chg="mod">
          <ac:chgData name="n r" userId="e7c1c2e9eecacea3" providerId="LiveId" clId="{70F722A5-E834-4C18-AA81-C0A1DF5E24FC}" dt="2022-11-06T21:33:50.983" v="467" actId="27636"/>
          <ac:spMkLst>
            <pc:docMk/>
            <pc:sldMk cId="3442262492" sldId="282"/>
            <ac:spMk id="13" creationId="{4548C2A1-23CC-487F-ACE3-C6B6593B0EDF}"/>
          </ac:spMkLst>
        </pc:spChg>
      </pc:sldChg>
      <pc:sldChg chg="del">
        <pc:chgData name="n r" userId="e7c1c2e9eecacea3" providerId="LiveId" clId="{70F722A5-E834-4C18-AA81-C0A1DF5E24FC}" dt="2022-11-14T05:57:07.034" v="3248" actId="47"/>
        <pc:sldMkLst>
          <pc:docMk/>
          <pc:sldMk cId="2933312269" sldId="283"/>
        </pc:sldMkLst>
      </pc:sldChg>
      <pc:sldChg chg="del">
        <pc:chgData name="n r" userId="e7c1c2e9eecacea3" providerId="LiveId" clId="{70F722A5-E834-4C18-AA81-C0A1DF5E24FC}" dt="2022-11-14T05:57:07.499" v="3250" actId="47"/>
        <pc:sldMkLst>
          <pc:docMk/>
          <pc:sldMk cId="2714429190" sldId="285"/>
        </pc:sldMkLst>
      </pc:sldChg>
      <pc:sldChg chg="del">
        <pc:chgData name="n r" userId="e7c1c2e9eecacea3" providerId="LiveId" clId="{70F722A5-E834-4C18-AA81-C0A1DF5E24FC}" dt="2022-11-06T21:32:54.048" v="433" actId="47"/>
        <pc:sldMkLst>
          <pc:docMk/>
          <pc:sldMk cId="1399856141" sldId="286"/>
        </pc:sldMkLst>
      </pc:sldChg>
      <pc:sldChg chg="del">
        <pc:chgData name="n r" userId="e7c1c2e9eecacea3" providerId="LiveId" clId="{70F722A5-E834-4C18-AA81-C0A1DF5E24FC}" dt="2022-11-14T05:57:06.503" v="3245" actId="47"/>
        <pc:sldMkLst>
          <pc:docMk/>
          <pc:sldMk cId="2329216870" sldId="287"/>
        </pc:sldMkLst>
      </pc:sldChg>
      <pc:sldChg chg="del">
        <pc:chgData name="n r" userId="e7c1c2e9eecacea3" providerId="LiveId" clId="{70F722A5-E834-4C18-AA81-C0A1DF5E24FC}" dt="2022-11-14T05:57:06.898" v="3247" actId="47"/>
        <pc:sldMkLst>
          <pc:docMk/>
          <pc:sldMk cId="950920553" sldId="288"/>
        </pc:sldMkLst>
      </pc:sldChg>
      <pc:sldChg chg="del">
        <pc:chgData name="n r" userId="e7c1c2e9eecacea3" providerId="LiveId" clId="{70F722A5-E834-4C18-AA81-C0A1DF5E24FC}" dt="2022-11-14T05:57:06.781" v="3246" actId="47"/>
        <pc:sldMkLst>
          <pc:docMk/>
          <pc:sldMk cId="208628942" sldId="289"/>
        </pc:sldMkLst>
      </pc:sldChg>
      <pc:sldChg chg="modSp del mod">
        <pc:chgData name="n r" userId="e7c1c2e9eecacea3" providerId="LiveId" clId="{70F722A5-E834-4C18-AA81-C0A1DF5E24FC}" dt="2022-11-14T05:57:06.259" v="3244" actId="47"/>
        <pc:sldMkLst>
          <pc:docMk/>
          <pc:sldMk cId="3514295555" sldId="290"/>
        </pc:sldMkLst>
        <pc:spChg chg="mod">
          <ac:chgData name="n r" userId="e7c1c2e9eecacea3" providerId="LiveId" clId="{70F722A5-E834-4C18-AA81-C0A1DF5E24FC}" dt="2022-11-06T21:33:50.997" v="469" actId="27636"/>
          <ac:spMkLst>
            <pc:docMk/>
            <pc:sldMk cId="3514295555" sldId="290"/>
            <ac:spMk id="3" creationId="{342A90BD-C14C-4E64-ADFA-3D16093DA9E7}"/>
          </ac:spMkLst>
        </pc:spChg>
      </pc:sldChg>
      <pc:sldChg chg="del">
        <pc:chgData name="n r" userId="e7c1c2e9eecacea3" providerId="LiveId" clId="{70F722A5-E834-4C18-AA81-C0A1DF5E24FC}" dt="2022-11-14T05:57:06.046" v="3243" actId="47"/>
        <pc:sldMkLst>
          <pc:docMk/>
          <pc:sldMk cId="877080323" sldId="291"/>
        </pc:sldMkLst>
      </pc:sldChg>
      <pc:sldChg chg="del">
        <pc:chgData name="n r" userId="e7c1c2e9eecacea3" providerId="LiveId" clId="{70F722A5-E834-4C18-AA81-C0A1DF5E24FC}" dt="2022-11-14T05:57:05.494" v="3241" actId="47"/>
        <pc:sldMkLst>
          <pc:docMk/>
          <pc:sldMk cId="749610486" sldId="292"/>
        </pc:sldMkLst>
      </pc:sldChg>
      <pc:sldChg chg="del">
        <pc:chgData name="n r" userId="e7c1c2e9eecacea3" providerId="LiveId" clId="{70F722A5-E834-4C18-AA81-C0A1DF5E24FC}" dt="2022-11-14T05:57:05.347" v="3240" actId="47"/>
        <pc:sldMkLst>
          <pc:docMk/>
          <pc:sldMk cId="1124197293" sldId="293"/>
        </pc:sldMkLst>
      </pc:sldChg>
      <pc:sldChg chg="del">
        <pc:chgData name="n r" userId="e7c1c2e9eecacea3" providerId="LiveId" clId="{70F722A5-E834-4C18-AA81-C0A1DF5E24FC}" dt="2022-11-14T05:57:04.960" v="3238" actId="47"/>
        <pc:sldMkLst>
          <pc:docMk/>
          <pc:sldMk cId="3108114187" sldId="294"/>
        </pc:sldMkLst>
      </pc:sldChg>
      <pc:sldChg chg="del">
        <pc:chgData name="n r" userId="e7c1c2e9eecacea3" providerId="LiveId" clId="{70F722A5-E834-4C18-AA81-C0A1DF5E24FC}" dt="2022-11-14T05:57:03.005" v="3233" actId="47"/>
        <pc:sldMkLst>
          <pc:docMk/>
          <pc:sldMk cId="60748386" sldId="295"/>
        </pc:sldMkLst>
      </pc:sldChg>
      <pc:sldChg chg="del">
        <pc:chgData name="n r" userId="e7c1c2e9eecacea3" providerId="LiveId" clId="{70F722A5-E834-4C18-AA81-C0A1DF5E24FC}" dt="2022-11-06T21:40:46.423" v="479" actId="47"/>
        <pc:sldMkLst>
          <pc:docMk/>
          <pc:sldMk cId="2854772684" sldId="296"/>
        </pc:sldMkLst>
      </pc:sldChg>
      <pc:sldChg chg="del">
        <pc:chgData name="n r" userId="e7c1c2e9eecacea3" providerId="LiveId" clId="{70F722A5-E834-4C18-AA81-C0A1DF5E24FC}" dt="2022-11-06T21:40:50.345" v="481" actId="47"/>
        <pc:sldMkLst>
          <pc:docMk/>
          <pc:sldMk cId="1470609874" sldId="297"/>
        </pc:sldMkLst>
      </pc:sldChg>
      <pc:sldChg chg="del">
        <pc:chgData name="n r" userId="e7c1c2e9eecacea3" providerId="LiveId" clId="{70F722A5-E834-4C18-AA81-C0A1DF5E24FC}" dt="2022-11-06T21:40:54.549" v="482" actId="47"/>
        <pc:sldMkLst>
          <pc:docMk/>
          <pc:sldMk cId="326618176" sldId="298"/>
        </pc:sldMkLst>
      </pc:sldChg>
      <pc:sldChg chg="del">
        <pc:chgData name="n r" userId="e7c1c2e9eecacea3" providerId="LiveId" clId="{70F722A5-E834-4C18-AA81-C0A1DF5E24FC}" dt="2022-11-14T05:57:04.939" v="3237" actId="47"/>
        <pc:sldMkLst>
          <pc:docMk/>
          <pc:sldMk cId="2189627795" sldId="299"/>
        </pc:sldMkLst>
      </pc:sldChg>
      <pc:sldChg chg="del">
        <pc:chgData name="n r" userId="e7c1c2e9eecacea3" providerId="LiveId" clId="{70F722A5-E834-4C18-AA81-C0A1DF5E24FC}" dt="2022-11-14T05:57:04.457" v="3236" actId="47"/>
        <pc:sldMkLst>
          <pc:docMk/>
          <pc:sldMk cId="274187294" sldId="300"/>
        </pc:sldMkLst>
      </pc:sldChg>
      <pc:sldChg chg="del">
        <pc:chgData name="n r" userId="e7c1c2e9eecacea3" providerId="LiveId" clId="{70F722A5-E834-4C18-AA81-C0A1DF5E24FC}" dt="2022-11-06T21:40:48.677" v="480" actId="47"/>
        <pc:sldMkLst>
          <pc:docMk/>
          <pc:sldMk cId="3534965674" sldId="301"/>
        </pc:sldMkLst>
      </pc:sldChg>
      <pc:sldChg chg="del">
        <pc:chgData name="n r" userId="e7c1c2e9eecacea3" providerId="LiveId" clId="{70F722A5-E834-4C18-AA81-C0A1DF5E24FC}" dt="2022-11-06T21:40:56.712" v="483" actId="47"/>
        <pc:sldMkLst>
          <pc:docMk/>
          <pc:sldMk cId="889409109" sldId="302"/>
        </pc:sldMkLst>
      </pc:sldChg>
      <pc:sldChg chg="del">
        <pc:chgData name="n r" userId="e7c1c2e9eecacea3" providerId="LiveId" clId="{70F722A5-E834-4C18-AA81-C0A1DF5E24FC}" dt="2022-11-06T21:40:43.841" v="478" actId="47"/>
        <pc:sldMkLst>
          <pc:docMk/>
          <pc:sldMk cId="4225232122" sldId="303"/>
        </pc:sldMkLst>
      </pc:sldChg>
      <pc:sldChg chg="del">
        <pc:chgData name="n r" userId="e7c1c2e9eecacea3" providerId="LiveId" clId="{70F722A5-E834-4C18-AA81-C0A1DF5E24FC}" dt="2022-11-14T05:57:04.174" v="3235" actId="47"/>
        <pc:sldMkLst>
          <pc:docMk/>
          <pc:sldMk cId="1872383301" sldId="304"/>
        </pc:sldMkLst>
      </pc:sldChg>
      <pc:sldChg chg="del">
        <pc:chgData name="n r" userId="e7c1c2e9eecacea3" providerId="LiveId" clId="{70F722A5-E834-4C18-AA81-C0A1DF5E24FC}" dt="2022-11-06T21:40:41.232" v="477" actId="47"/>
        <pc:sldMkLst>
          <pc:docMk/>
          <pc:sldMk cId="2999812370" sldId="306"/>
        </pc:sldMkLst>
      </pc:sldChg>
      <pc:sldChg chg="del">
        <pc:chgData name="n r" userId="e7c1c2e9eecacea3" providerId="LiveId" clId="{70F722A5-E834-4C18-AA81-C0A1DF5E24FC}" dt="2022-11-14T05:57:03.296" v="3234" actId="47"/>
        <pc:sldMkLst>
          <pc:docMk/>
          <pc:sldMk cId="375424010" sldId="307"/>
        </pc:sldMkLst>
      </pc:sldChg>
      <pc:sldChg chg="del">
        <pc:chgData name="n r" userId="e7c1c2e9eecacea3" providerId="LiveId" clId="{70F722A5-E834-4C18-AA81-C0A1DF5E24FC}" dt="2022-11-06T21:40:40.723" v="476" actId="47"/>
        <pc:sldMkLst>
          <pc:docMk/>
          <pc:sldMk cId="2665719423" sldId="308"/>
        </pc:sldMkLst>
      </pc:sldChg>
      <pc:sldChg chg="del">
        <pc:chgData name="n r" userId="e7c1c2e9eecacea3" providerId="LiveId" clId="{70F722A5-E834-4C18-AA81-C0A1DF5E24FC}" dt="2022-11-14T05:57:05.735" v="3242" actId="47"/>
        <pc:sldMkLst>
          <pc:docMk/>
          <pc:sldMk cId="2964125231" sldId="309"/>
        </pc:sldMkLst>
      </pc:sldChg>
      <pc:sldChg chg="addSp delSp modSp new mod modClrScheme chgLayout">
        <pc:chgData name="n r" userId="e7c1c2e9eecacea3" providerId="LiveId" clId="{70F722A5-E834-4C18-AA81-C0A1DF5E24FC}" dt="2022-11-15T04:44:26.410" v="4224" actId="20577"/>
        <pc:sldMkLst>
          <pc:docMk/>
          <pc:sldMk cId="1430685241" sldId="310"/>
        </pc:sldMkLst>
        <pc:spChg chg="del mod ord">
          <ac:chgData name="n r" userId="e7c1c2e9eecacea3" providerId="LiveId" clId="{70F722A5-E834-4C18-AA81-C0A1DF5E24FC}" dt="2022-11-06T21:28:52.617" v="145" actId="700"/>
          <ac:spMkLst>
            <pc:docMk/>
            <pc:sldMk cId="1430685241" sldId="310"/>
            <ac:spMk id="2" creationId="{98F0346F-46C3-1105-6C96-CA867195E35A}"/>
          </ac:spMkLst>
        </pc:spChg>
        <pc:spChg chg="del">
          <ac:chgData name="n r" userId="e7c1c2e9eecacea3" providerId="LiveId" clId="{70F722A5-E834-4C18-AA81-C0A1DF5E24FC}" dt="2022-11-06T21:28:52.617" v="145" actId="700"/>
          <ac:spMkLst>
            <pc:docMk/>
            <pc:sldMk cId="1430685241" sldId="310"/>
            <ac:spMk id="3" creationId="{BE89F174-273B-AB50-F390-7DEFDCBC964D}"/>
          </ac:spMkLst>
        </pc:spChg>
        <pc:spChg chg="del mod ord">
          <ac:chgData name="n r" userId="e7c1c2e9eecacea3" providerId="LiveId" clId="{70F722A5-E834-4C18-AA81-C0A1DF5E24FC}" dt="2022-11-06T21:28:52.617" v="145" actId="700"/>
          <ac:spMkLst>
            <pc:docMk/>
            <pc:sldMk cId="1430685241" sldId="310"/>
            <ac:spMk id="4" creationId="{4A40CBD6-3E98-1C66-3783-0294BD406A42}"/>
          </ac:spMkLst>
        </pc:spChg>
        <pc:spChg chg="del mod ord">
          <ac:chgData name="n r" userId="e7c1c2e9eecacea3" providerId="LiveId" clId="{70F722A5-E834-4C18-AA81-C0A1DF5E24FC}" dt="2022-11-06T21:28:52.617" v="145" actId="700"/>
          <ac:spMkLst>
            <pc:docMk/>
            <pc:sldMk cId="1430685241" sldId="310"/>
            <ac:spMk id="5" creationId="{4BB9352A-BAB3-4F0E-8C78-8149488C4207}"/>
          </ac:spMkLst>
        </pc:spChg>
        <pc:spChg chg="del mod ord">
          <ac:chgData name="n r" userId="e7c1c2e9eecacea3" providerId="LiveId" clId="{70F722A5-E834-4C18-AA81-C0A1DF5E24FC}" dt="2022-11-06T21:28:52.617" v="145" actId="700"/>
          <ac:spMkLst>
            <pc:docMk/>
            <pc:sldMk cId="1430685241" sldId="310"/>
            <ac:spMk id="6" creationId="{35B833E7-7F98-8363-2E3F-056E7CEEEA62}"/>
          </ac:spMkLst>
        </pc:spChg>
        <pc:spChg chg="del mod ord">
          <ac:chgData name="n r" userId="e7c1c2e9eecacea3" providerId="LiveId" clId="{70F722A5-E834-4C18-AA81-C0A1DF5E24FC}" dt="2022-11-06T21:28:52.617" v="145" actId="700"/>
          <ac:spMkLst>
            <pc:docMk/>
            <pc:sldMk cId="1430685241" sldId="310"/>
            <ac:spMk id="7" creationId="{E13C8E5D-3028-DC6B-10D5-FF2D51A0AEAA}"/>
          </ac:spMkLst>
        </pc:spChg>
        <pc:spChg chg="add mod ord">
          <ac:chgData name="n r" userId="e7c1c2e9eecacea3" providerId="LiveId" clId="{70F722A5-E834-4C18-AA81-C0A1DF5E24FC}" dt="2022-11-15T04:44:26.410" v="4224" actId="20577"/>
          <ac:spMkLst>
            <pc:docMk/>
            <pc:sldMk cId="1430685241" sldId="310"/>
            <ac:spMk id="8" creationId="{5E2CE6F7-EC29-48EB-547D-2A27761C26FA}"/>
          </ac:spMkLst>
        </pc:spChg>
        <pc:spChg chg="add mod ord">
          <ac:chgData name="n r" userId="e7c1c2e9eecacea3" providerId="LiveId" clId="{70F722A5-E834-4C18-AA81-C0A1DF5E24FC}" dt="2022-11-06T21:29:48.241" v="245" actId="20577"/>
          <ac:spMkLst>
            <pc:docMk/>
            <pc:sldMk cId="1430685241" sldId="310"/>
            <ac:spMk id="9" creationId="{AA0C05CA-F49A-52C6-F84A-2F397D10C6F2}"/>
          </ac:spMkLst>
        </pc:spChg>
        <pc:spChg chg="add mod ord">
          <ac:chgData name="n r" userId="e7c1c2e9eecacea3" providerId="LiveId" clId="{70F722A5-E834-4C18-AA81-C0A1DF5E24FC}" dt="2022-11-13T23:20:52.477" v="485" actId="20577"/>
          <ac:spMkLst>
            <pc:docMk/>
            <pc:sldMk cId="1430685241" sldId="310"/>
            <ac:spMk id="10" creationId="{C3F71DC4-1D13-6917-29A3-252955879936}"/>
          </ac:spMkLst>
        </pc:spChg>
        <pc:spChg chg="add mod ord">
          <ac:chgData name="n r" userId="e7c1c2e9eecacea3" providerId="LiveId" clId="{70F722A5-E834-4C18-AA81-C0A1DF5E24FC}" dt="2022-11-06T21:30:42.065" v="352" actId="20577"/>
          <ac:spMkLst>
            <pc:docMk/>
            <pc:sldMk cId="1430685241" sldId="310"/>
            <ac:spMk id="11" creationId="{52541F69-FE37-B68B-E0B7-8BD0B7DDABB6}"/>
          </ac:spMkLst>
        </pc:spChg>
        <pc:spChg chg="add mod ord">
          <ac:chgData name="n r" userId="e7c1c2e9eecacea3" providerId="LiveId" clId="{70F722A5-E834-4C18-AA81-C0A1DF5E24FC}" dt="2022-11-13T23:21:04.076" v="487" actId="20577"/>
          <ac:spMkLst>
            <pc:docMk/>
            <pc:sldMk cId="1430685241" sldId="310"/>
            <ac:spMk id="12" creationId="{2360FDF5-B435-7AD7-9AC5-11448F5330A9}"/>
          </ac:spMkLst>
        </pc:spChg>
      </pc:sldChg>
      <pc:sldChg chg="addSp delSp modSp new mod modClrScheme delAnim modAnim chgLayout">
        <pc:chgData name="n r" userId="e7c1c2e9eecacea3" providerId="LiveId" clId="{70F722A5-E834-4C18-AA81-C0A1DF5E24FC}" dt="2022-12-01T00:02:24.952" v="8901" actId="20577"/>
        <pc:sldMkLst>
          <pc:docMk/>
          <pc:sldMk cId="1469507705" sldId="311"/>
        </pc:sldMkLst>
        <pc:spChg chg="mod ord">
          <ac:chgData name="n r" userId="e7c1c2e9eecacea3" providerId="LiveId" clId="{70F722A5-E834-4C18-AA81-C0A1DF5E24FC}" dt="2022-12-01T00:02:24.952" v="8901" actId="20577"/>
          <ac:spMkLst>
            <pc:docMk/>
            <pc:sldMk cId="1469507705" sldId="311"/>
            <ac:spMk id="2" creationId="{266F94EC-57CF-D3CC-0EB3-C3E453C99DB1}"/>
          </ac:spMkLst>
        </pc:spChg>
        <pc:spChg chg="add mod">
          <ac:chgData name="n r" userId="e7c1c2e9eecacea3" providerId="LiveId" clId="{70F722A5-E834-4C18-AA81-C0A1DF5E24FC}" dt="2022-11-14T03:00:12.479" v="863" actId="1076"/>
          <ac:spMkLst>
            <pc:docMk/>
            <pc:sldMk cId="1469507705" sldId="311"/>
            <ac:spMk id="6" creationId="{B9652723-B9E6-85F5-FFA5-B023DA4C38AC}"/>
          </ac:spMkLst>
        </pc:spChg>
        <pc:spChg chg="add mod ord">
          <ac:chgData name="n r" userId="e7c1c2e9eecacea3" providerId="LiveId" clId="{70F722A5-E834-4C18-AA81-C0A1DF5E24FC}" dt="2022-11-28T02:19:07.582" v="8446" actId="700"/>
          <ac:spMkLst>
            <pc:docMk/>
            <pc:sldMk cId="1469507705" sldId="311"/>
            <ac:spMk id="11" creationId="{174A268E-49B3-253A-7760-50D3EDE1EAE3}"/>
          </ac:spMkLst>
        </pc:spChg>
        <pc:spChg chg="add mod ord">
          <ac:chgData name="n r" userId="e7c1c2e9eecacea3" providerId="LiveId" clId="{70F722A5-E834-4C18-AA81-C0A1DF5E24FC}" dt="2022-11-28T02:19:07.582" v="8446" actId="700"/>
          <ac:spMkLst>
            <pc:docMk/>
            <pc:sldMk cId="1469507705" sldId="311"/>
            <ac:spMk id="12" creationId="{FF2FA7A5-98EA-AC5A-007F-77DC26F71A16}"/>
          </ac:spMkLst>
        </pc:spChg>
        <pc:spChg chg="add mod ord">
          <ac:chgData name="n r" userId="e7c1c2e9eecacea3" providerId="LiveId" clId="{70F722A5-E834-4C18-AA81-C0A1DF5E24FC}" dt="2022-11-28T02:19:07.582" v="8446" actId="700"/>
          <ac:spMkLst>
            <pc:docMk/>
            <pc:sldMk cId="1469507705" sldId="311"/>
            <ac:spMk id="13" creationId="{A0F479A2-C7C5-A67D-8CDC-D2FD1F54EA53}"/>
          </ac:spMkLst>
        </pc:spChg>
        <pc:spChg chg="add mod ord">
          <ac:chgData name="n r" userId="e7c1c2e9eecacea3" providerId="LiveId" clId="{70F722A5-E834-4C18-AA81-C0A1DF5E24FC}" dt="2022-11-28T02:19:07.582" v="8446" actId="700"/>
          <ac:spMkLst>
            <pc:docMk/>
            <pc:sldMk cId="1469507705" sldId="311"/>
            <ac:spMk id="14" creationId="{ECE50A7F-F1F5-86F6-1B52-1E8D03C1AFA0}"/>
          </ac:spMkLst>
        </pc:spChg>
        <pc:spChg chg="add mod">
          <ac:chgData name="n r" userId="e7c1c2e9eecacea3" providerId="LiveId" clId="{70F722A5-E834-4C18-AA81-C0A1DF5E24FC}" dt="2022-11-14T02:59:46.612" v="856" actId="1076"/>
          <ac:spMkLst>
            <pc:docMk/>
            <pc:sldMk cId="1469507705" sldId="311"/>
            <ac:spMk id="18" creationId="{33780B13-31D2-86DF-E9D1-5C0056E39CCE}"/>
          </ac:spMkLst>
        </pc:spChg>
        <pc:spChg chg="add mod">
          <ac:chgData name="n r" userId="e7c1c2e9eecacea3" providerId="LiveId" clId="{70F722A5-E834-4C18-AA81-C0A1DF5E24FC}" dt="2022-11-14T03:00:35.618" v="878" actId="1076"/>
          <ac:spMkLst>
            <pc:docMk/>
            <pc:sldMk cId="1469507705" sldId="311"/>
            <ac:spMk id="22" creationId="{31500B09-4D56-2D80-B57C-09DF6646FB74}"/>
          </ac:spMkLst>
        </pc:spChg>
        <pc:spChg chg="add mod">
          <ac:chgData name="n r" userId="e7c1c2e9eecacea3" providerId="LiveId" clId="{70F722A5-E834-4C18-AA81-C0A1DF5E24FC}" dt="2022-11-14T04:15:53.352" v="1354" actId="1076"/>
          <ac:spMkLst>
            <pc:docMk/>
            <pc:sldMk cId="1469507705" sldId="311"/>
            <ac:spMk id="107" creationId="{5AB20B6A-AC8F-E949-201F-5A71E939CB73}"/>
          </ac:spMkLst>
        </pc:spChg>
        <pc:grpChg chg="add mod">
          <ac:chgData name="n r" userId="e7c1c2e9eecacea3" providerId="LiveId" clId="{70F722A5-E834-4C18-AA81-C0A1DF5E24FC}" dt="2022-11-14T03:00:00.297" v="858" actId="1076"/>
          <ac:grpSpMkLst>
            <pc:docMk/>
            <pc:sldMk cId="1469507705" sldId="311"/>
            <ac:grpSpMk id="7" creationId="{3EDEEB06-00EA-8A09-4402-C4D6EB4834A3}"/>
          </ac:grpSpMkLst>
        </pc:grpChg>
        <pc:grpChg chg="add mod">
          <ac:chgData name="n r" userId="e7c1c2e9eecacea3" providerId="LiveId" clId="{70F722A5-E834-4C18-AA81-C0A1DF5E24FC}" dt="2022-11-14T04:15:04.189" v="1306" actId="1076"/>
          <ac:grpSpMkLst>
            <pc:docMk/>
            <pc:sldMk cId="1469507705" sldId="311"/>
            <ac:grpSpMk id="10" creationId="{F8207681-DED0-FA44-A74E-A3438A9383BF}"/>
          </ac:grpSpMkLst>
        </pc:grpChg>
        <pc:grpChg chg="add mod">
          <ac:chgData name="n r" userId="e7c1c2e9eecacea3" providerId="LiveId" clId="{70F722A5-E834-4C18-AA81-C0A1DF5E24FC}" dt="2022-11-14T03:00:17.619" v="864" actId="1076"/>
          <ac:grpSpMkLst>
            <pc:docMk/>
            <pc:sldMk cId="1469507705" sldId="311"/>
            <ac:grpSpMk id="19" creationId="{806EB23C-E5BA-D7F4-4D6D-DB8BC9D6D09C}"/>
          </ac:grpSpMkLst>
        </pc:grpChg>
        <pc:grpChg chg="add mod">
          <ac:chgData name="n r" userId="e7c1c2e9eecacea3" providerId="LiveId" clId="{70F722A5-E834-4C18-AA81-C0A1DF5E24FC}" dt="2022-11-14T04:15:04.189" v="1306" actId="1076"/>
          <ac:grpSpMkLst>
            <pc:docMk/>
            <pc:sldMk cId="1469507705" sldId="311"/>
            <ac:grpSpMk id="23" creationId="{9D6FDCF7-9F9F-CA07-7E5C-F8C65A63369B}"/>
          </ac:grpSpMkLst>
        </pc:grpChg>
        <pc:grpChg chg="add mod">
          <ac:chgData name="n r" userId="e7c1c2e9eecacea3" providerId="LiveId" clId="{70F722A5-E834-4C18-AA81-C0A1DF5E24FC}" dt="2022-11-14T04:15:04.189" v="1306" actId="1076"/>
          <ac:grpSpMkLst>
            <pc:docMk/>
            <pc:sldMk cId="1469507705" sldId="311"/>
            <ac:grpSpMk id="26" creationId="{F5DEBFB6-E751-44BE-107C-7AD3914074BF}"/>
          </ac:grpSpMkLst>
        </pc:grpChg>
        <pc:grpChg chg="add mod">
          <ac:chgData name="n r" userId="e7c1c2e9eecacea3" providerId="LiveId" clId="{70F722A5-E834-4C18-AA81-C0A1DF5E24FC}" dt="2022-11-14T04:15:04.189" v="1306" actId="1076"/>
          <ac:grpSpMkLst>
            <pc:docMk/>
            <pc:sldMk cId="1469507705" sldId="311"/>
            <ac:grpSpMk id="29" creationId="{FE804690-E61A-C367-5784-3DB9FF830261}"/>
          </ac:grpSpMkLst>
        </pc:grpChg>
        <pc:grpChg chg="add mod">
          <ac:chgData name="n r" userId="e7c1c2e9eecacea3" providerId="LiveId" clId="{70F722A5-E834-4C18-AA81-C0A1DF5E24FC}" dt="2022-11-14T04:15:04.189" v="1306" actId="1076"/>
          <ac:grpSpMkLst>
            <pc:docMk/>
            <pc:sldMk cId="1469507705" sldId="311"/>
            <ac:grpSpMk id="32" creationId="{F8AFCC12-DA86-DCAA-E717-C3182D731C2C}"/>
          </ac:grpSpMkLst>
        </pc:grpChg>
        <pc:grpChg chg="add mod">
          <ac:chgData name="n r" userId="e7c1c2e9eecacea3" providerId="LiveId" clId="{70F722A5-E834-4C18-AA81-C0A1DF5E24FC}" dt="2022-11-14T04:15:04.189" v="1306" actId="1076"/>
          <ac:grpSpMkLst>
            <pc:docMk/>
            <pc:sldMk cId="1469507705" sldId="311"/>
            <ac:grpSpMk id="35" creationId="{6E39D06F-A17C-4ECD-BEF5-71C3E21B7365}"/>
          </ac:grpSpMkLst>
        </pc:grpChg>
        <pc:grpChg chg="add mod">
          <ac:chgData name="n r" userId="e7c1c2e9eecacea3" providerId="LiveId" clId="{70F722A5-E834-4C18-AA81-C0A1DF5E24FC}" dt="2022-11-14T04:15:04.189" v="1306" actId="1076"/>
          <ac:grpSpMkLst>
            <pc:docMk/>
            <pc:sldMk cId="1469507705" sldId="311"/>
            <ac:grpSpMk id="38" creationId="{8FACD68E-BD5F-970C-B640-05789DF8FD99}"/>
          </ac:grpSpMkLst>
        </pc:grpChg>
        <pc:grpChg chg="add mod">
          <ac:chgData name="n r" userId="e7c1c2e9eecacea3" providerId="LiveId" clId="{70F722A5-E834-4C18-AA81-C0A1DF5E24FC}" dt="2022-11-14T04:15:04.189" v="1306" actId="1076"/>
          <ac:grpSpMkLst>
            <pc:docMk/>
            <pc:sldMk cId="1469507705" sldId="311"/>
            <ac:grpSpMk id="41" creationId="{57F13289-2774-B20F-D1D4-06511E297D94}"/>
          </ac:grpSpMkLst>
        </pc:grpChg>
        <pc:grpChg chg="add mod">
          <ac:chgData name="n r" userId="e7c1c2e9eecacea3" providerId="LiveId" clId="{70F722A5-E834-4C18-AA81-C0A1DF5E24FC}" dt="2022-11-14T04:15:04.189" v="1306" actId="1076"/>
          <ac:grpSpMkLst>
            <pc:docMk/>
            <pc:sldMk cId="1469507705" sldId="311"/>
            <ac:grpSpMk id="44" creationId="{B846F8A5-30AC-C186-9C72-5A60FB7387B7}"/>
          </ac:grpSpMkLst>
        </pc:grpChg>
        <pc:grpChg chg="add mod">
          <ac:chgData name="n r" userId="e7c1c2e9eecacea3" providerId="LiveId" clId="{70F722A5-E834-4C18-AA81-C0A1DF5E24FC}" dt="2022-11-14T04:15:04.189" v="1306" actId="1076"/>
          <ac:grpSpMkLst>
            <pc:docMk/>
            <pc:sldMk cId="1469507705" sldId="311"/>
            <ac:grpSpMk id="47" creationId="{4E1B4A9E-5548-9FB4-692C-A8F131221AAE}"/>
          </ac:grpSpMkLst>
        </pc:grpChg>
        <pc:grpChg chg="add mod">
          <ac:chgData name="n r" userId="e7c1c2e9eecacea3" providerId="LiveId" clId="{70F722A5-E834-4C18-AA81-C0A1DF5E24FC}" dt="2022-11-14T04:15:11.216" v="1308" actId="1076"/>
          <ac:grpSpMkLst>
            <pc:docMk/>
            <pc:sldMk cId="1469507705" sldId="311"/>
            <ac:grpSpMk id="50" creationId="{192D777A-8497-7D52-FBD0-81C799ED88F5}"/>
          </ac:grpSpMkLst>
        </pc:grpChg>
        <pc:grpChg chg="add del mod">
          <ac:chgData name="n r" userId="e7c1c2e9eecacea3" providerId="LiveId" clId="{70F722A5-E834-4C18-AA81-C0A1DF5E24FC}" dt="2022-11-14T04:15:24.783" v="1324"/>
          <ac:grpSpMkLst>
            <pc:docMk/>
            <pc:sldMk cId="1469507705" sldId="311"/>
            <ac:grpSpMk id="53" creationId="{6FBDC66D-BE77-F307-B895-BC2F36393DC7}"/>
          </ac:grpSpMkLst>
        </pc:grpChg>
        <pc:grpChg chg="add del mod">
          <ac:chgData name="n r" userId="e7c1c2e9eecacea3" providerId="LiveId" clId="{70F722A5-E834-4C18-AA81-C0A1DF5E24FC}" dt="2022-11-14T04:15:23.987" v="1323"/>
          <ac:grpSpMkLst>
            <pc:docMk/>
            <pc:sldMk cId="1469507705" sldId="311"/>
            <ac:grpSpMk id="56" creationId="{EF59F70C-022C-9F6B-B4A6-5904834FDB87}"/>
          </ac:grpSpMkLst>
        </pc:grpChg>
        <pc:grpChg chg="add del mod">
          <ac:chgData name="n r" userId="e7c1c2e9eecacea3" providerId="LiveId" clId="{70F722A5-E834-4C18-AA81-C0A1DF5E24FC}" dt="2022-11-14T04:15:23.693" v="1322"/>
          <ac:grpSpMkLst>
            <pc:docMk/>
            <pc:sldMk cId="1469507705" sldId="311"/>
            <ac:grpSpMk id="59" creationId="{53C22008-CB51-D5B1-AA69-04128DC8D51E}"/>
          </ac:grpSpMkLst>
        </pc:grpChg>
        <pc:grpChg chg="add del mod">
          <ac:chgData name="n r" userId="e7c1c2e9eecacea3" providerId="LiveId" clId="{70F722A5-E834-4C18-AA81-C0A1DF5E24FC}" dt="2022-11-14T04:15:23.401" v="1321"/>
          <ac:grpSpMkLst>
            <pc:docMk/>
            <pc:sldMk cId="1469507705" sldId="311"/>
            <ac:grpSpMk id="62" creationId="{E0F65544-78F3-3160-491B-D168D84989FC}"/>
          </ac:grpSpMkLst>
        </pc:grpChg>
        <pc:grpChg chg="add del mod">
          <ac:chgData name="n r" userId="e7c1c2e9eecacea3" providerId="LiveId" clId="{70F722A5-E834-4C18-AA81-C0A1DF5E24FC}" dt="2022-11-14T04:15:23.072" v="1320"/>
          <ac:grpSpMkLst>
            <pc:docMk/>
            <pc:sldMk cId="1469507705" sldId="311"/>
            <ac:grpSpMk id="65" creationId="{0C332AC1-6B6B-6AA6-E6EE-B2F612640C72}"/>
          </ac:grpSpMkLst>
        </pc:grpChg>
        <pc:grpChg chg="add del mod">
          <ac:chgData name="n r" userId="e7c1c2e9eecacea3" providerId="LiveId" clId="{70F722A5-E834-4C18-AA81-C0A1DF5E24FC}" dt="2022-11-14T04:15:22.655" v="1319"/>
          <ac:grpSpMkLst>
            <pc:docMk/>
            <pc:sldMk cId="1469507705" sldId="311"/>
            <ac:grpSpMk id="68" creationId="{9C4E5E53-9AA0-B7CD-F58F-A315764D7E28}"/>
          </ac:grpSpMkLst>
        </pc:grpChg>
        <pc:grpChg chg="add del mod">
          <ac:chgData name="n r" userId="e7c1c2e9eecacea3" providerId="LiveId" clId="{70F722A5-E834-4C18-AA81-C0A1DF5E24FC}" dt="2022-11-14T04:15:22.399" v="1318"/>
          <ac:grpSpMkLst>
            <pc:docMk/>
            <pc:sldMk cId="1469507705" sldId="311"/>
            <ac:grpSpMk id="71" creationId="{CA0C84FB-884F-8DAD-AB0E-03541D7429C3}"/>
          </ac:grpSpMkLst>
        </pc:grpChg>
        <pc:grpChg chg="add del mod">
          <ac:chgData name="n r" userId="e7c1c2e9eecacea3" providerId="LiveId" clId="{70F722A5-E834-4C18-AA81-C0A1DF5E24FC}" dt="2022-11-14T04:15:22.193" v="1317"/>
          <ac:grpSpMkLst>
            <pc:docMk/>
            <pc:sldMk cId="1469507705" sldId="311"/>
            <ac:grpSpMk id="74" creationId="{AE8B8834-31C7-741A-F812-C0036A1797FB}"/>
          </ac:grpSpMkLst>
        </pc:grpChg>
        <pc:grpChg chg="add mod">
          <ac:chgData name="n r" userId="e7c1c2e9eecacea3" providerId="LiveId" clId="{70F722A5-E834-4C18-AA81-C0A1DF5E24FC}" dt="2022-11-14T04:15:27.567" v="1325"/>
          <ac:grpSpMkLst>
            <pc:docMk/>
            <pc:sldMk cId="1469507705" sldId="311"/>
            <ac:grpSpMk id="77" creationId="{A92708A3-C4D6-A2C4-7E51-740F577E0A21}"/>
          </ac:grpSpMkLst>
        </pc:grpChg>
        <pc:grpChg chg="add mod">
          <ac:chgData name="n r" userId="e7c1c2e9eecacea3" providerId="LiveId" clId="{70F722A5-E834-4C18-AA81-C0A1DF5E24FC}" dt="2022-11-14T04:15:27.787" v="1326"/>
          <ac:grpSpMkLst>
            <pc:docMk/>
            <pc:sldMk cId="1469507705" sldId="311"/>
            <ac:grpSpMk id="80" creationId="{7D6F145E-6527-3F56-6529-68D30871D7E3}"/>
          </ac:grpSpMkLst>
        </pc:grpChg>
        <pc:grpChg chg="add mod">
          <ac:chgData name="n r" userId="e7c1c2e9eecacea3" providerId="LiveId" clId="{70F722A5-E834-4C18-AA81-C0A1DF5E24FC}" dt="2022-11-14T04:15:27.974" v="1327"/>
          <ac:grpSpMkLst>
            <pc:docMk/>
            <pc:sldMk cId="1469507705" sldId="311"/>
            <ac:grpSpMk id="83" creationId="{E4697500-2246-8F92-CB45-9E19270AEA99}"/>
          </ac:grpSpMkLst>
        </pc:grpChg>
        <pc:grpChg chg="add mod">
          <ac:chgData name="n r" userId="e7c1c2e9eecacea3" providerId="LiveId" clId="{70F722A5-E834-4C18-AA81-C0A1DF5E24FC}" dt="2022-11-14T04:15:28.088" v="1328"/>
          <ac:grpSpMkLst>
            <pc:docMk/>
            <pc:sldMk cId="1469507705" sldId="311"/>
            <ac:grpSpMk id="86" creationId="{52163957-20ED-1060-2822-03251C175598}"/>
          </ac:grpSpMkLst>
        </pc:grpChg>
        <pc:grpChg chg="add mod">
          <ac:chgData name="n r" userId="e7c1c2e9eecacea3" providerId="LiveId" clId="{70F722A5-E834-4C18-AA81-C0A1DF5E24FC}" dt="2022-11-14T04:15:28.199" v="1329"/>
          <ac:grpSpMkLst>
            <pc:docMk/>
            <pc:sldMk cId="1469507705" sldId="311"/>
            <ac:grpSpMk id="89" creationId="{00E57DA9-A9A2-81A8-01A0-8C20F81F91EA}"/>
          </ac:grpSpMkLst>
        </pc:grpChg>
        <pc:grpChg chg="add mod">
          <ac:chgData name="n r" userId="e7c1c2e9eecacea3" providerId="LiveId" clId="{70F722A5-E834-4C18-AA81-C0A1DF5E24FC}" dt="2022-11-14T04:15:28.424" v="1330"/>
          <ac:grpSpMkLst>
            <pc:docMk/>
            <pc:sldMk cId="1469507705" sldId="311"/>
            <ac:grpSpMk id="92" creationId="{3F6253C0-C940-C193-033F-E3A18186D9CF}"/>
          </ac:grpSpMkLst>
        </pc:grpChg>
        <pc:grpChg chg="add mod">
          <ac:chgData name="n r" userId="e7c1c2e9eecacea3" providerId="LiveId" clId="{70F722A5-E834-4C18-AA81-C0A1DF5E24FC}" dt="2022-11-14T04:15:28.622" v="1331"/>
          <ac:grpSpMkLst>
            <pc:docMk/>
            <pc:sldMk cId="1469507705" sldId="311"/>
            <ac:grpSpMk id="95" creationId="{368F6F4B-3DD2-930C-C789-4B45A0C71455}"/>
          </ac:grpSpMkLst>
        </pc:grpChg>
        <pc:grpChg chg="add mod">
          <ac:chgData name="n r" userId="e7c1c2e9eecacea3" providerId="LiveId" clId="{70F722A5-E834-4C18-AA81-C0A1DF5E24FC}" dt="2022-11-14T04:15:28.793" v="1332"/>
          <ac:grpSpMkLst>
            <pc:docMk/>
            <pc:sldMk cId="1469507705" sldId="311"/>
            <ac:grpSpMk id="98" creationId="{9EADB61E-7617-5936-956A-C451A4863388}"/>
          </ac:grpSpMkLst>
        </pc:grpChg>
        <pc:grpChg chg="add mod">
          <ac:chgData name="n r" userId="e7c1c2e9eecacea3" providerId="LiveId" clId="{70F722A5-E834-4C18-AA81-C0A1DF5E24FC}" dt="2022-11-14T04:15:28.983" v="1333"/>
          <ac:grpSpMkLst>
            <pc:docMk/>
            <pc:sldMk cId="1469507705" sldId="311"/>
            <ac:grpSpMk id="101" creationId="{D2D8104B-19A7-B37E-A998-4638C3E5190F}"/>
          </ac:grpSpMkLst>
        </pc:grpChg>
        <pc:grpChg chg="add del mod">
          <ac:chgData name="n r" userId="e7c1c2e9eecacea3" providerId="LiveId" clId="{70F722A5-E834-4C18-AA81-C0A1DF5E24FC}" dt="2022-11-14T04:15:57.850" v="1355" actId="478"/>
          <ac:grpSpMkLst>
            <pc:docMk/>
            <pc:sldMk cId="1469507705" sldId="311"/>
            <ac:grpSpMk id="104" creationId="{8A2F0C5E-C999-CBBB-22A1-041E6E1C5F66}"/>
          </ac:grpSpMkLst>
        </pc:grpChg>
        <pc:picChg chg="add del mod">
          <ac:chgData name="n r" userId="e7c1c2e9eecacea3" providerId="LiveId" clId="{70F722A5-E834-4C18-AA81-C0A1DF5E24FC}" dt="2022-11-14T03:04:45.085" v="1007" actId="478"/>
          <ac:picMkLst>
            <pc:docMk/>
            <pc:sldMk cId="1469507705" sldId="311"/>
            <ac:picMk id="3" creationId="{B0426AB1-81EB-598E-F9EA-EEDAB45EC71B}"/>
          </ac:picMkLst>
        </pc:picChg>
        <pc:picChg chg="add mod">
          <ac:chgData name="n r" userId="e7c1c2e9eecacea3" providerId="LiveId" clId="{70F722A5-E834-4C18-AA81-C0A1DF5E24FC}" dt="2022-11-13T23:22:07.579" v="489" actId="164"/>
          <ac:picMkLst>
            <pc:docMk/>
            <pc:sldMk cId="1469507705" sldId="311"/>
            <ac:picMk id="4" creationId="{6B19D09F-3E4E-29DF-97A9-5A39FF760828}"/>
          </ac:picMkLst>
        </pc:picChg>
        <pc:picChg chg="add mod">
          <ac:chgData name="n r" userId="e7c1c2e9eecacea3" providerId="LiveId" clId="{70F722A5-E834-4C18-AA81-C0A1DF5E24FC}" dt="2022-11-13T23:22:07.579" v="489" actId="164"/>
          <ac:picMkLst>
            <pc:docMk/>
            <pc:sldMk cId="1469507705" sldId="311"/>
            <ac:picMk id="5" creationId="{3B78B78F-4732-DDE7-E5B3-043F2D68DAD9}"/>
          </ac:picMkLst>
        </pc:picChg>
        <pc:picChg chg="add mod">
          <ac:chgData name="n r" userId="e7c1c2e9eecacea3" providerId="LiveId" clId="{70F722A5-E834-4C18-AA81-C0A1DF5E24FC}" dt="2022-11-13T23:24:30.921" v="541" actId="164"/>
          <ac:picMkLst>
            <pc:docMk/>
            <pc:sldMk cId="1469507705" sldId="311"/>
            <ac:picMk id="8" creationId="{34980D95-079A-CAF9-C00D-4F8B21B78993}"/>
          </ac:picMkLst>
        </pc:picChg>
        <pc:picChg chg="add mod">
          <ac:chgData name="n r" userId="e7c1c2e9eecacea3" providerId="LiveId" clId="{70F722A5-E834-4C18-AA81-C0A1DF5E24FC}" dt="2022-11-13T23:24:30.921" v="541" actId="164"/>
          <ac:picMkLst>
            <pc:docMk/>
            <pc:sldMk cId="1469507705" sldId="311"/>
            <ac:picMk id="9" creationId="{3F2D10A5-3970-DE3F-C289-45D91A0AA8AF}"/>
          </ac:picMkLst>
        </pc:picChg>
        <pc:picChg chg="add mod">
          <ac:chgData name="n r" userId="e7c1c2e9eecacea3" providerId="LiveId" clId="{70F722A5-E834-4C18-AA81-C0A1DF5E24FC}" dt="2022-11-14T02:59:18.817" v="844" actId="1076"/>
          <ac:picMkLst>
            <pc:docMk/>
            <pc:sldMk cId="1469507705" sldId="311"/>
            <ac:picMk id="15" creationId="{BCE48DD6-1820-7EE3-B63F-C7BBE9A301FD}"/>
          </ac:picMkLst>
        </pc:picChg>
        <pc:picChg chg="mod">
          <ac:chgData name="n r" userId="e7c1c2e9eecacea3" providerId="LiveId" clId="{70F722A5-E834-4C18-AA81-C0A1DF5E24FC}" dt="2022-11-14T03:00:01.353" v="859"/>
          <ac:picMkLst>
            <pc:docMk/>
            <pc:sldMk cId="1469507705" sldId="311"/>
            <ac:picMk id="20" creationId="{527E25B0-9192-A13C-664A-CF44B5F56345}"/>
          </ac:picMkLst>
        </pc:picChg>
        <pc:picChg chg="mod">
          <ac:chgData name="n r" userId="e7c1c2e9eecacea3" providerId="LiveId" clId="{70F722A5-E834-4C18-AA81-C0A1DF5E24FC}" dt="2022-11-14T03:00:01.353" v="859"/>
          <ac:picMkLst>
            <pc:docMk/>
            <pc:sldMk cId="1469507705" sldId="311"/>
            <ac:picMk id="21" creationId="{6238082E-FFED-14EF-E925-2662DC636436}"/>
          </ac:picMkLst>
        </pc:picChg>
        <pc:picChg chg="mod">
          <ac:chgData name="n r" userId="e7c1c2e9eecacea3" providerId="LiveId" clId="{70F722A5-E834-4C18-AA81-C0A1DF5E24FC}" dt="2022-11-14T04:14:56.152" v="1297"/>
          <ac:picMkLst>
            <pc:docMk/>
            <pc:sldMk cId="1469507705" sldId="311"/>
            <ac:picMk id="24" creationId="{BA83125D-6ADD-30D0-B5CD-27E339D6C262}"/>
          </ac:picMkLst>
        </pc:picChg>
        <pc:picChg chg="mod">
          <ac:chgData name="n r" userId="e7c1c2e9eecacea3" providerId="LiveId" clId="{70F722A5-E834-4C18-AA81-C0A1DF5E24FC}" dt="2022-11-14T04:14:56.152" v="1297"/>
          <ac:picMkLst>
            <pc:docMk/>
            <pc:sldMk cId="1469507705" sldId="311"/>
            <ac:picMk id="25" creationId="{E875DA45-54D6-1F1A-F45D-6270500838B3}"/>
          </ac:picMkLst>
        </pc:picChg>
        <pc:picChg chg="mod">
          <ac:chgData name="n r" userId="e7c1c2e9eecacea3" providerId="LiveId" clId="{70F722A5-E834-4C18-AA81-C0A1DF5E24FC}" dt="2022-11-14T04:14:56.374" v="1298"/>
          <ac:picMkLst>
            <pc:docMk/>
            <pc:sldMk cId="1469507705" sldId="311"/>
            <ac:picMk id="27" creationId="{9CD21D62-5CA7-7A29-C5B2-C0B6840FBB95}"/>
          </ac:picMkLst>
        </pc:picChg>
        <pc:picChg chg="mod">
          <ac:chgData name="n r" userId="e7c1c2e9eecacea3" providerId="LiveId" clId="{70F722A5-E834-4C18-AA81-C0A1DF5E24FC}" dt="2022-11-14T04:14:56.374" v="1298"/>
          <ac:picMkLst>
            <pc:docMk/>
            <pc:sldMk cId="1469507705" sldId="311"/>
            <ac:picMk id="28" creationId="{782308FC-AC15-AF8B-BDDC-919F683C8ABD}"/>
          </ac:picMkLst>
        </pc:picChg>
        <pc:picChg chg="mod">
          <ac:chgData name="n r" userId="e7c1c2e9eecacea3" providerId="LiveId" clId="{70F722A5-E834-4C18-AA81-C0A1DF5E24FC}" dt="2022-11-14T04:14:56.524" v="1299"/>
          <ac:picMkLst>
            <pc:docMk/>
            <pc:sldMk cId="1469507705" sldId="311"/>
            <ac:picMk id="30" creationId="{0A97DB03-69D7-BA8A-79DA-31EE6F3CF7FD}"/>
          </ac:picMkLst>
        </pc:picChg>
        <pc:picChg chg="mod">
          <ac:chgData name="n r" userId="e7c1c2e9eecacea3" providerId="LiveId" clId="{70F722A5-E834-4C18-AA81-C0A1DF5E24FC}" dt="2022-11-14T04:14:56.524" v="1299"/>
          <ac:picMkLst>
            <pc:docMk/>
            <pc:sldMk cId="1469507705" sldId="311"/>
            <ac:picMk id="31" creationId="{77857553-4BC6-3DCB-5D5A-EC8C7139FE52}"/>
          </ac:picMkLst>
        </pc:picChg>
        <pc:picChg chg="mod">
          <ac:chgData name="n r" userId="e7c1c2e9eecacea3" providerId="LiveId" clId="{70F722A5-E834-4C18-AA81-C0A1DF5E24FC}" dt="2022-11-14T04:14:56.656" v="1300"/>
          <ac:picMkLst>
            <pc:docMk/>
            <pc:sldMk cId="1469507705" sldId="311"/>
            <ac:picMk id="33" creationId="{1F277741-BB68-5820-4D7E-D86A134994BD}"/>
          </ac:picMkLst>
        </pc:picChg>
        <pc:picChg chg="mod">
          <ac:chgData name="n r" userId="e7c1c2e9eecacea3" providerId="LiveId" clId="{70F722A5-E834-4C18-AA81-C0A1DF5E24FC}" dt="2022-11-14T04:14:56.656" v="1300"/>
          <ac:picMkLst>
            <pc:docMk/>
            <pc:sldMk cId="1469507705" sldId="311"/>
            <ac:picMk id="34" creationId="{C470E69A-314A-364E-32C6-98DC6F1023B4}"/>
          </ac:picMkLst>
        </pc:picChg>
        <pc:picChg chg="mod">
          <ac:chgData name="n r" userId="e7c1c2e9eecacea3" providerId="LiveId" clId="{70F722A5-E834-4C18-AA81-C0A1DF5E24FC}" dt="2022-11-14T04:14:56.783" v="1301"/>
          <ac:picMkLst>
            <pc:docMk/>
            <pc:sldMk cId="1469507705" sldId="311"/>
            <ac:picMk id="36" creationId="{A4386F59-2327-BCFA-3505-5B7C7CB9504B}"/>
          </ac:picMkLst>
        </pc:picChg>
        <pc:picChg chg="mod">
          <ac:chgData name="n r" userId="e7c1c2e9eecacea3" providerId="LiveId" clId="{70F722A5-E834-4C18-AA81-C0A1DF5E24FC}" dt="2022-11-14T04:14:56.783" v="1301"/>
          <ac:picMkLst>
            <pc:docMk/>
            <pc:sldMk cId="1469507705" sldId="311"/>
            <ac:picMk id="37" creationId="{2E0B0C16-CC03-E56F-AEE5-EEE51BF04AD6}"/>
          </ac:picMkLst>
        </pc:picChg>
        <pc:picChg chg="mod">
          <ac:chgData name="n r" userId="e7c1c2e9eecacea3" providerId="LiveId" clId="{70F722A5-E834-4C18-AA81-C0A1DF5E24FC}" dt="2022-11-14T04:14:56.920" v="1302"/>
          <ac:picMkLst>
            <pc:docMk/>
            <pc:sldMk cId="1469507705" sldId="311"/>
            <ac:picMk id="39" creationId="{7DC732D5-73FA-10B3-45B8-3342EDC8DFFF}"/>
          </ac:picMkLst>
        </pc:picChg>
        <pc:picChg chg="mod">
          <ac:chgData name="n r" userId="e7c1c2e9eecacea3" providerId="LiveId" clId="{70F722A5-E834-4C18-AA81-C0A1DF5E24FC}" dt="2022-11-14T04:14:56.920" v="1302"/>
          <ac:picMkLst>
            <pc:docMk/>
            <pc:sldMk cId="1469507705" sldId="311"/>
            <ac:picMk id="40" creationId="{6E454047-B3D1-AA7A-2139-B3316FD2FCAA}"/>
          </ac:picMkLst>
        </pc:picChg>
        <pc:picChg chg="mod">
          <ac:chgData name="n r" userId="e7c1c2e9eecacea3" providerId="LiveId" clId="{70F722A5-E834-4C18-AA81-C0A1DF5E24FC}" dt="2022-11-14T04:14:57.134" v="1303"/>
          <ac:picMkLst>
            <pc:docMk/>
            <pc:sldMk cId="1469507705" sldId="311"/>
            <ac:picMk id="42" creationId="{57D2F887-834C-E691-35B4-05FED83F563F}"/>
          </ac:picMkLst>
        </pc:picChg>
        <pc:picChg chg="mod">
          <ac:chgData name="n r" userId="e7c1c2e9eecacea3" providerId="LiveId" clId="{70F722A5-E834-4C18-AA81-C0A1DF5E24FC}" dt="2022-11-14T04:14:57.134" v="1303"/>
          <ac:picMkLst>
            <pc:docMk/>
            <pc:sldMk cId="1469507705" sldId="311"/>
            <ac:picMk id="43" creationId="{6F81DF28-DC29-14A4-E09D-404382F44A5E}"/>
          </ac:picMkLst>
        </pc:picChg>
        <pc:picChg chg="mod">
          <ac:chgData name="n r" userId="e7c1c2e9eecacea3" providerId="LiveId" clId="{70F722A5-E834-4C18-AA81-C0A1DF5E24FC}" dt="2022-11-14T04:14:57.303" v="1304"/>
          <ac:picMkLst>
            <pc:docMk/>
            <pc:sldMk cId="1469507705" sldId="311"/>
            <ac:picMk id="45" creationId="{F76B00E1-6595-D6EE-21FB-E1AD895D3E56}"/>
          </ac:picMkLst>
        </pc:picChg>
        <pc:picChg chg="mod">
          <ac:chgData name="n r" userId="e7c1c2e9eecacea3" providerId="LiveId" clId="{70F722A5-E834-4C18-AA81-C0A1DF5E24FC}" dt="2022-11-14T04:14:57.303" v="1304"/>
          <ac:picMkLst>
            <pc:docMk/>
            <pc:sldMk cId="1469507705" sldId="311"/>
            <ac:picMk id="46" creationId="{581198C8-80BD-9440-4CCD-27FEC205A465}"/>
          </ac:picMkLst>
        </pc:picChg>
        <pc:picChg chg="mod">
          <ac:chgData name="n r" userId="e7c1c2e9eecacea3" providerId="LiveId" clId="{70F722A5-E834-4C18-AA81-C0A1DF5E24FC}" dt="2022-11-14T04:14:58.393" v="1305"/>
          <ac:picMkLst>
            <pc:docMk/>
            <pc:sldMk cId="1469507705" sldId="311"/>
            <ac:picMk id="48" creationId="{BCCF5B75-E4B4-EA2A-9001-DB18C9983EB2}"/>
          </ac:picMkLst>
        </pc:picChg>
        <pc:picChg chg="mod">
          <ac:chgData name="n r" userId="e7c1c2e9eecacea3" providerId="LiveId" clId="{70F722A5-E834-4C18-AA81-C0A1DF5E24FC}" dt="2022-11-14T04:14:58.393" v="1305"/>
          <ac:picMkLst>
            <pc:docMk/>
            <pc:sldMk cId="1469507705" sldId="311"/>
            <ac:picMk id="49" creationId="{C471069F-145F-4EC3-3121-F404D4F9794D}"/>
          </ac:picMkLst>
        </pc:picChg>
        <pc:picChg chg="mod">
          <ac:chgData name="n r" userId="e7c1c2e9eecacea3" providerId="LiveId" clId="{70F722A5-E834-4C18-AA81-C0A1DF5E24FC}" dt="2022-11-14T04:15:07.385" v="1307"/>
          <ac:picMkLst>
            <pc:docMk/>
            <pc:sldMk cId="1469507705" sldId="311"/>
            <ac:picMk id="51" creationId="{308E607E-71C2-5F81-EDAE-FDF6475575E1}"/>
          </ac:picMkLst>
        </pc:picChg>
        <pc:picChg chg="mod">
          <ac:chgData name="n r" userId="e7c1c2e9eecacea3" providerId="LiveId" clId="{70F722A5-E834-4C18-AA81-C0A1DF5E24FC}" dt="2022-11-14T04:15:07.385" v="1307"/>
          <ac:picMkLst>
            <pc:docMk/>
            <pc:sldMk cId="1469507705" sldId="311"/>
            <ac:picMk id="52" creationId="{EF392675-8DCF-A211-EE88-7BC89147230C}"/>
          </ac:picMkLst>
        </pc:picChg>
        <pc:picChg chg="mod">
          <ac:chgData name="n r" userId="e7c1c2e9eecacea3" providerId="LiveId" clId="{70F722A5-E834-4C18-AA81-C0A1DF5E24FC}" dt="2022-11-14T04:15:12.054" v="1309"/>
          <ac:picMkLst>
            <pc:docMk/>
            <pc:sldMk cId="1469507705" sldId="311"/>
            <ac:picMk id="54" creationId="{79D4F993-9FDB-8FB4-1019-FD4594B38802}"/>
          </ac:picMkLst>
        </pc:picChg>
        <pc:picChg chg="mod">
          <ac:chgData name="n r" userId="e7c1c2e9eecacea3" providerId="LiveId" clId="{70F722A5-E834-4C18-AA81-C0A1DF5E24FC}" dt="2022-11-14T04:15:12.054" v="1309"/>
          <ac:picMkLst>
            <pc:docMk/>
            <pc:sldMk cId="1469507705" sldId="311"/>
            <ac:picMk id="55" creationId="{7AC437A8-DF81-2D34-844D-08B709622D56}"/>
          </ac:picMkLst>
        </pc:picChg>
        <pc:picChg chg="mod">
          <ac:chgData name="n r" userId="e7c1c2e9eecacea3" providerId="LiveId" clId="{70F722A5-E834-4C18-AA81-C0A1DF5E24FC}" dt="2022-11-14T04:15:12.199" v="1310"/>
          <ac:picMkLst>
            <pc:docMk/>
            <pc:sldMk cId="1469507705" sldId="311"/>
            <ac:picMk id="57" creationId="{AE6A47E5-CFB6-49CB-2205-24DBC942FAEE}"/>
          </ac:picMkLst>
        </pc:picChg>
        <pc:picChg chg="mod">
          <ac:chgData name="n r" userId="e7c1c2e9eecacea3" providerId="LiveId" clId="{70F722A5-E834-4C18-AA81-C0A1DF5E24FC}" dt="2022-11-14T04:15:12.199" v="1310"/>
          <ac:picMkLst>
            <pc:docMk/>
            <pc:sldMk cId="1469507705" sldId="311"/>
            <ac:picMk id="58" creationId="{8F099882-D4B5-4FCB-FDF0-745A898F7F22}"/>
          </ac:picMkLst>
        </pc:picChg>
        <pc:picChg chg="mod">
          <ac:chgData name="n r" userId="e7c1c2e9eecacea3" providerId="LiveId" clId="{70F722A5-E834-4C18-AA81-C0A1DF5E24FC}" dt="2022-11-14T04:15:12.358" v="1311"/>
          <ac:picMkLst>
            <pc:docMk/>
            <pc:sldMk cId="1469507705" sldId="311"/>
            <ac:picMk id="60" creationId="{115F1D38-3227-BC91-0237-C5A4746EE4FE}"/>
          </ac:picMkLst>
        </pc:picChg>
        <pc:picChg chg="mod">
          <ac:chgData name="n r" userId="e7c1c2e9eecacea3" providerId="LiveId" clId="{70F722A5-E834-4C18-AA81-C0A1DF5E24FC}" dt="2022-11-14T04:15:12.358" v="1311"/>
          <ac:picMkLst>
            <pc:docMk/>
            <pc:sldMk cId="1469507705" sldId="311"/>
            <ac:picMk id="61" creationId="{35331FA6-05E3-A105-1BCC-D1BCE044BBDA}"/>
          </ac:picMkLst>
        </pc:picChg>
        <pc:picChg chg="mod">
          <ac:chgData name="n r" userId="e7c1c2e9eecacea3" providerId="LiveId" clId="{70F722A5-E834-4C18-AA81-C0A1DF5E24FC}" dt="2022-11-14T04:15:12.477" v="1312"/>
          <ac:picMkLst>
            <pc:docMk/>
            <pc:sldMk cId="1469507705" sldId="311"/>
            <ac:picMk id="63" creationId="{09B10DA5-5260-BCFB-4D10-81AEFAC270D2}"/>
          </ac:picMkLst>
        </pc:picChg>
        <pc:picChg chg="mod">
          <ac:chgData name="n r" userId="e7c1c2e9eecacea3" providerId="LiveId" clId="{70F722A5-E834-4C18-AA81-C0A1DF5E24FC}" dt="2022-11-14T04:15:12.477" v="1312"/>
          <ac:picMkLst>
            <pc:docMk/>
            <pc:sldMk cId="1469507705" sldId="311"/>
            <ac:picMk id="64" creationId="{742E575D-98CB-445F-E4BA-E6D06A1D260B}"/>
          </ac:picMkLst>
        </pc:picChg>
        <pc:picChg chg="mod">
          <ac:chgData name="n r" userId="e7c1c2e9eecacea3" providerId="LiveId" clId="{70F722A5-E834-4C18-AA81-C0A1DF5E24FC}" dt="2022-11-14T04:15:16.993" v="1313"/>
          <ac:picMkLst>
            <pc:docMk/>
            <pc:sldMk cId="1469507705" sldId="311"/>
            <ac:picMk id="66" creationId="{80C7A35A-DDFB-EA2A-DAEA-5B48D9CC11DD}"/>
          </ac:picMkLst>
        </pc:picChg>
        <pc:picChg chg="mod">
          <ac:chgData name="n r" userId="e7c1c2e9eecacea3" providerId="LiveId" clId="{70F722A5-E834-4C18-AA81-C0A1DF5E24FC}" dt="2022-11-14T04:15:16.993" v="1313"/>
          <ac:picMkLst>
            <pc:docMk/>
            <pc:sldMk cId="1469507705" sldId="311"/>
            <ac:picMk id="67" creationId="{EBC8C458-7C3F-044E-4A72-6CD79ADB3682}"/>
          </ac:picMkLst>
        </pc:picChg>
        <pc:picChg chg="mod">
          <ac:chgData name="n r" userId="e7c1c2e9eecacea3" providerId="LiveId" clId="{70F722A5-E834-4C18-AA81-C0A1DF5E24FC}" dt="2022-11-14T04:15:17.315" v="1314"/>
          <ac:picMkLst>
            <pc:docMk/>
            <pc:sldMk cId="1469507705" sldId="311"/>
            <ac:picMk id="69" creationId="{7C9876BE-8A19-C962-E28D-AF82982F51CA}"/>
          </ac:picMkLst>
        </pc:picChg>
        <pc:picChg chg="mod">
          <ac:chgData name="n r" userId="e7c1c2e9eecacea3" providerId="LiveId" clId="{70F722A5-E834-4C18-AA81-C0A1DF5E24FC}" dt="2022-11-14T04:15:17.315" v="1314"/>
          <ac:picMkLst>
            <pc:docMk/>
            <pc:sldMk cId="1469507705" sldId="311"/>
            <ac:picMk id="70" creationId="{E1F5E051-77F9-1A67-48F5-F7443E780A74}"/>
          </ac:picMkLst>
        </pc:picChg>
        <pc:picChg chg="mod">
          <ac:chgData name="n r" userId="e7c1c2e9eecacea3" providerId="LiveId" clId="{70F722A5-E834-4C18-AA81-C0A1DF5E24FC}" dt="2022-11-14T04:15:19.333" v="1315"/>
          <ac:picMkLst>
            <pc:docMk/>
            <pc:sldMk cId="1469507705" sldId="311"/>
            <ac:picMk id="72" creationId="{36C110DD-914A-53BD-226B-EC4D12B8167C}"/>
          </ac:picMkLst>
        </pc:picChg>
        <pc:picChg chg="mod">
          <ac:chgData name="n r" userId="e7c1c2e9eecacea3" providerId="LiveId" clId="{70F722A5-E834-4C18-AA81-C0A1DF5E24FC}" dt="2022-11-14T04:15:19.333" v="1315"/>
          <ac:picMkLst>
            <pc:docMk/>
            <pc:sldMk cId="1469507705" sldId="311"/>
            <ac:picMk id="73" creationId="{32C23BF2-5A6F-EB90-8A5C-5BAE4AA317AE}"/>
          </ac:picMkLst>
        </pc:picChg>
        <pc:picChg chg="mod">
          <ac:chgData name="n r" userId="e7c1c2e9eecacea3" providerId="LiveId" clId="{70F722A5-E834-4C18-AA81-C0A1DF5E24FC}" dt="2022-11-14T04:15:19.736" v="1316"/>
          <ac:picMkLst>
            <pc:docMk/>
            <pc:sldMk cId="1469507705" sldId="311"/>
            <ac:picMk id="75" creationId="{3E2D6D15-01C1-5219-28C8-59451A55C691}"/>
          </ac:picMkLst>
        </pc:picChg>
        <pc:picChg chg="mod">
          <ac:chgData name="n r" userId="e7c1c2e9eecacea3" providerId="LiveId" clId="{70F722A5-E834-4C18-AA81-C0A1DF5E24FC}" dt="2022-11-14T04:15:19.736" v="1316"/>
          <ac:picMkLst>
            <pc:docMk/>
            <pc:sldMk cId="1469507705" sldId="311"/>
            <ac:picMk id="76" creationId="{85070C5B-E101-DCC1-274C-9A2C98340818}"/>
          </ac:picMkLst>
        </pc:picChg>
        <pc:picChg chg="mod">
          <ac:chgData name="n r" userId="e7c1c2e9eecacea3" providerId="LiveId" clId="{70F722A5-E834-4C18-AA81-C0A1DF5E24FC}" dt="2022-11-14T04:15:27.567" v="1325"/>
          <ac:picMkLst>
            <pc:docMk/>
            <pc:sldMk cId="1469507705" sldId="311"/>
            <ac:picMk id="78" creationId="{30AF21DC-AD5E-FAC5-5230-79C86CA0A768}"/>
          </ac:picMkLst>
        </pc:picChg>
        <pc:picChg chg="mod">
          <ac:chgData name="n r" userId="e7c1c2e9eecacea3" providerId="LiveId" clId="{70F722A5-E834-4C18-AA81-C0A1DF5E24FC}" dt="2022-11-14T04:15:27.567" v="1325"/>
          <ac:picMkLst>
            <pc:docMk/>
            <pc:sldMk cId="1469507705" sldId="311"/>
            <ac:picMk id="79" creationId="{CEF81A71-34C5-418E-41B2-4C01D92A5639}"/>
          </ac:picMkLst>
        </pc:picChg>
        <pc:picChg chg="mod">
          <ac:chgData name="n r" userId="e7c1c2e9eecacea3" providerId="LiveId" clId="{70F722A5-E834-4C18-AA81-C0A1DF5E24FC}" dt="2022-11-14T04:15:27.787" v="1326"/>
          <ac:picMkLst>
            <pc:docMk/>
            <pc:sldMk cId="1469507705" sldId="311"/>
            <ac:picMk id="81" creationId="{CBAD7B78-78A2-4A8B-92D8-8D34CD01C465}"/>
          </ac:picMkLst>
        </pc:picChg>
        <pc:picChg chg="mod">
          <ac:chgData name="n r" userId="e7c1c2e9eecacea3" providerId="LiveId" clId="{70F722A5-E834-4C18-AA81-C0A1DF5E24FC}" dt="2022-11-14T04:15:27.787" v="1326"/>
          <ac:picMkLst>
            <pc:docMk/>
            <pc:sldMk cId="1469507705" sldId="311"/>
            <ac:picMk id="82" creationId="{B793F8AC-7FB6-4D9C-00A8-B47A555ED5F5}"/>
          </ac:picMkLst>
        </pc:picChg>
        <pc:picChg chg="mod">
          <ac:chgData name="n r" userId="e7c1c2e9eecacea3" providerId="LiveId" clId="{70F722A5-E834-4C18-AA81-C0A1DF5E24FC}" dt="2022-11-14T04:15:27.974" v="1327"/>
          <ac:picMkLst>
            <pc:docMk/>
            <pc:sldMk cId="1469507705" sldId="311"/>
            <ac:picMk id="84" creationId="{BAA459B2-BDF9-6888-D4C8-D17877701E56}"/>
          </ac:picMkLst>
        </pc:picChg>
        <pc:picChg chg="mod">
          <ac:chgData name="n r" userId="e7c1c2e9eecacea3" providerId="LiveId" clId="{70F722A5-E834-4C18-AA81-C0A1DF5E24FC}" dt="2022-11-14T04:15:27.974" v="1327"/>
          <ac:picMkLst>
            <pc:docMk/>
            <pc:sldMk cId="1469507705" sldId="311"/>
            <ac:picMk id="85" creationId="{0BE9267F-B4F9-D694-AA78-6DA4B7081A06}"/>
          </ac:picMkLst>
        </pc:picChg>
        <pc:picChg chg="mod">
          <ac:chgData name="n r" userId="e7c1c2e9eecacea3" providerId="LiveId" clId="{70F722A5-E834-4C18-AA81-C0A1DF5E24FC}" dt="2022-11-14T04:15:28.088" v="1328"/>
          <ac:picMkLst>
            <pc:docMk/>
            <pc:sldMk cId="1469507705" sldId="311"/>
            <ac:picMk id="87" creationId="{E9C05A78-29DB-4231-8600-3A04FA8ACA14}"/>
          </ac:picMkLst>
        </pc:picChg>
        <pc:picChg chg="mod">
          <ac:chgData name="n r" userId="e7c1c2e9eecacea3" providerId="LiveId" clId="{70F722A5-E834-4C18-AA81-C0A1DF5E24FC}" dt="2022-11-14T04:15:28.088" v="1328"/>
          <ac:picMkLst>
            <pc:docMk/>
            <pc:sldMk cId="1469507705" sldId="311"/>
            <ac:picMk id="88" creationId="{B962AAA8-5B48-8B1A-E2E6-054F51FEFF8A}"/>
          </ac:picMkLst>
        </pc:picChg>
        <pc:picChg chg="mod">
          <ac:chgData name="n r" userId="e7c1c2e9eecacea3" providerId="LiveId" clId="{70F722A5-E834-4C18-AA81-C0A1DF5E24FC}" dt="2022-11-14T04:15:28.199" v="1329"/>
          <ac:picMkLst>
            <pc:docMk/>
            <pc:sldMk cId="1469507705" sldId="311"/>
            <ac:picMk id="90" creationId="{FD5765EA-8554-D4CF-2314-530635590F93}"/>
          </ac:picMkLst>
        </pc:picChg>
        <pc:picChg chg="mod">
          <ac:chgData name="n r" userId="e7c1c2e9eecacea3" providerId="LiveId" clId="{70F722A5-E834-4C18-AA81-C0A1DF5E24FC}" dt="2022-11-14T04:15:28.199" v="1329"/>
          <ac:picMkLst>
            <pc:docMk/>
            <pc:sldMk cId="1469507705" sldId="311"/>
            <ac:picMk id="91" creationId="{2A98AEA5-29D1-2BDE-E81E-5362FD15C4A1}"/>
          </ac:picMkLst>
        </pc:picChg>
        <pc:picChg chg="mod">
          <ac:chgData name="n r" userId="e7c1c2e9eecacea3" providerId="LiveId" clId="{70F722A5-E834-4C18-AA81-C0A1DF5E24FC}" dt="2022-11-14T04:15:28.424" v="1330"/>
          <ac:picMkLst>
            <pc:docMk/>
            <pc:sldMk cId="1469507705" sldId="311"/>
            <ac:picMk id="93" creationId="{1DEAA5D1-1C5D-5E0A-DF5A-7FE9FE92DF53}"/>
          </ac:picMkLst>
        </pc:picChg>
        <pc:picChg chg="mod">
          <ac:chgData name="n r" userId="e7c1c2e9eecacea3" providerId="LiveId" clId="{70F722A5-E834-4C18-AA81-C0A1DF5E24FC}" dt="2022-11-14T04:15:28.424" v="1330"/>
          <ac:picMkLst>
            <pc:docMk/>
            <pc:sldMk cId="1469507705" sldId="311"/>
            <ac:picMk id="94" creationId="{B62AF020-EE8C-9B85-0324-32DCCA5E1752}"/>
          </ac:picMkLst>
        </pc:picChg>
        <pc:picChg chg="mod">
          <ac:chgData name="n r" userId="e7c1c2e9eecacea3" providerId="LiveId" clId="{70F722A5-E834-4C18-AA81-C0A1DF5E24FC}" dt="2022-11-14T04:15:28.622" v="1331"/>
          <ac:picMkLst>
            <pc:docMk/>
            <pc:sldMk cId="1469507705" sldId="311"/>
            <ac:picMk id="96" creationId="{AE0E9E2E-1BF9-4358-8589-E0E0B40DEFEA}"/>
          </ac:picMkLst>
        </pc:picChg>
        <pc:picChg chg="mod">
          <ac:chgData name="n r" userId="e7c1c2e9eecacea3" providerId="LiveId" clId="{70F722A5-E834-4C18-AA81-C0A1DF5E24FC}" dt="2022-11-14T04:15:28.622" v="1331"/>
          <ac:picMkLst>
            <pc:docMk/>
            <pc:sldMk cId="1469507705" sldId="311"/>
            <ac:picMk id="97" creationId="{5ED555BF-1A90-E813-D4C9-5E77EB26303E}"/>
          </ac:picMkLst>
        </pc:picChg>
        <pc:picChg chg="mod">
          <ac:chgData name="n r" userId="e7c1c2e9eecacea3" providerId="LiveId" clId="{70F722A5-E834-4C18-AA81-C0A1DF5E24FC}" dt="2022-11-14T04:15:28.793" v="1332"/>
          <ac:picMkLst>
            <pc:docMk/>
            <pc:sldMk cId="1469507705" sldId="311"/>
            <ac:picMk id="99" creationId="{A888A313-4E93-E690-B1FC-42D198CB01CD}"/>
          </ac:picMkLst>
        </pc:picChg>
        <pc:picChg chg="mod">
          <ac:chgData name="n r" userId="e7c1c2e9eecacea3" providerId="LiveId" clId="{70F722A5-E834-4C18-AA81-C0A1DF5E24FC}" dt="2022-11-14T04:15:28.793" v="1332"/>
          <ac:picMkLst>
            <pc:docMk/>
            <pc:sldMk cId="1469507705" sldId="311"/>
            <ac:picMk id="100" creationId="{4BCC0FF9-3D90-ADE5-6AE2-82FFC0AEB2A5}"/>
          </ac:picMkLst>
        </pc:picChg>
        <pc:picChg chg="mod">
          <ac:chgData name="n r" userId="e7c1c2e9eecacea3" providerId="LiveId" clId="{70F722A5-E834-4C18-AA81-C0A1DF5E24FC}" dt="2022-11-14T04:15:28.983" v="1333"/>
          <ac:picMkLst>
            <pc:docMk/>
            <pc:sldMk cId="1469507705" sldId="311"/>
            <ac:picMk id="102" creationId="{CE1688F1-2154-6CD9-2104-F5A4A183627F}"/>
          </ac:picMkLst>
        </pc:picChg>
        <pc:picChg chg="mod">
          <ac:chgData name="n r" userId="e7c1c2e9eecacea3" providerId="LiveId" clId="{70F722A5-E834-4C18-AA81-C0A1DF5E24FC}" dt="2022-11-14T04:15:28.983" v="1333"/>
          <ac:picMkLst>
            <pc:docMk/>
            <pc:sldMk cId="1469507705" sldId="311"/>
            <ac:picMk id="103" creationId="{7B703A74-B7A8-C73F-67C3-02FB58A36B82}"/>
          </ac:picMkLst>
        </pc:picChg>
        <pc:picChg chg="mod">
          <ac:chgData name="n r" userId="e7c1c2e9eecacea3" providerId="LiveId" clId="{70F722A5-E834-4C18-AA81-C0A1DF5E24FC}" dt="2022-11-14T04:15:30.248" v="1334"/>
          <ac:picMkLst>
            <pc:docMk/>
            <pc:sldMk cId="1469507705" sldId="311"/>
            <ac:picMk id="105" creationId="{9830C64C-6156-2E3D-6D12-27D4F04EFD53}"/>
          </ac:picMkLst>
        </pc:picChg>
        <pc:picChg chg="mod">
          <ac:chgData name="n r" userId="e7c1c2e9eecacea3" providerId="LiveId" clId="{70F722A5-E834-4C18-AA81-C0A1DF5E24FC}" dt="2022-11-14T04:15:30.248" v="1334"/>
          <ac:picMkLst>
            <pc:docMk/>
            <pc:sldMk cId="1469507705" sldId="311"/>
            <ac:picMk id="106" creationId="{069C07EB-B0AE-B2F8-C98B-785E510697A5}"/>
          </ac:picMkLst>
        </pc:picChg>
        <pc:cxnChg chg="add mod">
          <ac:chgData name="n r" userId="e7c1c2e9eecacea3" providerId="LiveId" clId="{70F722A5-E834-4C18-AA81-C0A1DF5E24FC}" dt="2022-11-14T03:00:00.297" v="858" actId="1076"/>
          <ac:cxnSpMkLst>
            <pc:docMk/>
            <pc:sldMk cId="1469507705" sldId="311"/>
            <ac:cxnSpMk id="17" creationId="{888485A1-7E64-CD90-216E-92DF3CC1D7DF}"/>
          </ac:cxnSpMkLst>
        </pc:cxnChg>
      </pc:sldChg>
      <pc:sldChg chg="addSp delSp modSp new mod modClrScheme modAnim chgLayout">
        <pc:chgData name="n r" userId="e7c1c2e9eecacea3" providerId="LiveId" clId="{70F722A5-E834-4C18-AA81-C0A1DF5E24FC}" dt="2022-11-28T02:39:41.348" v="8500" actId="1076"/>
        <pc:sldMkLst>
          <pc:docMk/>
          <pc:sldMk cId="1539366071" sldId="312"/>
        </pc:sldMkLst>
        <pc:spChg chg="del mod ord">
          <ac:chgData name="n r" userId="e7c1c2e9eecacea3" providerId="LiveId" clId="{70F722A5-E834-4C18-AA81-C0A1DF5E24FC}" dt="2022-11-14T03:06:37.712" v="1030" actId="700"/>
          <ac:spMkLst>
            <pc:docMk/>
            <pc:sldMk cId="1539366071" sldId="312"/>
            <ac:spMk id="2" creationId="{5BA231DC-A965-FBB7-86F3-15157776ED46}"/>
          </ac:spMkLst>
        </pc:spChg>
        <pc:spChg chg="del mod ord">
          <ac:chgData name="n r" userId="e7c1c2e9eecacea3" providerId="LiveId" clId="{70F722A5-E834-4C18-AA81-C0A1DF5E24FC}" dt="2022-11-14T03:06:37.712" v="1030" actId="700"/>
          <ac:spMkLst>
            <pc:docMk/>
            <pc:sldMk cId="1539366071" sldId="312"/>
            <ac:spMk id="3" creationId="{BD4BD62D-45D7-E0E2-7C9A-C5C3FE91E6FD}"/>
          </ac:spMkLst>
        </pc:spChg>
        <pc:spChg chg="del mod ord">
          <ac:chgData name="n r" userId="e7c1c2e9eecacea3" providerId="LiveId" clId="{70F722A5-E834-4C18-AA81-C0A1DF5E24FC}" dt="2022-11-14T03:06:37.712" v="1030" actId="700"/>
          <ac:spMkLst>
            <pc:docMk/>
            <pc:sldMk cId="1539366071" sldId="312"/>
            <ac:spMk id="4" creationId="{12EE9F61-B47F-9008-ACD8-9ED577251034}"/>
          </ac:spMkLst>
        </pc:spChg>
        <pc:spChg chg="add del">
          <ac:chgData name="n r" userId="e7c1c2e9eecacea3" providerId="LiveId" clId="{70F722A5-E834-4C18-AA81-C0A1DF5E24FC}" dt="2022-11-23T22:32:25.406" v="6246" actId="22"/>
          <ac:spMkLst>
            <pc:docMk/>
            <pc:sldMk cId="1539366071" sldId="312"/>
            <ac:spMk id="5" creationId="{1295244C-5AAF-C528-E635-ACC97EF0195D}"/>
          </ac:spMkLst>
        </pc:spChg>
        <pc:spChg chg="del">
          <ac:chgData name="n r" userId="e7c1c2e9eecacea3" providerId="LiveId" clId="{70F722A5-E834-4C18-AA81-C0A1DF5E24FC}" dt="2022-11-14T03:06:37.712" v="1030" actId="700"/>
          <ac:spMkLst>
            <pc:docMk/>
            <pc:sldMk cId="1539366071" sldId="312"/>
            <ac:spMk id="5" creationId="{BED832D9-58E4-A5C6-46F1-02B4FE2332E8}"/>
          </ac:spMkLst>
        </pc:spChg>
        <pc:spChg chg="del">
          <ac:chgData name="n r" userId="e7c1c2e9eecacea3" providerId="LiveId" clId="{70F722A5-E834-4C18-AA81-C0A1DF5E24FC}" dt="2022-11-14T03:06:37.712" v="1030" actId="700"/>
          <ac:spMkLst>
            <pc:docMk/>
            <pc:sldMk cId="1539366071" sldId="312"/>
            <ac:spMk id="6" creationId="{95422143-DA34-B5B5-E6C2-D49D528101EC}"/>
          </ac:spMkLst>
        </pc:spChg>
        <pc:spChg chg="add mod ord">
          <ac:chgData name="n r" userId="e7c1c2e9eecacea3" providerId="LiveId" clId="{70F722A5-E834-4C18-AA81-C0A1DF5E24FC}" dt="2022-11-14T03:06:50.954" v="1069" actId="20577"/>
          <ac:spMkLst>
            <pc:docMk/>
            <pc:sldMk cId="1539366071" sldId="312"/>
            <ac:spMk id="7" creationId="{B40637DD-940B-14A0-C27C-B5278493109C}"/>
          </ac:spMkLst>
        </pc:spChg>
        <pc:spChg chg="add mod ord">
          <ac:chgData name="n r" userId="e7c1c2e9eecacea3" providerId="LiveId" clId="{70F722A5-E834-4C18-AA81-C0A1DF5E24FC}" dt="2022-11-28T02:39:41.348" v="8500" actId="1076"/>
          <ac:spMkLst>
            <pc:docMk/>
            <pc:sldMk cId="1539366071" sldId="312"/>
            <ac:spMk id="8" creationId="{BC60FC3E-0B1E-0912-AECC-7BE2B0B7119B}"/>
          </ac:spMkLst>
        </pc:spChg>
        <pc:spChg chg="add mod ord">
          <ac:chgData name="n r" userId="e7c1c2e9eecacea3" providerId="LiveId" clId="{70F722A5-E834-4C18-AA81-C0A1DF5E24FC}" dt="2022-11-14T04:24:17.153" v="1430" actId="20577"/>
          <ac:spMkLst>
            <pc:docMk/>
            <pc:sldMk cId="1539366071" sldId="312"/>
            <ac:spMk id="9" creationId="{D352D9A1-5DBF-F07B-C291-7A9230205F47}"/>
          </ac:spMkLst>
        </pc:spChg>
        <pc:spChg chg="add mod">
          <ac:chgData name="n r" userId="e7c1c2e9eecacea3" providerId="LiveId" clId="{70F722A5-E834-4C18-AA81-C0A1DF5E24FC}" dt="2022-11-23T22:32:47.915" v="6248" actId="1076"/>
          <ac:spMkLst>
            <pc:docMk/>
            <pc:sldMk cId="1539366071" sldId="312"/>
            <ac:spMk id="22" creationId="{5C9ADFD9-B308-B84C-AE0E-C5BE4DF338AE}"/>
          </ac:spMkLst>
        </pc:spChg>
        <pc:spChg chg="add mod">
          <ac:chgData name="n r" userId="e7c1c2e9eecacea3" providerId="LiveId" clId="{70F722A5-E834-4C18-AA81-C0A1DF5E24FC}" dt="2022-11-23T22:31:08.026" v="6242" actId="1076"/>
          <ac:spMkLst>
            <pc:docMk/>
            <pc:sldMk cId="1539366071" sldId="312"/>
            <ac:spMk id="27" creationId="{786ED63C-0585-ED9D-C398-89987816D6C4}"/>
          </ac:spMkLst>
        </pc:spChg>
        <pc:spChg chg="add mod">
          <ac:chgData name="n r" userId="e7c1c2e9eecacea3" providerId="LiveId" clId="{70F722A5-E834-4C18-AA81-C0A1DF5E24FC}" dt="2022-11-14T04:24:27.977" v="1433" actId="1036"/>
          <ac:spMkLst>
            <pc:docMk/>
            <pc:sldMk cId="1539366071" sldId="312"/>
            <ac:spMk id="38" creationId="{4DE7BD42-7267-DC7B-BF11-E8E3A992FC17}"/>
          </ac:spMkLst>
        </pc:spChg>
        <pc:spChg chg="add mod">
          <ac:chgData name="n r" userId="e7c1c2e9eecacea3" providerId="LiveId" clId="{70F722A5-E834-4C18-AA81-C0A1DF5E24FC}" dt="2022-11-14T04:24:27.977" v="1433" actId="1036"/>
          <ac:spMkLst>
            <pc:docMk/>
            <pc:sldMk cId="1539366071" sldId="312"/>
            <ac:spMk id="39" creationId="{AB87F7F1-8CD5-B241-8641-90236E17C991}"/>
          </ac:spMkLst>
        </pc:spChg>
        <pc:grpChg chg="add mod">
          <ac:chgData name="n r" userId="e7c1c2e9eecacea3" providerId="LiveId" clId="{70F722A5-E834-4C18-AA81-C0A1DF5E24FC}" dt="2022-11-14T04:24:27.977" v="1433" actId="1036"/>
          <ac:grpSpMkLst>
            <pc:docMk/>
            <pc:sldMk cId="1539366071" sldId="312"/>
            <ac:grpSpMk id="10" creationId="{D2074DB6-BA72-7793-22FE-D34FD93B7CB8}"/>
          </ac:grpSpMkLst>
        </pc:grpChg>
        <pc:grpChg chg="add del mod">
          <ac:chgData name="n r" userId="e7c1c2e9eecacea3" providerId="LiveId" clId="{70F722A5-E834-4C18-AA81-C0A1DF5E24FC}" dt="2022-11-14T03:08:07.282" v="1215" actId="165"/>
          <ac:grpSpMkLst>
            <pc:docMk/>
            <pc:sldMk cId="1539366071" sldId="312"/>
            <ac:grpSpMk id="13" creationId="{580EFE6C-02FF-6D64-C7A2-047E924A3D2E}"/>
          </ac:grpSpMkLst>
        </pc:grpChg>
        <pc:grpChg chg="add del mod">
          <ac:chgData name="n r" userId="e7c1c2e9eecacea3" providerId="LiveId" clId="{70F722A5-E834-4C18-AA81-C0A1DF5E24FC}" dt="2022-11-14T03:09:47.690" v="1232" actId="165"/>
          <ac:grpSpMkLst>
            <pc:docMk/>
            <pc:sldMk cId="1539366071" sldId="312"/>
            <ac:grpSpMk id="18" creationId="{A4915B6F-26E9-08AF-2227-C6B4C25018F5}"/>
          </ac:grpSpMkLst>
        </pc:grpChg>
        <pc:grpChg chg="add mod">
          <ac:chgData name="n r" userId="e7c1c2e9eecacea3" providerId="LiveId" clId="{70F722A5-E834-4C18-AA81-C0A1DF5E24FC}" dt="2022-11-14T04:24:27.977" v="1433" actId="1036"/>
          <ac:grpSpMkLst>
            <pc:docMk/>
            <pc:sldMk cId="1539366071" sldId="312"/>
            <ac:grpSpMk id="19" creationId="{C8411F55-E7EA-458E-7DCB-9875D120E40B}"/>
          </ac:grpSpMkLst>
        </pc:grpChg>
        <pc:grpChg chg="add mod">
          <ac:chgData name="n r" userId="e7c1c2e9eecacea3" providerId="LiveId" clId="{70F722A5-E834-4C18-AA81-C0A1DF5E24FC}" dt="2022-11-14T04:24:27.977" v="1433" actId="1036"/>
          <ac:grpSpMkLst>
            <pc:docMk/>
            <pc:sldMk cId="1539366071" sldId="312"/>
            <ac:grpSpMk id="23" creationId="{ED4555E3-8B72-251F-3E58-3E9B0514939E}"/>
          </ac:grpSpMkLst>
        </pc:grpChg>
        <pc:grpChg chg="add mod">
          <ac:chgData name="n r" userId="e7c1c2e9eecacea3" providerId="LiveId" clId="{70F722A5-E834-4C18-AA81-C0A1DF5E24FC}" dt="2022-11-14T04:24:27.977" v="1433" actId="1036"/>
          <ac:grpSpMkLst>
            <pc:docMk/>
            <pc:sldMk cId="1539366071" sldId="312"/>
            <ac:grpSpMk id="26" creationId="{3734BCBF-EB7D-DB61-8164-41528441C4F5}"/>
          </ac:grpSpMkLst>
        </pc:grpChg>
        <pc:picChg chg="add mod">
          <ac:chgData name="n r" userId="e7c1c2e9eecacea3" providerId="LiveId" clId="{70F722A5-E834-4C18-AA81-C0A1DF5E24FC}" dt="2022-11-23T22:31:26.202" v="6243"/>
          <ac:picMkLst>
            <pc:docMk/>
            <pc:sldMk cId="1539366071" sldId="312"/>
            <ac:picMk id="3" creationId="{24C570C1-C008-28B5-71B1-9EBAF3929F0F}"/>
          </ac:picMkLst>
        </pc:picChg>
        <pc:picChg chg="mod">
          <ac:chgData name="n r" userId="e7c1c2e9eecacea3" providerId="LiveId" clId="{70F722A5-E834-4C18-AA81-C0A1DF5E24FC}" dt="2022-11-14T03:07:54.808" v="1211"/>
          <ac:picMkLst>
            <pc:docMk/>
            <pc:sldMk cId="1539366071" sldId="312"/>
            <ac:picMk id="11" creationId="{D1E36900-7D5E-9C2A-81B2-7ED656216F23}"/>
          </ac:picMkLst>
        </pc:picChg>
        <pc:picChg chg="mod">
          <ac:chgData name="n r" userId="e7c1c2e9eecacea3" providerId="LiveId" clId="{70F722A5-E834-4C18-AA81-C0A1DF5E24FC}" dt="2022-11-14T03:07:54.808" v="1211"/>
          <ac:picMkLst>
            <pc:docMk/>
            <pc:sldMk cId="1539366071" sldId="312"/>
            <ac:picMk id="12" creationId="{35A98BB4-9A93-F5EE-3A77-E3D4CF8D061A}"/>
          </ac:picMkLst>
        </pc:picChg>
        <pc:picChg chg="mod topLvl">
          <ac:chgData name="n r" userId="e7c1c2e9eecacea3" providerId="LiveId" clId="{70F722A5-E834-4C18-AA81-C0A1DF5E24FC}" dt="2022-11-14T03:10:11.211" v="1234" actId="164"/>
          <ac:picMkLst>
            <pc:docMk/>
            <pc:sldMk cId="1539366071" sldId="312"/>
            <ac:picMk id="14" creationId="{D01E09DA-2CBF-2B34-E288-DC2DA8D89599}"/>
          </ac:picMkLst>
        </pc:picChg>
        <pc:picChg chg="mod topLvl">
          <ac:chgData name="n r" userId="e7c1c2e9eecacea3" providerId="LiveId" clId="{70F722A5-E834-4C18-AA81-C0A1DF5E24FC}" dt="2022-11-14T03:10:11.211" v="1234" actId="164"/>
          <ac:picMkLst>
            <pc:docMk/>
            <pc:sldMk cId="1539366071" sldId="312"/>
            <ac:picMk id="15" creationId="{90FD7C35-6D8D-DB9F-9572-B7B7CB704C26}"/>
          </ac:picMkLst>
        </pc:picChg>
        <pc:picChg chg="mod">
          <ac:chgData name="n r" userId="e7c1c2e9eecacea3" providerId="LiveId" clId="{70F722A5-E834-4C18-AA81-C0A1DF5E24FC}" dt="2022-11-14T03:09:07.424" v="1220"/>
          <ac:picMkLst>
            <pc:docMk/>
            <pc:sldMk cId="1539366071" sldId="312"/>
            <ac:picMk id="20" creationId="{EC0D824D-0322-89B9-CBD6-25A25C7BE3E3}"/>
          </ac:picMkLst>
        </pc:picChg>
        <pc:picChg chg="mod">
          <ac:chgData name="n r" userId="e7c1c2e9eecacea3" providerId="LiveId" clId="{70F722A5-E834-4C18-AA81-C0A1DF5E24FC}" dt="2022-11-14T03:09:07.424" v="1220"/>
          <ac:picMkLst>
            <pc:docMk/>
            <pc:sldMk cId="1539366071" sldId="312"/>
            <ac:picMk id="21" creationId="{15AA04D6-3D0B-AE3C-B838-A4BE10DAD8FB}"/>
          </ac:picMkLst>
        </pc:picChg>
        <pc:picChg chg="mod">
          <ac:chgData name="n r" userId="e7c1c2e9eecacea3" providerId="LiveId" clId="{70F722A5-E834-4C18-AA81-C0A1DF5E24FC}" dt="2022-11-14T03:09:35.343" v="1230"/>
          <ac:picMkLst>
            <pc:docMk/>
            <pc:sldMk cId="1539366071" sldId="312"/>
            <ac:picMk id="24" creationId="{918F11E0-ACA0-1502-AE7B-1468594EAA9D}"/>
          </ac:picMkLst>
        </pc:picChg>
        <pc:picChg chg="mod">
          <ac:chgData name="n r" userId="e7c1c2e9eecacea3" providerId="LiveId" clId="{70F722A5-E834-4C18-AA81-C0A1DF5E24FC}" dt="2022-11-14T03:09:35.343" v="1230"/>
          <ac:picMkLst>
            <pc:docMk/>
            <pc:sldMk cId="1539366071" sldId="312"/>
            <ac:picMk id="25" creationId="{0F6E9C86-6A59-57B1-1851-388283493E1E}"/>
          </ac:picMkLst>
        </pc:picChg>
        <pc:cxnChg chg="add mod">
          <ac:chgData name="n r" userId="e7c1c2e9eecacea3" providerId="LiveId" clId="{70F722A5-E834-4C18-AA81-C0A1DF5E24FC}" dt="2022-11-14T04:24:27.977" v="1433" actId="1036"/>
          <ac:cxnSpMkLst>
            <pc:docMk/>
            <pc:sldMk cId="1539366071" sldId="312"/>
            <ac:cxnSpMk id="17" creationId="{E5F37609-3A7F-BC83-4A38-5D239FC372EB}"/>
          </ac:cxnSpMkLst>
        </pc:cxnChg>
        <pc:cxnChg chg="add mod">
          <ac:chgData name="n r" userId="e7c1c2e9eecacea3" providerId="LiveId" clId="{70F722A5-E834-4C18-AA81-C0A1DF5E24FC}" dt="2022-11-14T04:24:27.977" v="1433" actId="1036"/>
          <ac:cxnSpMkLst>
            <pc:docMk/>
            <pc:sldMk cId="1539366071" sldId="312"/>
            <ac:cxnSpMk id="29" creationId="{78D0013A-62E9-4C00-9E27-2D2E1947EDB0}"/>
          </ac:cxnSpMkLst>
        </pc:cxnChg>
        <pc:cxnChg chg="add mod">
          <ac:chgData name="n r" userId="e7c1c2e9eecacea3" providerId="LiveId" clId="{70F722A5-E834-4C18-AA81-C0A1DF5E24FC}" dt="2022-11-14T04:24:27.977" v="1433" actId="1036"/>
          <ac:cxnSpMkLst>
            <pc:docMk/>
            <pc:sldMk cId="1539366071" sldId="312"/>
            <ac:cxnSpMk id="31" creationId="{8295A497-E264-282C-3D11-C1131BA8ED60}"/>
          </ac:cxnSpMkLst>
        </pc:cxnChg>
        <pc:cxnChg chg="add mod">
          <ac:chgData name="n r" userId="e7c1c2e9eecacea3" providerId="LiveId" clId="{70F722A5-E834-4C18-AA81-C0A1DF5E24FC}" dt="2022-11-14T04:24:27.977" v="1433" actId="1036"/>
          <ac:cxnSpMkLst>
            <pc:docMk/>
            <pc:sldMk cId="1539366071" sldId="312"/>
            <ac:cxnSpMk id="36" creationId="{C4999968-89B3-2F11-5D56-E36A8B1DE726}"/>
          </ac:cxnSpMkLst>
        </pc:cxnChg>
        <pc:cxnChg chg="add mod">
          <ac:chgData name="n r" userId="e7c1c2e9eecacea3" providerId="LiveId" clId="{70F722A5-E834-4C18-AA81-C0A1DF5E24FC}" dt="2022-11-14T04:24:27.977" v="1433" actId="1036"/>
          <ac:cxnSpMkLst>
            <pc:docMk/>
            <pc:sldMk cId="1539366071" sldId="312"/>
            <ac:cxnSpMk id="37" creationId="{DB91F665-6EA2-5557-CB3A-130C6AB5665E}"/>
          </ac:cxnSpMkLst>
        </pc:cxnChg>
      </pc:sldChg>
      <pc:sldChg chg="addSp delSp modSp new mod modClrScheme chgLayout">
        <pc:chgData name="n r" userId="e7c1c2e9eecacea3" providerId="LiveId" clId="{70F722A5-E834-4C18-AA81-C0A1DF5E24FC}" dt="2022-11-15T04:16:12.011" v="3367" actId="20577"/>
        <pc:sldMkLst>
          <pc:docMk/>
          <pc:sldMk cId="2046667962" sldId="313"/>
        </pc:sldMkLst>
        <pc:spChg chg="del mod ord">
          <ac:chgData name="n r" userId="e7c1c2e9eecacea3" providerId="LiveId" clId="{70F722A5-E834-4C18-AA81-C0A1DF5E24FC}" dt="2022-11-14T04:24:49.778" v="1435" actId="700"/>
          <ac:spMkLst>
            <pc:docMk/>
            <pc:sldMk cId="2046667962" sldId="313"/>
            <ac:spMk id="2" creationId="{DBA0A63A-7B08-C014-7E94-5C7ACD005D77}"/>
          </ac:spMkLst>
        </pc:spChg>
        <pc:spChg chg="del mod ord">
          <ac:chgData name="n r" userId="e7c1c2e9eecacea3" providerId="LiveId" clId="{70F722A5-E834-4C18-AA81-C0A1DF5E24FC}" dt="2022-11-14T04:24:49.778" v="1435" actId="700"/>
          <ac:spMkLst>
            <pc:docMk/>
            <pc:sldMk cId="2046667962" sldId="313"/>
            <ac:spMk id="3" creationId="{DB7659D7-F68F-B97D-2C9E-024846D0538B}"/>
          </ac:spMkLst>
        </pc:spChg>
        <pc:spChg chg="del">
          <ac:chgData name="n r" userId="e7c1c2e9eecacea3" providerId="LiveId" clId="{70F722A5-E834-4C18-AA81-C0A1DF5E24FC}" dt="2022-11-14T04:24:49.778" v="1435" actId="700"/>
          <ac:spMkLst>
            <pc:docMk/>
            <pc:sldMk cId="2046667962" sldId="313"/>
            <ac:spMk id="4" creationId="{0A208CAB-CE56-A03C-6DFC-FEC6AC78D0DD}"/>
          </ac:spMkLst>
        </pc:spChg>
        <pc:spChg chg="add mod ord">
          <ac:chgData name="n r" userId="e7c1c2e9eecacea3" providerId="LiveId" clId="{70F722A5-E834-4C18-AA81-C0A1DF5E24FC}" dt="2022-11-15T04:16:12.011" v="3367" actId="20577"/>
          <ac:spMkLst>
            <pc:docMk/>
            <pc:sldMk cId="2046667962" sldId="313"/>
            <ac:spMk id="5" creationId="{B441A9AC-5D1B-FA9A-FE40-62DE2F9307B9}"/>
          </ac:spMkLst>
        </pc:spChg>
        <pc:spChg chg="add mod ord">
          <ac:chgData name="n r" userId="e7c1c2e9eecacea3" providerId="LiveId" clId="{70F722A5-E834-4C18-AA81-C0A1DF5E24FC}" dt="2022-11-14T04:24:49.778" v="1435" actId="700"/>
          <ac:spMkLst>
            <pc:docMk/>
            <pc:sldMk cId="2046667962" sldId="313"/>
            <ac:spMk id="6" creationId="{694AB4B7-90F0-64FD-2C75-B6DAFD4B6642}"/>
          </ac:spMkLst>
        </pc:spChg>
      </pc:sldChg>
      <pc:sldChg chg="addSp delSp modSp new mod modClrScheme delAnim modAnim chgLayout">
        <pc:chgData name="n r" userId="e7c1c2e9eecacea3" providerId="LiveId" clId="{70F722A5-E834-4C18-AA81-C0A1DF5E24FC}" dt="2022-12-02T07:55:10.593" v="8943" actId="1076"/>
        <pc:sldMkLst>
          <pc:docMk/>
          <pc:sldMk cId="2314684802" sldId="314"/>
        </pc:sldMkLst>
        <pc:spChg chg="del mod ord">
          <ac:chgData name="n r" userId="e7c1c2e9eecacea3" providerId="LiveId" clId="{70F722A5-E834-4C18-AA81-C0A1DF5E24FC}" dt="2022-11-14T04:26:09.799" v="1482" actId="700"/>
          <ac:spMkLst>
            <pc:docMk/>
            <pc:sldMk cId="2314684802" sldId="314"/>
            <ac:spMk id="2" creationId="{E5F415B5-65E7-C950-B878-F3D8B1DFDA5D}"/>
          </ac:spMkLst>
        </pc:spChg>
        <pc:spChg chg="del mod ord">
          <ac:chgData name="n r" userId="e7c1c2e9eecacea3" providerId="LiveId" clId="{70F722A5-E834-4C18-AA81-C0A1DF5E24FC}" dt="2022-11-14T04:26:09.799" v="1482" actId="700"/>
          <ac:spMkLst>
            <pc:docMk/>
            <pc:sldMk cId="2314684802" sldId="314"/>
            <ac:spMk id="3" creationId="{88348C46-6D07-D6CD-83BE-1195942F6B21}"/>
          </ac:spMkLst>
        </pc:spChg>
        <pc:spChg chg="mod ord">
          <ac:chgData name="n r" userId="e7c1c2e9eecacea3" providerId="LiveId" clId="{70F722A5-E834-4C18-AA81-C0A1DF5E24FC}" dt="2022-11-14T04:28:21.385" v="1530" actId="700"/>
          <ac:spMkLst>
            <pc:docMk/>
            <pc:sldMk cId="2314684802" sldId="314"/>
            <ac:spMk id="4" creationId="{9C5B7BFD-C5FC-48E4-238D-CCF77C7CBE04}"/>
          </ac:spMkLst>
        </pc:spChg>
        <pc:spChg chg="add mod ord">
          <ac:chgData name="n r" userId="e7c1c2e9eecacea3" providerId="LiveId" clId="{70F722A5-E834-4C18-AA81-C0A1DF5E24FC}" dt="2022-11-14T04:28:21.385" v="1530" actId="700"/>
          <ac:spMkLst>
            <pc:docMk/>
            <pc:sldMk cId="2314684802" sldId="314"/>
            <ac:spMk id="5" creationId="{BF9A4EAA-C2D9-1360-BD35-055F81A9B774}"/>
          </ac:spMkLst>
        </pc:spChg>
        <pc:spChg chg="add del mod ord">
          <ac:chgData name="n r" userId="e7c1c2e9eecacea3" providerId="LiveId" clId="{70F722A5-E834-4C18-AA81-C0A1DF5E24FC}" dt="2022-11-14T04:27:00.399" v="1517" actId="700"/>
          <ac:spMkLst>
            <pc:docMk/>
            <pc:sldMk cId="2314684802" sldId="314"/>
            <ac:spMk id="6" creationId="{CDA3D502-EAED-6B94-DAF1-AD4E6216D2D5}"/>
          </ac:spMkLst>
        </pc:spChg>
        <pc:spChg chg="add del mod ord">
          <ac:chgData name="n r" userId="e7c1c2e9eecacea3" providerId="LiveId" clId="{70F722A5-E834-4C18-AA81-C0A1DF5E24FC}" dt="2022-11-14T04:27:00.399" v="1517" actId="700"/>
          <ac:spMkLst>
            <pc:docMk/>
            <pc:sldMk cId="2314684802" sldId="314"/>
            <ac:spMk id="7" creationId="{E49B269E-7093-571B-1E0C-28B1BFD67857}"/>
          </ac:spMkLst>
        </pc:spChg>
        <pc:spChg chg="add del mod ord">
          <ac:chgData name="n r" userId="e7c1c2e9eecacea3" providerId="LiveId" clId="{70F722A5-E834-4C18-AA81-C0A1DF5E24FC}" dt="2022-11-14T04:27:00.399" v="1517" actId="700"/>
          <ac:spMkLst>
            <pc:docMk/>
            <pc:sldMk cId="2314684802" sldId="314"/>
            <ac:spMk id="8" creationId="{046AC1D6-363D-BBCF-20A1-3A2E63D6C937}"/>
          </ac:spMkLst>
        </pc:spChg>
        <pc:spChg chg="add del mod ord">
          <ac:chgData name="n r" userId="e7c1c2e9eecacea3" providerId="LiveId" clId="{70F722A5-E834-4C18-AA81-C0A1DF5E24FC}" dt="2022-11-14T04:27:00.399" v="1517" actId="700"/>
          <ac:spMkLst>
            <pc:docMk/>
            <pc:sldMk cId="2314684802" sldId="314"/>
            <ac:spMk id="9" creationId="{105D40E8-15A1-9917-EDAB-D75D85185C49}"/>
          </ac:spMkLst>
        </pc:spChg>
        <pc:spChg chg="add del mod ord">
          <ac:chgData name="n r" userId="e7c1c2e9eecacea3" providerId="LiveId" clId="{70F722A5-E834-4C18-AA81-C0A1DF5E24FC}" dt="2022-11-14T04:28:21.385" v="1530" actId="700"/>
          <ac:spMkLst>
            <pc:docMk/>
            <pc:sldMk cId="2314684802" sldId="314"/>
            <ac:spMk id="10" creationId="{A4B1645C-E276-8E32-D571-BCAFBB78B8B1}"/>
          </ac:spMkLst>
        </pc:spChg>
        <pc:spChg chg="add del mod ord">
          <ac:chgData name="n r" userId="e7c1c2e9eecacea3" providerId="LiveId" clId="{70F722A5-E834-4C18-AA81-C0A1DF5E24FC}" dt="2022-11-14T04:28:21.385" v="1530" actId="700"/>
          <ac:spMkLst>
            <pc:docMk/>
            <pc:sldMk cId="2314684802" sldId="314"/>
            <ac:spMk id="11" creationId="{8CBD8E8C-F168-C01E-F872-C6CD002A3EB2}"/>
          </ac:spMkLst>
        </pc:spChg>
        <pc:spChg chg="add del mod ord">
          <ac:chgData name="n r" userId="e7c1c2e9eecacea3" providerId="LiveId" clId="{70F722A5-E834-4C18-AA81-C0A1DF5E24FC}" dt="2022-11-14T04:28:21.385" v="1530" actId="700"/>
          <ac:spMkLst>
            <pc:docMk/>
            <pc:sldMk cId="2314684802" sldId="314"/>
            <ac:spMk id="12" creationId="{D1104AB8-632A-C1C8-E051-6E0D0647AD15}"/>
          </ac:spMkLst>
        </pc:spChg>
        <pc:spChg chg="add del mod ord">
          <ac:chgData name="n r" userId="e7c1c2e9eecacea3" providerId="LiveId" clId="{70F722A5-E834-4C18-AA81-C0A1DF5E24FC}" dt="2022-11-14T04:28:21.385" v="1530" actId="700"/>
          <ac:spMkLst>
            <pc:docMk/>
            <pc:sldMk cId="2314684802" sldId="314"/>
            <ac:spMk id="13" creationId="{D657D640-A1D1-CE96-CB1F-7C11A0A22E02}"/>
          </ac:spMkLst>
        </pc:spChg>
        <pc:spChg chg="add del mod ord">
          <ac:chgData name="n r" userId="e7c1c2e9eecacea3" providerId="LiveId" clId="{70F722A5-E834-4C18-AA81-C0A1DF5E24FC}" dt="2022-11-14T04:28:21.385" v="1530" actId="700"/>
          <ac:spMkLst>
            <pc:docMk/>
            <pc:sldMk cId="2314684802" sldId="314"/>
            <ac:spMk id="14" creationId="{D0BA5106-32B5-E25F-3117-6A6A9ECC9363}"/>
          </ac:spMkLst>
        </pc:spChg>
        <pc:spChg chg="add del mod ord">
          <ac:chgData name="n r" userId="e7c1c2e9eecacea3" providerId="LiveId" clId="{70F722A5-E834-4C18-AA81-C0A1DF5E24FC}" dt="2022-11-14T04:28:21.385" v="1530" actId="700"/>
          <ac:spMkLst>
            <pc:docMk/>
            <pc:sldMk cId="2314684802" sldId="314"/>
            <ac:spMk id="15" creationId="{72E86066-2DF9-5A75-8090-9AD198D62ADE}"/>
          </ac:spMkLst>
        </pc:spChg>
        <pc:spChg chg="add mod ord">
          <ac:chgData name="n r" userId="e7c1c2e9eecacea3" providerId="LiveId" clId="{70F722A5-E834-4C18-AA81-C0A1DF5E24FC}" dt="2022-11-15T04:17:20.372" v="3389" actId="20577"/>
          <ac:spMkLst>
            <pc:docMk/>
            <pc:sldMk cId="2314684802" sldId="314"/>
            <ac:spMk id="16" creationId="{60F6EB14-48EC-1D44-DAFE-AB7EADD18B43}"/>
          </ac:spMkLst>
        </pc:spChg>
        <pc:spChg chg="add mod ord">
          <ac:chgData name="n r" userId="e7c1c2e9eecacea3" providerId="LiveId" clId="{70F722A5-E834-4C18-AA81-C0A1DF5E24FC}" dt="2022-11-14T05:05:43.909" v="2391" actId="20577"/>
          <ac:spMkLst>
            <pc:docMk/>
            <pc:sldMk cId="2314684802" sldId="314"/>
            <ac:spMk id="17" creationId="{807E9611-1908-68A2-295F-AF0FF62E87C5}"/>
          </ac:spMkLst>
        </pc:spChg>
        <pc:spChg chg="add mod ord">
          <ac:chgData name="n r" userId="e7c1c2e9eecacea3" providerId="LiveId" clId="{70F722A5-E834-4C18-AA81-C0A1DF5E24FC}" dt="2022-11-14T05:12:06.564" v="2459" actId="20577"/>
          <ac:spMkLst>
            <pc:docMk/>
            <pc:sldMk cId="2314684802" sldId="314"/>
            <ac:spMk id="18" creationId="{6F7306DF-B36A-125D-C310-9EC5D0D000F0}"/>
          </ac:spMkLst>
        </pc:spChg>
        <pc:spChg chg="add mod ord">
          <ac:chgData name="n r" userId="e7c1c2e9eecacea3" providerId="LiveId" clId="{70F722A5-E834-4C18-AA81-C0A1DF5E24FC}" dt="2022-11-15T04:18:31.205" v="3404" actId="20577"/>
          <ac:spMkLst>
            <pc:docMk/>
            <pc:sldMk cId="2314684802" sldId="314"/>
            <ac:spMk id="19" creationId="{4334E14A-C4B0-D0F8-9AE3-9BC5F30E6BF4}"/>
          </ac:spMkLst>
        </pc:spChg>
        <pc:spChg chg="add mod">
          <ac:chgData name="n r" userId="e7c1c2e9eecacea3" providerId="LiveId" clId="{70F722A5-E834-4C18-AA81-C0A1DF5E24FC}" dt="2022-12-02T07:55:10.593" v="8943" actId="1076"/>
          <ac:spMkLst>
            <pc:docMk/>
            <pc:sldMk cId="2314684802" sldId="314"/>
            <ac:spMk id="20" creationId="{5B51D28A-7C48-F3DC-ACCE-AD274F569D84}"/>
          </ac:spMkLst>
        </pc:spChg>
        <pc:spChg chg="add mod">
          <ac:chgData name="n r" userId="e7c1c2e9eecacea3" providerId="LiveId" clId="{70F722A5-E834-4C18-AA81-C0A1DF5E24FC}" dt="2022-11-14T05:10:21.705" v="2417" actId="1076"/>
          <ac:spMkLst>
            <pc:docMk/>
            <pc:sldMk cId="2314684802" sldId="314"/>
            <ac:spMk id="40" creationId="{4562E305-9B02-9013-57B7-0FDA857D1779}"/>
          </ac:spMkLst>
        </pc:spChg>
        <pc:spChg chg="add mod">
          <ac:chgData name="n r" userId="e7c1c2e9eecacea3" providerId="LiveId" clId="{70F722A5-E834-4C18-AA81-C0A1DF5E24FC}" dt="2022-11-14T05:43:21.476" v="3003" actId="20577"/>
          <ac:spMkLst>
            <pc:docMk/>
            <pc:sldMk cId="2314684802" sldId="314"/>
            <ac:spMk id="44" creationId="{A8FECDDC-B8D8-BE79-B7DB-3FB5B33D6A62}"/>
          </ac:spMkLst>
        </pc:spChg>
        <pc:spChg chg="add mod">
          <ac:chgData name="n r" userId="e7c1c2e9eecacea3" providerId="LiveId" clId="{70F722A5-E834-4C18-AA81-C0A1DF5E24FC}" dt="2022-11-14T05:43:17.788" v="3001" actId="1076"/>
          <ac:spMkLst>
            <pc:docMk/>
            <pc:sldMk cId="2314684802" sldId="314"/>
            <ac:spMk id="45" creationId="{3811F3BE-DF36-7377-9115-92879DE16A52}"/>
          </ac:spMkLst>
        </pc:spChg>
        <pc:grpChg chg="add mod">
          <ac:chgData name="n r" userId="e7c1c2e9eecacea3" providerId="LiveId" clId="{70F722A5-E834-4C18-AA81-C0A1DF5E24FC}" dt="2022-11-14T05:03:38.105" v="2288" actId="1076"/>
          <ac:grpSpMkLst>
            <pc:docMk/>
            <pc:sldMk cId="2314684802" sldId="314"/>
            <ac:grpSpMk id="21" creationId="{B796F6BE-681C-EFB5-C4E0-3432564DFBA1}"/>
          </ac:grpSpMkLst>
        </pc:grpChg>
        <pc:grpChg chg="mod">
          <ac:chgData name="n r" userId="e7c1c2e9eecacea3" providerId="LiveId" clId="{70F722A5-E834-4C18-AA81-C0A1DF5E24FC}" dt="2022-11-14T05:03:23.291" v="2286"/>
          <ac:grpSpMkLst>
            <pc:docMk/>
            <pc:sldMk cId="2314684802" sldId="314"/>
            <ac:grpSpMk id="22" creationId="{EAEA24F5-9B09-E4DE-9D3E-9C7C5BFB1296}"/>
          </ac:grpSpMkLst>
        </pc:grpChg>
        <pc:picChg chg="add mod">
          <ac:chgData name="n r" userId="e7c1c2e9eecacea3" providerId="LiveId" clId="{70F722A5-E834-4C18-AA81-C0A1DF5E24FC}" dt="2022-11-23T22:34:17.905" v="6253" actId="1076"/>
          <ac:picMkLst>
            <pc:docMk/>
            <pc:sldMk cId="2314684802" sldId="314"/>
            <ac:picMk id="2" creationId="{DD716F46-EDEA-18A3-BED4-EDABBF19D6AD}"/>
          </ac:picMkLst>
        </pc:picChg>
        <pc:picChg chg="mod">
          <ac:chgData name="n r" userId="e7c1c2e9eecacea3" providerId="LiveId" clId="{70F722A5-E834-4C18-AA81-C0A1DF5E24FC}" dt="2022-11-14T05:03:23.291" v="2286"/>
          <ac:picMkLst>
            <pc:docMk/>
            <pc:sldMk cId="2314684802" sldId="314"/>
            <ac:picMk id="26" creationId="{8CD68F59-56D7-8358-E674-376B12FBC6B0}"/>
          </ac:picMkLst>
        </pc:picChg>
        <pc:picChg chg="mod">
          <ac:chgData name="n r" userId="e7c1c2e9eecacea3" providerId="LiveId" clId="{70F722A5-E834-4C18-AA81-C0A1DF5E24FC}" dt="2022-11-14T05:03:23.291" v="2286"/>
          <ac:picMkLst>
            <pc:docMk/>
            <pc:sldMk cId="2314684802" sldId="314"/>
            <ac:picMk id="27" creationId="{FA3C84E7-AFF1-B9E2-F0FC-37D66EC032D5}"/>
          </ac:picMkLst>
        </pc:picChg>
        <pc:picChg chg="add mod">
          <ac:chgData name="n r" userId="e7c1c2e9eecacea3" providerId="LiveId" clId="{70F722A5-E834-4C18-AA81-C0A1DF5E24FC}" dt="2022-11-14T05:04:33.247" v="2291"/>
          <ac:picMkLst>
            <pc:docMk/>
            <pc:sldMk cId="2314684802" sldId="314"/>
            <ac:picMk id="29" creationId="{8EC5FF2D-5884-2748-3B9D-D537DE8F97CB}"/>
          </ac:picMkLst>
        </pc:picChg>
        <pc:picChg chg="add del mod">
          <ac:chgData name="n r" userId="e7c1c2e9eecacea3" providerId="LiveId" clId="{70F722A5-E834-4C18-AA81-C0A1DF5E24FC}" dt="2022-11-14T05:42:32.621" v="2963" actId="478"/>
          <ac:picMkLst>
            <pc:docMk/>
            <pc:sldMk cId="2314684802" sldId="314"/>
            <ac:picMk id="34" creationId="{7848C169-16D8-475C-1FC9-3296AF35E99B}"/>
          </ac:picMkLst>
        </pc:picChg>
        <pc:picChg chg="add mod">
          <ac:chgData name="n r" userId="e7c1c2e9eecacea3" providerId="LiveId" clId="{70F722A5-E834-4C18-AA81-C0A1DF5E24FC}" dt="2022-11-14T05:09:47.655" v="2405"/>
          <ac:picMkLst>
            <pc:docMk/>
            <pc:sldMk cId="2314684802" sldId="314"/>
            <ac:picMk id="37" creationId="{5A126E04-6E09-767B-9D84-02DDF486AABC}"/>
          </ac:picMkLst>
        </pc:picChg>
        <pc:picChg chg="add del mod">
          <ac:chgData name="n r" userId="e7c1c2e9eecacea3" providerId="LiveId" clId="{70F722A5-E834-4C18-AA81-C0A1DF5E24FC}" dt="2022-11-23T22:34:05.782" v="6251" actId="478"/>
          <ac:picMkLst>
            <pc:docMk/>
            <pc:sldMk cId="2314684802" sldId="314"/>
            <ac:picMk id="39" creationId="{3AD5F532-19B5-3829-F723-CA3F0E53341C}"/>
          </ac:picMkLst>
        </pc:picChg>
        <pc:picChg chg="add del mod">
          <ac:chgData name="n r" userId="e7c1c2e9eecacea3" providerId="LiveId" clId="{70F722A5-E834-4C18-AA81-C0A1DF5E24FC}" dt="2022-11-14T05:42:51.749" v="2978" actId="478"/>
          <ac:picMkLst>
            <pc:docMk/>
            <pc:sldMk cId="2314684802" sldId="314"/>
            <ac:picMk id="42" creationId="{BBCCB659-4903-B041-1D9A-FD0D092DD487}"/>
          </ac:picMkLst>
        </pc:picChg>
        <pc:picChg chg="add del mod">
          <ac:chgData name="n r" userId="e7c1c2e9eecacea3" providerId="LiveId" clId="{70F722A5-E834-4C18-AA81-C0A1DF5E24FC}" dt="2022-11-23T22:34:04.082" v="6250" actId="478"/>
          <ac:picMkLst>
            <pc:docMk/>
            <pc:sldMk cId="2314684802" sldId="314"/>
            <ac:picMk id="43" creationId="{CCFA5894-D553-38DD-2123-F063687C7279}"/>
          </ac:picMkLst>
        </pc:picChg>
        <pc:picChg chg="add mod">
          <ac:chgData name="n r" userId="e7c1c2e9eecacea3" providerId="LiveId" clId="{70F722A5-E834-4C18-AA81-C0A1DF5E24FC}" dt="2022-11-14T05:47:56.659" v="3118" actId="1076"/>
          <ac:picMkLst>
            <pc:docMk/>
            <pc:sldMk cId="2314684802" sldId="314"/>
            <ac:picMk id="47" creationId="{580F1D2A-D290-280A-1B9B-096038C4CCCE}"/>
          </ac:picMkLst>
        </pc:picChg>
        <pc:picChg chg="add del mod">
          <ac:chgData name="n r" userId="e7c1c2e9eecacea3" providerId="LiveId" clId="{70F722A5-E834-4C18-AA81-C0A1DF5E24FC}" dt="2022-11-14T05:47:57.785" v="3119" actId="478"/>
          <ac:picMkLst>
            <pc:docMk/>
            <pc:sldMk cId="2314684802" sldId="314"/>
            <ac:picMk id="48" creationId="{AA078E05-F766-E970-EF39-9EF1E92342C7}"/>
          </ac:picMkLst>
        </pc:picChg>
        <pc:cxnChg chg="mod">
          <ac:chgData name="n r" userId="e7c1c2e9eecacea3" providerId="LiveId" clId="{70F722A5-E834-4C18-AA81-C0A1DF5E24FC}" dt="2022-11-14T05:03:23.291" v="2286"/>
          <ac:cxnSpMkLst>
            <pc:docMk/>
            <pc:sldMk cId="2314684802" sldId="314"/>
            <ac:cxnSpMk id="23" creationId="{EBA6DA53-19BD-776A-EB19-6212C449BA16}"/>
          </ac:cxnSpMkLst>
        </pc:cxnChg>
        <pc:cxnChg chg="mod">
          <ac:chgData name="n r" userId="e7c1c2e9eecacea3" providerId="LiveId" clId="{70F722A5-E834-4C18-AA81-C0A1DF5E24FC}" dt="2022-11-14T05:03:23.291" v="2286"/>
          <ac:cxnSpMkLst>
            <pc:docMk/>
            <pc:sldMk cId="2314684802" sldId="314"/>
            <ac:cxnSpMk id="24" creationId="{5C2BE95C-362A-6A51-2F73-0D27D267F10C}"/>
          </ac:cxnSpMkLst>
        </pc:cxnChg>
        <pc:cxnChg chg="mod">
          <ac:chgData name="n r" userId="e7c1c2e9eecacea3" providerId="LiveId" clId="{70F722A5-E834-4C18-AA81-C0A1DF5E24FC}" dt="2022-11-14T05:03:23.291" v="2286"/>
          <ac:cxnSpMkLst>
            <pc:docMk/>
            <pc:sldMk cId="2314684802" sldId="314"/>
            <ac:cxnSpMk id="25" creationId="{924EE508-B030-81F5-0B5F-98AA5C0ED1D6}"/>
          </ac:cxnSpMkLst>
        </pc:cxnChg>
        <pc:cxnChg chg="add mod">
          <ac:chgData name="n r" userId="e7c1c2e9eecacea3" providerId="LiveId" clId="{70F722A5-E834-4C18-AA81-C0A1DF5E24FC}" dt="2022-11-14T05:06:07.018" v="2393" actId="14100"/>
          <ac:cxnSpMkLst>
            <pc:docMk/>
            <pc:sldMk cId="2314684802" sldId="314"/>
            <ac:cxnSpMk id="31" creationId="{2C592353-2493-3FB0-D642-F948AD695C48}"/>
          </ac:cxnSpMkLst>
        </pc:cxnChg>
        <pc:cxnChg chg="add mod">
          <ac:chgData name="n r" userId="e7c1c2e9eecacea3" providerId="LiveId" clId="{70F722A5-E834-4C18-AA81-C0A1DF5E24FC}" dt="2022-11-14T05:09:25.641" v="2399" actId="1076"/>
          <ac:cxnSpMkLst>
            <pc:docMk/>
            <pc:sldMk cId="2314684802" sldId="314"/>
            <ac:cxnSpMk id="35" creationId="{83156773-2A42-E92D-01F9-AFE3D5714827}"/>
          </ac:cxnSpMkLst>
        </pc:cxnChg>
      </pc:sldChg>
      <pc:sldChg chg="addSp delSp modSp new mod modClrScheme modAnim chgLayout">
        <pc:chgData name="n r" userId="e7c1c2e9eecacea3" providerId="LiveId" clId="{70F722A5-E834-4C18-AA81-C0A1DF5E24FC}" dt="2022-12-03T07:55:56.177" v="8956" actId="20577"/>
        <pc:sldMkLst>
          <pc:docMk/>
          <pc:sldMk cId="2737928463" sldId="315"/>
        </pc:sldMkLst>
        <pc:spChg chg="mod ord">
          <ac:chgData name="n r" userId="e7c1c2e9eecacea3" providerId="LiveId" clId="{70F722A5-E834-4C18-AA81-C0A1DF5E24FC}" dt="2022-11-28T02:39:25.342" v="8494" actId="700"/>
          <ac:spMkLst>
            <pc:docMk/>
            <pc:sldMk cId="2737928463" sldId="315"/>
            <ac:spMk id="2" creationId="{1F53A150-ED23-4BE6-42A8-D3B041551386}"/>
          </ac:spMkLst>
        </pc:spChg>
        <pc:spChg chg="mod ord">
          <ac:chgData name="n r" userId="e7c1c2e9eecacea3" providerId="LiveId" clId="{70F722A5-E834-4C18-AA81-C0A1DF5E24FC}" dt="2022-11-28T02:48:43.924" v="8739" actId="1076"/>
          <ac:spMkLst>
            <pc:docMk/>
            <pc:sldMk cId="2737928463" sldId="315"/>
            <ac:spMk id="3" creationId="{2FED0577-D37B-55BC-DA94-B84707DF2DC5}"/>
          </ac:spMkLst>
        </pc:spChg>
        <pc:spChg chg="mod ord">
          <ac:chgData name="n r" userId="e7c1c2e9eecacea3" providerId="LiveId" clId="{70F722A5-E834-4C18-AA81-C0A1DF5E24FC}" dt="2022-11-28T02:41:50.021" v="8524" actId="1076"/>
          <ac:spMkLst>
            <pc:docMk/>
            <pc:sldMk cId="2737928463" sldId="315"/>
            <ac:spMk id="4" creationId="{8334DA82-1D4A-540B-7BA5-1EA2C9836BBF}"/>
          </ac:spMkLst>
        </pc:spChg>
        <pc:spChg chg="add del mod ord">
          <ac:chgData name="n r" userId="e7c1c2e9eecacea3" providerId="LiveId" clId="{70F722A5-E834-4C18-AA81-C0A1DF5E24FC}" dt="2022-11-28T02:39:25.342" v="8494" actId="700"/>
          <ac:spMkLst>
            <pc:docMk/>
            <pc:sldMk cId="2737928463" sldId="315"/>
            <ac:spMk id="11" creationId="{7F6A3903-2B2D-482A-1C58-D6922B3B31A3}"/>
          </ac:spMkLst>
        </pc:spChg>
        <pc:spChg chg="add mod ord">
          <ac:chgData name="n r" userId="e7c1c2e9eecacea3" providerId="LiveId" clId="{70F722A5-E834-4C18-AA81-C0A1DF5E24FC}" dt="2022-11-28T02:49:57.383" v="8749" actId="207"/>
          <ac:spMkLst>
            <pc:docMk/>
            <pc:sldMk cId="2737928463" sldId="315"/>
            <ac:spMk id="13" creationId="{522C32D5-BABC-05DB-ABC2-1AD8E825CEA0}"/>
          </ac:spMkLst>
        </pc:spChg>
        <pc:spChg chg="add mod">
          <ac:chgData name="n r" userId="e7c1c2e9eecacea3" providerId="LiveId" clId="{70F722A5-E834-4C18-AA81-C0A1DF5E24FC}" dt="2022-12-03T07:55:56.177" v="8956" actId="20577"/>
          <ac:spMkLst>
            <pc:docMk/>
            <pc:sldMk cId="2737928463" sldId="315"/>
            <ac:spMk id="19" creationId="{8CB00CE1-8178-CCC0-5A78-06E3783338AB}"/>
          </ac:spMkLst>
        </pc:spChg>
        <pc:spChg chg="add mod">
          <ac:chgData name="n r" userId="e7c1c2e9eecacea3" providerId="LiveId" clId="{70F722A5-E834-4C18-AA81-C0A1DF5E24FC}" dt="2022-11-28T02:47:37.404" v="8732" actId="1076"/>
          <ac:spMkLst>
            <pc:docMk/>
            <pc:sldMk cId="2737928463" sldId="315"/>
            <ac:spMk id="41" creationId="{EB76A772-3B13-1956-4049-6E812CCDE7D2}"/>
          </ac:spMkLst>
        </pc:spChg>
        <pc:spChg chg="add mod">
          <ac:chgData name="n r" userId="e7c1c2e9eecacea3" providerId="LiveId" clId="{70F722A5-E834-4C18-AA81-C0A1DF5E24FC}" dt="2022-11-28T02:48:40.824" v="8738" actId="1076"/>
          <ac:spMkLst>
            <pc:docMk/>
            <pc:sldMk cId="2737928463" sldId="315"/>
            <ac:spMk id="42" creationId="{49E5694F-ADF2-339E-F983-799C5B9D49F9}"/>
          </ac:spMkLst>
        </pc:spChg>
        <pc:spChg chg="add del mod">
          <ac:chgData name="n r" userId="e7c1c2e9eecacea3" providerId="LiveId" clId="{70F722A5-E834-4C18-AA81-C0A1DF5E24FC}" dt="2022-11-28T02:48:48.675" v="8741"/>
          <ac:spMkLst>
            <pc:docMk/>
            <pc:sldMk cId="2737928463" sldId="315"/>
            <ac:spMk id="43" creationId="{D1283607-4257-73AB-34B3-5EC8927C4AA3}"/>
          </ac:spMkLst>
        </pc:spChg>
        <pc:spChg chg="add mod">
          <ac:chgData name="n r" userId="e7c1c2e9eecacea3" providerId="LiveId" clId="{70F722A5-E834-4C18-AA81-C0A1DF5E24FC}" dt="2022-11-28T02:48:58.487" v="8743" actId="1076"/>
          <ac:spMkLst>
            <pc:docMk/>
            <pc:sldMk cId="2737928463" sldId="315"/>
            <ac:spMk id="44" creationId="{89B6E30A-1A64-BCA3-9881-8A907E9E80A6}"/>
          </ac:spMkLst>
        </pc:spChg>
        <pc:grpChg chg="add mod">
          <ac:chgData name="n r" userId="e7c1c2e9eecacea3" providerId="LiveId" clId="{70F722A5-E834-4C18-AA81-C0A1DF5E24FC}" dt="2022-11-28T02:41:00.594" v="8509" actId="1076"/>
          <ac:grpSpMkLst>
            <pc:docMk/>
            <pc:sldMk cId="2737928463" sldId="315"/>
            <ac:grpSpMk id="5" creationId="{C58469B6-1F16-7278-4608-94F265E28FC0}"/>
          </ac:grpSpMkLst>
        </pc:grpChg>
        <pc:grpChg chg="mod">
          <ac:chgData name="n r" userId="e7c1c2e9eecacea3" providerId="LiveId" clId="{70F722A5-E834-4C18-AA81-C0A1DF5E24FC}" dt="2022-11-14T04:50:10.066" v="2134"/>
          <ac:grpSpMkLst>
            <pc:docMk/>
            <pc:sldMk cId="2737928463" sldId="315"/>
            <ac:grpSpMk id="7" creationId="{CF828E6F-09FE-8FE7-706A-B7CD43757066}"/>
          </ac:grpSpMkLst>
        </pc:grpChg>
        <pc:grpChg chg="add mod">
          <ac:chgData name="n r" userId="e7c1c2e9eecacea3" providerId="LiveId" clId="{70F722A5-E834-4C18-AA81-C0A1DF5E24FC}" dt="2022-11-28T02:41:22.165" v="8517" actId="1076"/>
          <ac:grpSpMkLst>
            <pc:docMk/>
            <pc:sldMk cId="2737928463" sldId="315"/>
            <ac:grpSpMk id="24" creationId="{0DCE3562-E748-2006-9838-D52FA0572B65}"/>
          </ac:grpSpMkLst>
        </pc:grpChg>
        <pc:grpChg chg="add mod">
          <ac:chgData name="n r" userId="e7c1c2e9eecacea3" providerId="LiveId" clId="{70F722A5-E834-4C18-AA81-C0A1DF5E24FC}" dt="2022-11-28T02:41:31.621" v="8520" actId="1076"/>
          <ac:grpSpMkLst>
            <pc:docMk/>
            <pc:sldMk cId="2737928463" sldId="315"/>
            <ac:grpSpMk id="27" creationId="{BE4F16C9-DD08-F1E4-793E-4EB1D82E772A}"/>
          </ac:grpSpMkLst>
        </pc:grpChg>
        <pc:grpChg chg="add mod">
          <ac:chgData name="n r" userId="e7c1c2e9eecacea3" providerId="LiveId" clId="{70F722A5-E834-4C18-AA81-C0A1DF5E24FC}" dt="2022-11-28T02:49:10.359" v="8746" actId="1076"/>
          <ac:grpSpMkLst>
            <pc:docMk/>
            <pc:sldMk cId="2737928463" sldId="315"/>
            <ac:grpSpMk id="40" creationId="{ABACAAF4-DEC6-EED4-951D-995F85745DAE}"/>
          </ac:grpSpMkLst>
        </pc:grpChg>
        <pc:picChg chg="mod">
          <ac:chgData name="n r" userId="e7c1c2e9eecacea3" providerId="LiveId" clId="{70F722A5-E834-4C18-AA81-C0A1DF5E24FC}" dt="2022-11-14T04:50:10.066" v="2134"/>
          <ac:picMkLst>
            <pc:docMk/>
            <pc:sldMk cId="2737928463" sldId="315"/>
            <ac:picMk id="6" creationId="{0B7B57DE-CF09-047C-5AE7-4F793D09A3C6}"/>
          </ac:picMkLst>
        </pc:picChg>
        <pc:picChg chg="mod">
          <ac:chgData name="n r" userId="e7c1c2e9eecacea3" providerId="LiveId" clId="{70F722A5-E834-4C18-AA81-C0A1DF5E24FC}" dt="2022-11-14T04:50:10.066" v="2134"/>
          <ac:picMkLst>
            <pc:docMk/>
            <pc:sldMk cId="2737928463" sldId="315"/>
            <ac:picMk id="8" creationId="{6DD74303-0409-5E2A-2A79-4431490BDCE4}"/>
          </ac:picMkLst>
        </pc:picChg>
        <pc:picChg chg="mod">
          <ac:chgData name="n r" userId="e7c1c2e9eecacea3" providerId="LiveId" clId="{70F722A5-E834-4C18-AA81-C0A1DF5E24FC}" dt="2022-11-14T04:50:10.066" v="2134"/>
          <ac:picMkLst>
            <pc:docMk/>
            <pc:sldMk cId="2737928463" sldId="315"/>
            <ac:picMk id="9" creationId="{3B89A820-7662-4B3E-C4C8-31235713131F}"/>
          </ac:picMkLst>
        </pc:picChg>
        <pc:picChg chg="add mod">
          <ac:chgData name="n r" userId="e7c1c2e9eecacea3" providerId="LiveId" clId="{70F722A5-E834-4C18-AA81-C0A1DF5E24FC}" dt="2022-11-28T02:41:08.463" v="8512" actId="1076"/>
          <ac:picMkLst>
            <pc:docMk/>
            <pc:sldMk cId="2737928463" sldId="315"/>
            <ac:picMk id="10" creationId="{ECE22760-5C35-609F-A852-E77C5B3C8527}"/>
          </ac:picMkLst>
        </pc:picChg>
        <pc:picChg chg="add mod">
          <ac:chgData name="n r" userId="e7c1c2e9eecacea3" providerId="LiveId" clId="{70F722A5-E834-4C18-AA81-C0A1DF5E24FC}" dt="2022-11-28T02:45:59.026" v="8712" actId="1076"/>
          <ac:picMkLst>
            <pc:docMk/>
            <pc:sldMk cId="2737928463" sldId="315"/>
            <ac:picMk id="22" creationId="{BC1E07F9-C4B9-4056-7EDC-9779DB67EC8F}"/>
          </ac:picMkLst>
        </pc:picChg>
        <pc:picChg chg="add mod">
          <ac:chgData name="n r" userId="e7c1c2e9eecacea3" providerId="LiveId" clId="{70F722A5-E834-4C18-AA81-C0A1DF5E24FC}" dt="2022-11-28T02:47:26.906" v="8729" actId="1076"/>
          <ac:picMkLst>
            <pc:docMk/>
            <pc:sldMk cId="2737928463" sldId="315"/>
            <ac:picMk id="23" creationId="{6B50D965-451E-E188-CDA7-FED9DA851AE9}"/>
          </ac:picMkLst>
        </pc:picChg>
        <pc:picChg chg="mod">
          <ac:chgData name="n r" userId="e7c1c2e9eecacea3" providerId="LiveId" clId="{70F722A5-E834-4C18-AA81-C0A1DF5E24FC}" dt="2022-11-22T08:14:35.388" v="4688"/>
          <ac:picMkLst>
            <pc:docMk/>
            <pc:sldMk cId="2737928463" sldId="315"/>
            <ac:picMk id="25" creationId="{6C430E07-1990-CB8A-2960-7D59BB35BF91}"/>
          </ac:picMkLst>
        </pc:picChg>
        <pc:picChg chg="mod">
          <ac:chgData name="n r" userId="e7c1c2e9eecacea3" providerId="LiveId" clId="{70F722A5-E834-4C18-AA81-C0A1DF5E24FC}" dt="2022-11-22T08:14:35.388" v="4688"/>
          <ac:picMkLst>
            <pc:docMk/>
            <pc:sldMk cId="2737928463" sldId="315"/>
            <ac:picMk id="26" creationId="{1FEB4BD9-8962-C5F5-08B0-C25FAECB599B}"/>
          </ac:picMkLst>
        </pc:picChg>
        <pc:picChg chg="mod">
          <ac:chgData name="n r" userId="e7c1c2e9eecacea3" providerId="LiveId" clId="{70F722A5-E834-4C18-AA81-C0A1DF5E24FC}" dt="2022-11-22T08:14:35.388" v="4688"/>
          <ac:picMkLst>
            <pc:docMk/>
            <pc:sldMk cId="2737928463" sldId="315"/>
            <ac:picMk id="28" creationId="{CB6DB073-F319-699D-779D-290476FF8E98}"/>
          </ac:picMkLst>
        </pc:picChg>
        <pc:picChg chg="mod">
          <ac:chgData name="n r" userId="e7c1c2e9eecacea3" providerId="LiveId" clId="{70F722A5-E834-4C18-AA81-C0A1DF5E24FC}" dt="2022-11-22T08:14:35.388" v="4688"/>
          <ac:picMkLst>
            <pc:docMk/>
            <pc:sldMk cId="2737928463" sldId="315"/>
            <ac:picMk id="29" creationId="{895678FB-004A-3A96-48D5-357F871D8229}"/>
          </ac:picMkLst>
        </pc:picChg>
        <pc:picChg chg="add mod">
          <ac:chgData name="n r" userId="e7c1c2e9eecacea3" providerId="LiveId" clId="{70F722A5-E834-4C18-AA81-C0A1DF5E24FC}" dt="2022-11-28T02:45:54.541" v="8710" actId="1076"/>
          <ac:picMkLst>
            <pc:docMk/>
            <pc:sldMk cId="2737928463" sldId="315"/>
            <ac:picMk id="30" creationId="{AF8C8A28-4D46-CAB0-189D-B4392D8871B8}"/>
          </ac:picMkLst>
        </pc:picChg>
        <pc:picChg chg="add mod">
          <ac:chgData name="n r" userId="e7c1c2e9eecacea3" providerId="LiveId" clId="{70F722A5-E834-4C18-AA81-C0A1DF5E24FC}" dt="2022-11-28T02:47:19.208" v="8727" actId="164"/>
          <ac:picMkLst>
            <pc:docMk/>
            <pc:sldMk cId="2737928463" sldId="315"/>
            <ac:picMk id="31" creationId="{6A53B6CC-29E4-F4FA-138C-DB7D9000A691}"/>
          </ac:picMkLst>
        </pc:picChg>
        <pc:cxnChg chg="add mod">
          <ac:chgData name="n r" userId="e7c1c2e9eecacea3" providerId="LiveId" clId="{70F722A5-E834-4C18-AA81-C0A1DF5E24FC}" dt="2022-11-28T02:41:08.463" v="8512" actId="1076"/>
          <ac:cxnSpMkLst>
            <pc:docMk/>
            <pc:sldMk cId="2737928463" sldId="315"/>
            <ac:cxnSpMk id="12" creationId="{FF437783-560B-A270-BFF5-4C84590DD2B9}"/>
          </ac:cxnSpMkLst>
        </pc:cxnChg>
        <pc:cxnChg chg="add mod">
          <ac:chgData name="n r" userId="e7c1c2e9eecacea3" providerId="LiveId" clId="{70F722A5-E834-4C18-AA81-C0A1DF5E24FC}" dt="2022-11-28T02:41:19.523" v="8516" actId="14100"/>
          <ac:cxnSpMkLst>
            <pc:docMk/>
            <pc:sldMk cId="2737928463" sldId="315"/>
            <ac:cxnSpMk id="20" creationId="{75323804-6B68-8882-09FD-97AFDB9DC623}"/>
          </ac:cxnSpMkLst>
        </pc:cxnChg>
        <pc:cxnChg chg="add mod">
          <ac:chgData name="n r" userId="e7c1c2e9eecacea3" providerId="LiveId" clId="{70F722A5-E834-4C18-AA81-C0A1DF5E24FC}" dt="2022-11-28T02:41:28.999" v="8519" actId="14100"/>
          <ac:cxnSpMkLst>
            <pc:docMk/>
            <pc:sldMk cId="2737928463" sldId="315"/>
            <ac:cxnSpMk id="21" creationId="{330C6D4A-7B0D-DA04-702F-43942A169996}"/>
          </ac:cxnSpMkLst>
        </pc:cxnChg>
        <pc:cxnChg chg="add mod">
          <ac:chgData name="n r" userId="e7c1c2e9eecacea3" providerId="LiveId" clId="{70F722A5-E834-4C18-AA81-C0A1DF5E24FC}" dt="2022-11-28T02:47:19.208" v="8727" actId="164"/>
          <ac:cxnSpMkLst>
            <pc:docMk/>
            <pc:sldMk cId="2737928463" sldId="315"/>
            <ac:cxnSpMk id="33" creationId="{74629C1B-DF23-3817-B13A-B1F2404EF682}"/>
          </ac:cxnSpMkLst>
        </pc:cxnChg>
        <pc:cxnChg chg="add mod">
          <ac:chgData name="n r" userId="e7c1c2e9eecacea3" providerId="LiveId" clId="{70F722A5-E834-4C18-AA81-C0A1DF5E24FC}" dt="2022-11-28T02:47:19.208" v="8727" actId="164"/>
          <ac:cxnSpMkLst>
            <pc:docMk/>
            <pc:sldMk cId="2737928463" sldId="315"/>
            <ac:cxnSpMk id="34" creationId="{BD727962-8D1C-6EF5-7157-3B1804A115E2}"/>
          </ac:cxnSpMkLst>
        </pc:cxnChg>
        <pc:cxnChg chg="add mod">
          <ac:chgData name="n r" userId="e7c1c2e9eecacea3" providerId="LiveId" clId="{70F722A5-E834-4C18-AA81-C0A1DF5E24FC}" dt="2022-11-28T02:47:19.208" v="8727" actId="164"/>
          <ac:cxnSpMkLst>
            <pc:docMk/>
            <pc:sldMk cId="2737928463" sldId="315"/>
            <ac:cxnSpMk id="36" creationId="{BE6A4CAD-F4D2-3267-FF45-D515C02B7584}"/>
          </ac:cxnSpMkLst>
        </pc:cxnChg>
      </pc:sldChg>
      <pc:sldChg chg="addSp delSp modSp new del mod modClrScheme chgLayout">
        <pc:chgData name="n r" userId="e7c1c2e9eecacea3" providerId="LiveId" clId="{70F722A5-E834-4C18-AA81-C0A1DF5E24FC}" dt="2022-11-14T05:01:29.890" v="2274" actId="47"/>
        <pc:sldMkLst>
          <pc:docMk/>
          <pc:sldMk cId="3118055548" sldId="316"/>
        </pc:sldMkLst>
        <pc:spChg chg="del mod ord">
          <ac:chgData name="n r" userId="e7c1c2e9eecacea3" providerId="LiveId" clId="{70F722A5-E834-4C18-AA81-C0A1DF5E24FC}" dt="2022-11-14T04:53:15.867" v="2140" actId="700"/>
          <ac:spMkLst>
            <pc:docMk/>
            <pc:sldMk cId="3118055548" sldId="316"/>
            <ac:spMk id="2" creationId="{5779244E-6540-7A5F-EE27-0D4938FE59AC}"/>
          </ac:spMkLst>
        </pc:spChg>
        <pc:spChg chg="del">
          <ac:chgData name="n r" userId="e7c1c2e9eecacea3" providerId="LiveId" clId="{70F722A5-E834-4C18-AA81-C0A1DF5E24FC}" dt="2022-11-14T04:53:15.867" v="2140" actId="700"/>
          <ac:spMkLst>
            <pc:docMk/>
            <pc:sldMk cId="3118055548" sldId="316"/>
            <ac:spMk id="3" creationId="{057998E8-38A6-652B-7CF4-AD51866816F0}"/>
          </ac:spMkLst>
        </pc:spChg>
        <pc:spChg chg="mod ord">
          <ac:chgData name="n r" userId="e7c1c2e9eecacea3" providerId="LiveId" clId="{70F722A5-E834-4C18-AA81-C0A1DF5E24FC}" dt="2022-11-14T04:53:15.867" v="2140" actId="700"/>
          <ac:spMkLst>
            <pc:docMk/>
            <pc:sldMk cId="3118055548" sldId="316"/>
            <ac:spMk id="4" creationId="{5FC21159-816F-7973-C2DF-168359B8CB19}"/>
          </ac:spMkLst>
        </pc:spChg>
        <pc:spChg chg="add mod ord">
          <ac:chgData name="n r" userId="e7c1c2e9eecacea3" providerId="LiveId" clId="{70F722A5-E834-4C18-AA81-C0A1DF5E24FC}" dt="2022-11-14T04:53:15.867" v="2140" actId="700"/>
          <ac:spMkLst>
            <pc:docMk/>
            <pc:sldMk cId="3118055548" sldId="316"/>
            <ac:spMk id="5" creationId="{A2132C03-F6B5-C320-64DE-5F8CBB2E4651}"/>
          </ac:spMkLst>
        </pc:spChg>
      </pc:sldChg>
      <pc:sldChg chg="addSp delSp modSp mod modClrScheme modAnim chgLayout">
        <pc:chgData name="n r" userId="e7c1c2e9eecacea3" providerId="LiveId" clId="{70F722A5-E834-4C18-AA81-C0A1DF5E24FC}" dt="2022-12-02T07:55:04.748" v="8942" actId="1076"/>
        <pc:sldMkLst>
          <pc:docMk/>
          <pc:sldMk cId="4145718917" sldId="317"/>
        </pc:sldMkLst>
        <pc:spChg chg="mod ord">
          <ac:chgData name="n r" userId="e7c1c2e9eecacea3" providerId="LiveId" clId="{70F722A5-E834-4C18-AA81-C0A1DF5E24FC}" dt="2022-11-14T04:54:40.831" v="2141" actId="700"/>
          <ac:spMkLst>
            <pc:docMk/>
            <pc:sldMk cId="4145718917" sldId="317"/>
            <ac:spMk id="4" creationId="{3969C1C2-6ABC-4219-9205-B93DCA3E51D4}"/>
          </ac:spMkLst>
        </pc:spChg>
        <pc:spChg chg="mod ord">
          <ac:chgData name="n r" userId="e7c1c2e9eecacea3" providerId="LiveId" clId="{70F722A5-E834-4C18-AA81-C0A1DF5E24FC}" dt="2022-11-14T05:01:13.813" v="2273" actId="20577"/>
          <ac:spMkLst>
            <pc:docMk/>
            <pc:sldMk cId="4145718917" sldId="317"/>
            <ac:spMk id="5" creationId="{4E486AF5-A687-47B2-BF7B-1F718268E6F5}"/>
          </ac:spMkLst>
        </pc:spChg>
        <pc:spChg chg="add mod">
          <ac:chgData name="n r" userId="e7c1c2e9eecacea3" providerId="LiveId" clId="{70F722A5-E834-4C18-AA81-C0A1DF5E24FC}" dt="2022-11-28T02:53:35.503" v="8785" actId="14100"/>
          <ac:spMkLst>
            <pc:docMk/>
            <pc:sldMk cId="4145718917" sldId="317"/>
            <ac:spMk id="6" creationId="{CF44233A-0FBD-36D5-9957-1AB6C13CC1DE}"/>
          </ac:spMkLst>
        </pc:spChg>
        <pc:spChg chg="add mod">
          <ac:chgData name="n r" userId="e7c1c2e9eecacea3" providerId="LiveId" clId="{70F722A5-E834-4C18-AA81-C0A1DF5E24FC}" dt="2022-11-28T02:53:01.309" v="8781" actId="207"/>
          <ac:spMkLst>
            <pc:docMk/>
            <pc:sldMk cId="4145718917" sldId="317"/>
            <ac:spMk id="10" creationId="{C8175A60-C8AC-B7A4-91D9-3F1DD55FA86C}"/>
          </ac:spMkLst>
        </pc:spChg>
        <pc:spChg chg="mod">
          <ac:chgData name="n r" userId="e7c1c2e9eecacea3" providerId="LiveId" clId="{70F722A5-E834-4C18-AA81-C0A1DF5E24FC}" dt="2022-12-02T07:55:00.192" v="8940" actId="1076"/>
          <ac:spMkLst>
            <pc:docMk/>
            <pc:sldMk cId="4145718917" sldId="317"/>
            <ac:spMk id="20" creationId="{00000000-0000-0000-0000-000000000000}"/>
          </ac:spMkLst>
        </pc:spChg>
        <pc:spChg chg="add mod">
          <ac:chgData name="n r" userId="e7c1c2e9eecacea3" providerId="LiveId" clId="{70F722A5-E834-4C18-AA81-C0A1DF5E24FC}" dt="2022-11-28T02:53:31.824" v="8783" actId="1076"/>
          <ac:spMkLst>
            <pc:docMk/>
            <pc:sldMk cId="4145718917" sldId="317"/>
            <ac:spMk id="34" creationId="{E0A6AF91-A67A-0CB1-8574-E9CEB91E4FB1}"/>
          </ac:spMkLst>
        </pc:spChg>
        <pc:grpChg chg="add mod topLvl">
          <ac:chgData name="n r" userId="e7c1c2e9eecacea3" providerId="LiveId" clId="{70F722A5-E834-4C18-AA81-C0A1DF5E24FC}" dt="2022-11-14T05:00:41.986" v="2222" actId="164"/>
          <ac:grpSpMkLst>
            <pc:docMk/>
            <pc:sldMk cId="4145718917" sldId="317"/>
            <ac:grpSpMk id="8" creationId="{0E9EC440-417D-042C-2852-20C65AE87A1B}"/>
          </ac:grpSpMkLst>
        </pc:grpChg>
        <pc:grpChg chg="add del mod">
          <ac:chgData name="n r" userId="e7c1c2e9eecacea3" providerId="LiveId" clId="{70F722A5-E834-4C18-AA81-C0A1DF5E24FC}" dt="2022-11-14T05:00:10.146" v="2214" actId="165"/>
          <ac:grpSpMkLst>
            <pc:docMk/>
            <pc:sldMk cId="4145718917" sldId="317"/>
            <ac:grpSpMk id="32" creationId="{B5E21D18-F6E3-E166-E91D-5F945CC0F886}"/>
          </ac:grpSpMkLst>
        </pc:grpChg>
        <pc:grpChg chg="add mod">
          <ac:chgData name="n r" userId="e7c1c2e9eecacea3" providerId="LiveId" clId="{70F722A5-E834-4C18-AA81-C0A1DF5E24FC}" dt="2022-12-02T07:55:02.352" v="8941" actId="1076"/>
          <ac:grpSpMkLst>
            <pc:docMk/>
            <pc:sldMk cId="4145718917" sldId="317"/>
            <ac:grpSpMk id="42" creationId="{33E73003-5776-D9ED-F714-15134452D4CE}"/>
          </ac:grpSpMkLst>
        </pc:grpChg>
        <pc:picChg chg="add mod">
          <ac:chgData name="n r" userId="e7c1c2e9eecacea3" providerId="LiveId" clId="{70F722A5-E834-4C18-AA81-C0A1DF5E24FC}" dt="2022-11-28T02:53:28.320" v="8782" actId="1076"/>
          <ac:picMkLst>
            <pc:docMk/>
            <pc:sldMk cId="4145718917" sldId="317"/>
            <ac:picMk id="7" creationId="{DEDEB064-512B-B64C-7222-5E3B6113BA17}"/>
          </ac:picMkLst>
        </pc:picChg>
        <pc:picChg chg="mod">
          <ac:chgData name="n r" userId="e7c1c2e9eecacea3" providerId="LiveId" clId="{70F722A5-E834-4C18-AA81-C0A1DF5E24FC}" dt="2022-11-14T05:00:10.146" v="2214" actId="165"/>
          <ac:picMkLst>
            <pc:docMk/>
            <pc:sldMk cId="4145718917" sldId="317"/>
            <ac:picMk id="33" creationId="{E7FB80A2-A6D6-4C6F-99C1-267C842E8C0A}"/>
          </ac:picMkLst>
        </pc:picChg>
        <pc:picChg chg="mod">
          <ac:chgData name="n r" userId="e7c1c2e9eecacea3" providerId="LiveId" clId="{70F722A5-E834-4C18-AA81-C0A1DF5E24FC}" dt="2022-11-14T05:00:10.146" v="2214" actId="165"/>
          <ac:picMkLst>
            <pc:docMk/>
            <pc:sldMk cId="4145718917" sldId="317"/>
            <ac:picMk id="37" creationId="{04B08A34-66D0-4AA8-AB22-111228C82278}"/>
          </ac:picMkLst>
        </pc:picChg>
        <pc:picChg chg="add mod">
          <ac:chgData name="n r" userId="e7c1c2e9eecacea3" providerId="LiveId" clId="{70F722A5-E834-4C18-AA81-C0A1DF5E24FC}" dt="2022-12-02T07:55:04.748" v="8942" actId="1076"/>
          <ac:picMkLst>
            <pc:docMk/>
            <pc:sldMk cId="4145718917" sldId="317"/>
            <ac:picMk id="44" creationId="{3FF1C515-FBB7-C89C-2023-2F8FF6BEAEFC}"/>
          </ac:picMkLst>
        </pc:picChg>
        <pc:cxnChg chg="add mod topLvl">
          <ac:chgData name="n r" userId="e7c1c2e9eecacea3" providerId="LiveId" clId="{70F722A5-E834-4C18-AA81-C0A1DF5E24FC}" dt="2022-11-14T05:00:41.986" v="2222" actId="164"/>
          <ac:cxnSpMkLst>
            <pc:docMk/>
            <pc:sldMk cId="4145718917" sldId="317"/>
            <ac:cxnSpMk id="12" creationId="{043421EF-4D4B-E1E4-A816-AAF6457BEF08}"/>
          </ac:cxnSpMkLst>
        </pc:cxnChg>
        <pc:cxnChg chg="add mod topLvl">
          <ac:chgData name="n r" userId="e7c1c2e9eecacea3" providerId="LiveId" clId="{70F722A5-E834-4C18-AA81-C0A1DF5E24FC}" dt="2022-11-14T05:00:41.986" v="2222" actId="164"/>
          <ac:cxnSpMkLst>
            <pc:docMk/>
            <pc:sldMk cId="4145718917" sldId="317"/>
            <ac:cxnSpMk id="14" creationId="{5DF392B2-F34B-C2ED-76A0-71880D652901}"/>
          </ac:cxnSpMkLst>
        </pc:cxnChg>
        <pc:cxnChg chg="add mod topLvl">
          <ac:chgData name="n r" userId="e7c1c2e9eecacea3" providerId="LiveId" clId="{70F722A5-E834-4C18-AA81-C0A1DF5E24FC}" dt="2022-11-14T05:00:41.986" v="2222" actId="164"/>
          <ac:cxnSpMkLst>
            <pc:docMk/>
            <pc:sldMk cId="4145718917" sldId="317"/>
            <ac:cxnSpMk id="18" creationId="{2D8FFA5F-F6F5-7253-B54D-5784A722BDEB}"/>
          </ac:cxnSpMkLst>
        </pc:cxnChg>
      </pc:sldChg>
      <pc:sldChg chg="addSp delSp modSp new mod modClrScheme delAnim modAnim chgLayout">
        <pc:chgData name="n r" userId="e7c1c2e9eecacea3" providerId="LiveId" clId="{70F722A5-E834-4C18-AA81-C0A1DF5E24FC}" dt="2022-11-27T23:16:32.795" v="8385"/>
        <pc:sldMkLst>
          <pc:docMk/>
          <pc:sldMk cId="4148956695" sldId="318"/>
        </pc:sldMkLst>
        <pc:spChg chg="del mod ord">
          <ac:chgData name="n r" userId="e7c1c2e9eecacea3" providerId="LiveId" clId="{70F722A5-E834-4C18-AA81-C0A1DF5E24FC}" dt="2022-11-14T05:13:56.159" v="2517" actId="700"/>
          <ac:spMkLst>
            <pc:docMk/>
            <pc:sldMk cId="4148956695" sldId="318"/>
            <ac:spMk id="2" creationId="{3F7C70C9-7C64-ED0E-85C3-2F743663A20B}"/>
          </ac:spMkLst>
        </pc:spChg>
        <pc:spChg chg="del">
          <ac:chgData name="n r" userId="e7c1c2e9eecacea3" providerId="LiveId" clId="{70F722A5-E834-4C18-AA81-C0A1DF5E24FC}" dt="2022-11-14T05:13:56.159" v="2517" actId="700"/>
          <ac:spMkLst>
            <pc:docMk/>
            <pc:sldMk cId="4148956695" sldId="318"/>
            <ac:spMk id="3" creationId="{29C43F44-C50E-2711-22E0-1399AF9E76A0}"/>
          </ac:spMkLst>
        </pc:spChg>
        <pc:spChg chg="del">
          <ac:chgData name="n r" userId="e7c1c2e9eecacea3" providerId="LiveId" clId="{70F722A5-E834-4C18-AA81-C0A1DF5E24FC}" dt="2022-11-14T05:13:56.159" v="2517" actId="700"/>
          <ac:spMkLst>
            <pc:docMk/>
            <pc:sldMk cId="4148956695" sldId="318"/>
            <ac:spMk id="4" creationId="{7248C54E-1F63-46F8-9D19-436874BF9577}"/>
          </ac:spMkLst>
        </pc:spChg>
        <pc:spChg chg="add mod">
          <ac:chgData name="n r" userId="e7c1c2e9eecacea3" providerId="LiveId" clId="{70F722A5-E834-4C18-AA81-C0A1DF5E24FC}" dt="2022-11-22T08:20:40.811" v="4741" actId="1076"/>
          <ac:spMkLst>
            <pc:docMk/>
            <pc:sldMk cId="4148956695" sldId="318"/>
            <ac:spMk id="4" creationId="{958A2054-EA29-4640-2DC4-EA3C0D34389D}"/>
          </ac:spMkLst>
        </pc:spChg>
        <pc:spChg chg="del">
          <ac:chgData name="n r" userId="e7c1c2e9eecacea3" providerId="LiveId" clId="{70F722A5-E834-4C18-AA81-C0A1DF5E24FC}" dt="2022-11-14T05:13:56.159" v="2517" actId="700"/>
          <ac:spMkLst>
            <pc:docMk/>
            <pc:sldMk cId="4148956695" sldId="318"/>
            <ac:spMk id="5" creationId="{3AA11D6E-71FF-F7D6-EA27-03990FCA3F0D}"/>
          </ac:spMkLst>
        </pc:spChg>
        <pc:spChg chg="add mod">
          <ac:chgData name="n r" userId="e7c1c2e9eecacea3" providerId="LiveId" clId="{70F722A5-E834-4C18-AA81-C0A1DF5E24FC}" dt="2022-11-22T08:21:55.591" v="4765" actId="20577"/>
          <ac:spMkLst>
            <pc:docMk/>
            <pc:sldMk cId="4148956695" sldId="318"/>
            <ac:spMk id="5" creationId="{A8B4BFCE-97A8-280A-F51A-4D6EF9AB13B1}"/>
          </ac:spMkLst>
        </pc:spChg>
        <pc:spChg chg="del">
          <ac:chgData name="n r" userId="e7c1c2e9eecacea3" providerId="LiveId" clId="{70F722A5-E834-4C18-AA81-C0A1DF5E24FC}" dt="2022-11-14T05:13:56.159" v="2517" actId="700"/>
          <ac:spMkLst>
            <pc:docMk/>
            <pc:sldMk cId="4148956695" sldId="318"/>
            <ac:spMk id="6" creationId="{04D991D2-6056-8287-BAC0-5D14E030B192}"/>
          </ac:spMkLst>
        </pc:spChg>
        <pc:spChg chg="add mod">
          <ac:chgData name="n r" userId="e7c1c2e9eecacea3" providerId="LiveId" clId="{70F722A5-E834-4C18-AA81-C0A1DF5E24FC}" dt="2022-11-22T08:22:04.857" v="4774" actId="20577"/>
          <ac:spMkLst>
            <pc:docMk/>
            <pc:sldMk cId="4148956695" sldId="318"/>
            <ac:spMk id="6" creationId="{9196A646-0D4B-C5EE-598D-78EE521B266A}"/>
          </ac:spMkLst>
        </pc:spChg>
        <pc:spChg chg="add mod ord">
          <ac:chgData name="n r" userId="e7c1c2e9eecacea3" providerId="LiveId" clId="{70F722A5-E834-4C18-AA81-C0A1DF5E24FC}" dt="2022-11-14T05:27:07.678" v="2634" actId="20577"/>
          <ac:spMkLst>
            <pc:docMk/>
            <pc:sldMk cId="4148956695" sldId="318"/>
            <ac:spMk id="7" creationId="{28F7D5A6-2F67-D9BC-2BB1-3E65833BA939}"/>
          </ac:spMkLst>
        </pc:spChg>
        <pc:spChg chg="add mod">
          <ac:chgData name="n r" userId="e7c1c2e9eecacea3" providerId="LiveId" clId="{70F722A5-E834-4C18-AA81-C0A1DF5E24FC}" dt="2022-11-22T08:26:49.587" v="4842" actId="207"/>
          <ac:spMkLst>
            <pc:docMk/>
            <pc:sldMk cId="4148956695" sldId="318"/>
            <ac:spMk id="19" creationId="{2106DF59-270A-A021-5338-A1000CCD9AAB}"/>
          </ac:spMkLst>
        </pc:spChg>
        <pc:spChg chg="add mod">
          <ac:chgData name="n r" userId="e7c1c2e9eecacea3" providerId="LiveId" clId="{70F722A5-E834-4C18-AA81-C0A1DF5E24FC}" dt="2022-11-22T08:21:50.230" v="4755" actId="1076"/>
          <ac:spMkLst>
            <pc:docMk/>
            <pc:sldMk cId="4148956695" sldId="318"/>
            <ac:spMk id="26" creationId="{235F7365-0546-A425-1C60-D30E73916E71}"/>
          </ac:spMkLst>
        </pc:spChg>
        <pc:spChg chg="add mod">
          <ac:chgData name="n r" userId="e7c1c2e9eecacea3" providerId="LiveId" clId="{70F722A5-E834-4C18-AA81-C0A1DF5E24FC}" dt="2022-11-14T05:35:19.478" v="2849" actId="1076"/>
          <ac:spMkLst>
            <pc:docMk/>
            <pc:sldMk cId="4148956695" sldId="318"/>
            <ac:spMk id="32" creationId="{58C22A61-712D-41DC-5DB2-52BBA25BB282}"/>
          </ac:spMkLst>
        </pc:spChg>
        <pc:spChg chg="add del mod">
          <ac:chgData name="n r" userId="e7c1c2e9eecacea3" providerId="LiveId" clId="{70F722A5-E834-4C18-AA81-C0A1DF5E24FC}" dt="2022-11-22T08:19:34.901" v="4702" actId="478"/>
          <ac:spMkLst>
            <pc:docMk/>
            <pc:sldMk cId="4148956695" sldId="318"/>
            <ac:spMk id="43" creationId="{EC39CB39-BE9F-DBFC-619B-35943D18ADB4}"/>
          </ac:spMkLst>
        </pc:spChg>
        <pc:spChg chg="add del mod">
          <ac:chgData name="n r" userId="e7c1c2e9eecacea3" providerId="LiveId" clId="{70F722A5-E834-4C18-AA81-C0A1DF5E24FC}" dt="2022-11-22T08:19:43.783" v="4707" actId="478"/>
          <ac:spMkLst>
            <pc:docMk/>
            <pc:sldMk cId="4148956695" sldId="318"/>
            <ac:spMk id="45" creationId="{676F8C4E-E50A-1197-1790-F68AD05DA6AE}"/>
          </ac:spMkLst>
        </pc:spChg>
        <pc:spChg chg="add del mod">
          <ac:chgData name="n r" userId="e7c1c2e9eecacea3" providerId="LiveId" clId="{70F722A5-E834-4C18-AA81-C0A1DF5E24FC}" dt="2022-11-22T08:19:44.448" v="4708" actId="478"/>
          <ac:spMkLst>
            <pc:docMk/>
            <pc:sldMk cId="4148956695" sldId="318"/>
            <ac:spMk id="46" creationId="{E01FE2DA-1299-CFE2-46CA-E0817DD618BA}"/>
          </ac:spMkLst>
        </pc:spChg>
        <pc:spChg chg="add mod">
          <ac:chgData name="n r" userId="e7c1c2e9eecacea3" providerId="LiveId" clId="{70F722A5-E834-4C18-AA81-C0A1DF5E24FC}" dt="2022-11-14T05:35:36.661" v="2850" actId="1076"/>
          <ac:spMkLst>
            <pc:docMk/>
            <pc:sldMk cId="4148956695" sldId="318"/>
            <ac:spMk id="47" creationId="{8C8D8D6D-0DDE-092B-120E-A816336EAF2C}"/>
          </ac:spMkLst>
        </pc:spChg>
        <pc:spChg chg="add mod">
          <ac:chgData name="n r" userId="e7c1c2e9eecacea3" providerId="LiveId" clId="{70F722A5-E834-4C18-AA81-C0A1DF5E24FC}" dt="2022-11-14T05:35:36.661" v="2850" actId="1076"/>
          <ac:spMkLst>
            <pc:docMk/>
            <pc:sldMk cId="4148956695" sldId="318"/>
            <ac:spMk id="48" creationId="{5906E567-A805-D63A-7545-D33A6E92A0A6}"/>
          </ac:spMkLst>
        </pc:spChg>
        <pc:spChg chg="add mod">
          <ac:chgData name="n r" userId="e7c1c2e9eecacea3" providerId="LiveId" clId="{70F722A5-E834-4C18-AA81-C0A1DF5E24FC}" dt="2022-11-14T05:36:00.273" v="2864" actId="1076"/>
          <ac:spMkLst>
            <pc:docMk/>
            <pc:sldMk cId="4148956695" sldId="318"/>
            <ac:spMk id="51" creationId="{A12CFC3B-BFC2-631B-0098-61B8ABBAACD1}"/>
          </ac:spMkLst>
        </pc:spChg>
        <pc:grpChg chg="add mod">
          <ac:chgData name="n r" userId="e7c1c2e9eecacea3" providerId="LiveId" clId="{70F722A5-E834-4C18-AA81-C0A1DF5E24FC}" dt="2022-11-22T08:21:41.360" v="4753" actId="1076"/>
          <ac:grpSpMkLst>
            <pc:docMk/>
            <pc:sldMk cId="4148956695" sldId="318"/>
            <ac:grpSpMk id="9" creationId="{08B54DA3-2749-95FC-5282-8D40B673BCF8}"/>
          </ac:grpSpMkLst>
        </pc:grpChg>
        <pc:grpChg chg="mod">
          <ac:chgData name="n r" userId="e7c1c2e9eecacea3" providerId="LiveId" clId="{70F722A5-E834-4C18-AA81-C0A1DF5E24FC}" dt="2022-11-14T05:14:47.203" v="2520"/>
          <ac:grpSpMkLst>
            <pc:docMk/>
            <pc:sldMk cId="4148956695" sldId="318"/>
            <ac:grpSpMk id="10" creationId="{AFE1B40B-E6F5-F070-C9CD-CD23685C4D57}"/>
          </ac:grpSpMkLst>
        </pc:grpChg>
        <pc:grpChg chg="add del mod">
          <ac:chgData name="n r" userId="e7c1c2e9eecacea3" providerId="LiveId" clId="{70F722A5-E834-4C18-AA81-C0A1DF5E24FC}" dt="2022-11-14T05:18:30.012" v="2557" actId="165"/>
          <ac:grpSpMkLst>
            <pc:docMk/>
            <pc:sldMk cId="4148956695" sldId="318"/>
            <ac:grpSpMk id="19" creationId="{BE125A78-E275-95F5-6C31-D94B9E69E90F}"/>
          </ac:grpSpMkLst>
        </pc:grpChg>
        <pc:grpChg chg="add mod">
          <ac:chgData name="n r" userId="e7c1c2e9eecacea3" providerId="LiveId" clId="{70F722A5-E834-4C18-AA81-C0A1DF5E24FC}" dt="2022-11-22T08:25:21.685" v="4804" actId="1076"/>
          <ac:grpSpMkLst>
            <pc:docMk/>
            <pc:sldMk cId="4148956695" sldId="318"/>
            <ac:grpSpMk id="25" creationId="{14B1618A-32F9-9508-33DE-F2E10C7E02B0}"/>
          </ac:grpSpMkLst>
        </pc:grpChg>
        <pc:grpChg chg="add mod">
          <ac:chgData name="n r" userId="e7c1c2e9eecacea3" providerId="LiveId" clId="{70F722A5-E834-4C18-AA81-C0A1DF5E24FC}" dt="2022-11-22T08:21:09.932" v="4746" actId="1076"/>
          <ac:grpSpMkLst>
            <pc:docMk/>
            <pc:sldMk cId="4148956695" sldId="318"/>
            <ac:grpSpMk id="30" creationId="{44DD0C42-0F41-D715-9610-960A2137FA23}"/>
          </ac:grpSpMkLst>
        </pc:grpChg>
        <pc:picChg chg="add mod">
          <ac:chgData name="n r" userId="e7c1c2e9eecacea3" providerId="LiveId" clId="{70F722A5-E834-4C18-AA81-C0A1DF5E24FC}" dt="2022-11-25T04:23:26.700" v="8347" actId="1076"/>
          <ac:picMkLst>
            <pc:docMk/>
            <pc:sldMk cId="4148956695" sldId="318"/>
            <ac:picMk id="2" creationId="{3620078C-67FA-E096-3159-5A521ED5842B}"/>
          </ac:picMkLst>
        </pc:picChg>
        <pc:picChg chg="add del mod">
          <ac:chgData name="n r" userId="e7c1c2e9eecacea3" providerId="LiveId" clId="{70F722A5-E834-4C18-AA81-C0A1DF5E24FC}" dt="2022-11-22T08:19:38.772" v="4704" actId="478"/>
          <ac:picMkLst>
            <pc:docMk/>
            <pc:sldMk cId="4148956695" sldId="318"/>
            <ac:picMk id="3" creationId="{3F02B739-A7A7-7726-1A95-AC11303B459B}"/>
          </ac:picMkLst>
        </pc:picChg>
        <pc:picChg chg="add mod">
          <ac:chgData name="n r" userId="e7c1c2e9eecacea3" providerId="LiveId" clId="{70F722A5-E834-4C18-AA81-C0A1DF5E24FC}" dt="2022-11-14T05:35:19.478" v="2849" actId="1076"/>
          <ac:picMkLst>
            <pc:docMk/>
            <pc:sldMk cId="4148956695" sldId="318"/>
            <ac:picMk id="8" creationId="{A8993FAD-908D-1D87-40B3-5AA4FADD447D}"/>
          </ac:picMkLst>
        </pc:picChg>
        <pc:picChg chg="mod">
          <ac:chgData name="n r" userId="e7c1c2e9eecacea3" providerId="LiveId" clId="{70F722A5-E834-4C18-AA81-C0A1DF5E24FC}" dt="2022-11-14T05:14:47.203" v="2520"/>
          <ac:picMkLst>
            <pc:docMk/>
            <pc:sldMk cId="4148956695" sldId="318"/>
            <ac:picMk id="14" creationId="{1E02A240-E95F-BA40-FEF2-670ABF4732C6}"/>
          </ac:picMkLst>
        </pc:picChg>
        <pc:picChg chg="mod">
          <ac:chgData name="n r" userId="e7c1c2e9eecacea3" providerId="LiveId" clId="{70F722A5-E834-4C18-AA81-C0A1DF5E24FC}" dt="2022-11-14T05:14:47.203" v="2520"/>
          <ac:picMkLst>
            <pc:docMk/>
            <pc:sldMk cId="4148956695" sldId="318"/>
            <ac:picMk id="15" creationId="{772C451D-2926-01AF-0366-11D7DDD9992D}"/>
          </ac:picMkLst>
        </pc:picChg>
        <pc:picChg chg="add mod">
          <ac:chgData name="n r" userId="e7c1c2e9eecacea3" providerId="LiveId" clId="{70F722A5-E834-4C18-AA81-C0A1DF5E24FC}" dt="2022-11-22T08:22:12.104" v="4776" actId="1076"/>
          <ac:picMkLst>
            <pc:docMk/>
            <pc:sldMk cId="4148956695" sldId="318"/>
            <ac:picMk id="16" creationId="{486E771A-1BD3-5F89-1DB9-77E203472C1D}"/>
          </ac:picMkLst>
        </pc:picChg>
        <pc:picChg chg="add mod topLvl">
          <ac:chgData name="n r" userId="e7c1c2e9eecacea3" providerId="LiveId" clId="{70F722A5-E834-4C18-AA81-C0A1DF5E24FC}" dt="2022-11-14T05:18:46.727" v="2560" actId="164"/>
          <ac:picMkLst>
            <pc:docMk/>
            <pc:sldMk cId="4148956695" sldId="318"/>
            <ac:picMk id="17" creationId="{8F7F8605-27A2-9A39-574D-77F12CF25F9D}"/>
          </ac:picMkLst>
        </pc:picChg>
        <pc:picChg chg="add mod topLvl">
          <ac:chgData name="n r" userId="e7c1c2e9eecacea3" providerId="LiveId" clId="{70F722A5-E834-4C18-AA81-C0A1DF5E24FC}" dt="2022-11-14T05:18:46.727" v="2560" actId="164"/>
          <ac:picMkLst>
            <pc:docMk/>
            <pc:sldMk cId="4148956695" sldId="318"/>
            <ac:picMk id="18" creationId="{75F3488F-7D6B-4EF3-1A27-822127B69041}"/>
          </ac:picMkLst>
        </pc:picChg>
        <pc:picChg chg="add mod">
          <ac:chgData name="n r" userId="e7c1c2e9eecacea3" providerId="LiveId" clId="{70F722A5-E834-4C18-AA81-C0A1DF5E24FC}" dt="2022-11-22T08:25:18.012" v="4803" actId="1076"/>
          <ac:picMkLst>
            <pc:docMk/>
            <pc:sldMk cId="4148956695" sldId="318"/>
            <ac:picMk id="20" creationId="{D7FDA130-0314-298C-9022-EB7F514F0215}"/>
          </ac:picMkLst>
        </pc:picChg>
        <pc:picChg chg="add mod">
          <ac:chgData name="n r" userId="e7c1c2e9eecacea3" providerId="LiveId" clId="{70F722A5-E834-4C18-AA81-C0A1DF5E24FC}" dt="2022-11-22T08:25:18.012" v="4803" actId="1076"/>
          <ac:picMkLst>
            <pc:docMk/>
            <pc:sldMk cId="4148956695" sldId="318"/>
            <ac:picMk id="21" creationId="{52751569-0D9C-4F6A-FC87-938DF67B0D1D}"/>
          </ac:picMkLst>
        </pc:picChg>
        <pc:picChg chg="add mod">
          <ac:chgData name="n r" userId="e7c1c2e9eecacea3" providerId="LiveId" clId="{70F722A5-E834-4C18-AA81-C0A1DF5E24FC}" dt="2022-11-22T08:21:42.915" v="4754" actId="1076"/>
          <ac:picMkLst>
            <pc:docMk/>
            <pc:sldMk cId="4148956695" sldId="318"/>
            <ac:picMk id="22" creationId="{18C53E4F-175A-1868-37EA-CAA53E0734F0}"/>
          </ac:picMkLst>
        </pc:picChg>
        <pc:picChg chg="add mod">
          <ac:chgData name="n r" userId="e7c1c2e9eecacea3" providerId="LiveId" clId="{70F722A5-E834-4C18-AA81-C0A1DF5E24FC}" dt="2022-11-14T05:35:19.478" v="2849" actId="1076"/>
          <ac:picMkLst>
            <pc:docMk/>
            <pc:sldMk cId="4148956695" sldId="318"/>
            <ac:picMk id="24" creationId="{4F20671B-ED51-302E-8550-48469B781B3E}"/>
          </ac:picMkLst>
        </pc:picChg>
        <pc:picChg chg="add mod">
          <ac:chgData name="n r" userId="e7c1c2e9eecacea3" providerId="LiveId" clId="{70F722A5-E834-4C18-AA81-C0A1DF5E24FC}" dt="2022-11-14T05:28:21.424" v="2660" actId="164"/>
          <ac:picMkLst>
            <pc:docMk/>
            <pc:sldMk cId="4148956695" sldId="318"/>
            <ac:picMk id="27" creationId="{143C521A-5727-C90E-22EE-42E58F593C6C}"/>
          </ac:picMkLst>
        </pc:picChg>
        <pc:picChg chg="add mod">
          <ac:chgData name="n r" userId="e7c1c2e9eecacea3" providerId="LiveId" clId="{70F722A5-E834-4C18-AA81-C0A1DF5E24FC}" dt="2022-11-14T05:28:21.424" v="2660" actId="164"/>
          <ac:picMkLst>
            <pc:docMk/>
            <pc:sldMk cId="4148956695" sldId="318"/>
            <ac:picMk id="28" creationId="{6E20DE9A-704B-C806-7B6A-AF740211CAB1}"/>
          </ac:picMkLst>
        </pc:picChg>
        <pc:picChg chg="add mod">
          <ac:chgData name="n r" userId="e7c1c2e9eecacea3" providerId="LiveId" clId="{70F722A5-E834-4C18-AA81-C0A1DF5E24FC}" dt="2022-11-22T08:21:05.869" v="4745" actId="1076"/>
          <ac:picMkLst>
            <pc:docMk/>
            <pc:sldMk cId="4148956695" sldId="318"/>
            <ac:picMk id="29" creationId="{F7C4861F-B7AC-A8AF-78C7-E1A0C5384BEC}"/>
          </ac:picMkLst>
        </pc:picChg>
        <pc:picChg chg="add mod">
          <ac:chgData name="n r" userId="e7c1c2e9eecacea3" providerId="LiveId" clId="{70F722A5-E834-4C18-AA81-C0A1DF5E24FC}" dt="2022-11-22T08:22:16.458" v="4778" actId="1076"/>
          <ac:picMkLst>
            <pc:docMk/>
            <pc:sldMk cId="4148956695" sldId="318"/>
            <ac:picMk id="31" creationId="{979F9CF4-F71F-90EB-8F27-431E110D0A21}"/>
          </ac:picMkLst>
        </pc:picChg>
        <pc:picChg chg="add mod">
          <ac:chgData name="n r" userId="e7c1c2e9eecacea3" providerId="LiveId" clId="{70F722A5-E834-4C18-AA81-C0A1DF5E24FC}" dt="2022-11-22T08:22:14.398" v="4777" actId="1076"/>
          <ac:picMkLst>
            <pc:docMk/>
            <pc:sldMk cId="4148956695" sldId="318"/>
            <ac:picMk id="52" creationId="{2EF8318B-DFB4-9485-A156-28E406AADE33}"/>
          </ac:picMkLst>
        </pc:picChg>
        <pc:picChg chg="add mod">
          <ac:chgData name="n r" userId="e7c1c2e9eecacea3" providerId="LiveId" clId="{70F722A5-E834-4C18-AA81-C0A1DF5E24FC}" dt="2022-11-22T08:21:38.556" v="4752" actId="1076"/>
          <ac:picMkLst>
            <pc:docMk/>
            <pc:sldMk cId="4148956695" sldId="318"/>
            <ac:picMk id="53" creationId="{ED37E963-2E83-A833-295B-8DE7AA5D974A}"/>
          </ac:picMkLst>
        </pc:picChg>
        <pc:cxnChg chg="mod">
          <ac:chgData name="n r" userId="e7c1c2e9eecacea3" providerId="LiveId" clId="{70F722A5-E834-4C18-AA81-C0A1DF5E24FC}" dt="2022-11-14T05:14:47.203" v="2520"/>
          <ac:cxnSpMkLst>
            <pc:docMk/>
            <pc:sldMk cId="4148956695" sldId="318"/>
            <ac:cxnSpMk id="11" creationId="{B4559AFA-51F3-3FFA-FA43-E6A56D33B91A}"/>
          </ac:cxnSpMkLst>
        </pc:cxnChg>
        <pc:cxnChg chg="mod">
          <ac:chgData name="n r" userId="e7c1c2e9eecacea3" providerId="LiveId" clId="{70F722A5-E834-4C18-AA81-C0A1DF5E24FC}" dt="2022-11-14T05:14:47.203" v="2520"/>
          <ac:cxnSpMkLst>
            <pc:docMk/>
            <pc:sldMk cId="4148956695" sldId="318"/>
            <ac:cxnSpMk id="12" creationId="{74ACCE0A-F06C-797D-595B-D4CFD669E705}"/>
          </ac:cxnSpMkLst>
        </pc:cxnChg>
        <pc:cxnChg chg="mod">
          <ac:chgData name="n r" userId="e7c1c2e9eecacea3" providerId="LiveId" clId="{70F722A5-E834-4C18-AA81-C0A1DF5E24FC}" dt="2022-11-14T05:14:47.203" v="2520"/>
          <ac:cxnSpMkLst>
            <pc:docMk/>
            <pc:sldMk cId="4148956695" sldId="318"/>
            <ac:cxnSpMk id="13" creationId="{C6C4E258-932F-4408-8250-2CECD0A35C7F}"/>
          </ac:cxnSpMkLst>
        </pc:cxnChg>
        <pc:cxnChg chg="add mod">
          <ac:chgData name="n r" userId="e7c1c2e9eecacea3" providerId="LiveId" clId="{70F722A5-E834-4C18-AA81-C0A1DF5E24FC}" dt="2022-11-14T05:35:19.478" v="2849" actId="1076"/>
          <ac:cxnSpMkLst>
            <pc:docMk/>
            <pc:sldMk cId="4148956695" sldId="318"/>
            <ac:cxnSpMk id="34" creationId="{FFA65ABA-0DE3-25DA-F4A6-E0F51BB2331C}"/>
          </ac:cxnSpMkLst>
        </pc:cxnChg>
        <pc:cxnChg chg="add del mod">
          <ac:chgData name="n r" userId="e7c1c2e9eecacea3" providerId="LiveId" clId="{70F722A5-E834-4C18-AA81-C0A1DF5E24FC}" dt="2022-11-22T08:19:37.093" v="4703" actId="478"/>
          <ac:cxnSpMkLst>
            <pc:docMk/>
            <pc:sldMk cId="4148956695" sldId="318"/>
            <ac:cxnSpMk id="36" creationId="{089ED7CE-EE91-FA06-2660-502D167314D7}"/>
          </ac:cxnSpMkLst>
        </pc:cxnChg>
        <pc:cxnChg chg="add del mod">
          <ac:chgData name="n r" userId="e7c1c2e9eecacea3" providerId="LiveId" clId="{70F722A5-E834-4C18-AA81-C0A1DF5E24FC}" dt="2022-11-22T08:19:43.020" v="4706" actId="478"/>
          <ac:cxnSpMkLst>
            <pc:docMk/>
            <pc:sldMk cId="4148956695" sldId="318"/>
            <ac:cxnSpMk id="37" creationId="{1D49A4DD-D900-4224-5218-9E027EC4CB96}"/>
          </ac:cxnSpMkLst>
        </pc:cxnChg>
        <pc:cxnChg chg="add del mod">
          <ac:chgData name="n r" userId="e7c1c2e9eecacea3" providerId="LiveId" clId="{70F722A5-E834-4C18-AA81-C0A1DF5E24FC}" dt="2022-11-22T08:19:44.991" v="4709" actId="478"/>
          <ac:cxnSpMkLst>
            <pc:docMk/>
            <pc:sldMk cId="4148956695" sldId="318"/>
            <ac:cxnSpMk id="38" creationId="{7917F263-BFEA-4BB1-AE47-08BDC8AC818C}"/>
          </ac:cxnSpMkLst>
        </pc:cxnChg>
        <pc:cxnChg chg="add del mod">
          <ac:chgData name="n r" userId="e7c1c2e9eecacea3" providerId="LiveId" clId="{70F722A5-E834-4C18-AA81-C0A1DF5E24FC}" dt="2022-11-22T08:19:32.048" v="4701" actId="478"/>
          <ac:cxnSpMkLst>
            <pc:docMk/>
            <pc:sldMk cId="4148956695" sldId="318"/>
            <ac:cxnSpMk id="39" creationId="{2900C031-2B92-BF5D-3198-2066B817902A}"/>
          </ac:cxnSpMkLst>
        </pc:cxnChg>
        <pc:cxnChg chg="add del mod">
          <ac:chgData name="n r" userId="e7c1c2e9eecacea3" providerId="LiveId" clId="{70F722A5-E834-4C18-AA81-C0A1DF5E24FC}" dt="2022-11-22T08:19:40.548" v="4705" actId="478"/>
          <ac:cxnSpMkLst>
            <pc:docMk/>
            <pc:sldMk cId="4148956695" sldId="318"/>
            <ac:cxnSpMk id="40" creationId="{F5C11AD2-8693-79DB-4256-3D9864E64BB8}"/>
          </ac:cxnSpMkLst>
        </pc:cxnChg>
        <pc:cxnChg chg="add del mod">
          <ac:chgData name="n r" userId="e7c1c2e9eecacea3" providerId="LiveId" clId="{70F722A5-E834-4C18-AA81-C0A1DF5E24FC}" dt="2022-11-22T08:19:45.752" v="4710" actId="478"/>
          <ac:cxnSpMkLst>
            <pc:docMk/>
            <pc:sldMk cId="4148956695" sldId="318"/>
            <ac:cxnSpMk id="41" creationId="{AB00CEF8-4640-1D23-0D75-EB1A0C0B7611}"/>
          </ac:cxnSpMkLst>
        </pc:cxnChg>
        <pc:cxnChg chg="add mod">
          <ac:chgData name="n r" userId="e7c1c2e9eecacea3" providerId="LiveId" clId="{70F722A5-E834-4C18-AA81-C0A1DF5E24FC}" dt="2022-11-14T05:35:19.478" v="2849" actId="1076"/>
          <ac:cxnSpMkLst>
            <pc:docMk/>
            <pc:sldMk cId="4148956695" sldId="318"/>
            <ac:cxnSpMk id="42" creationId="{2EB6C507-1FFE-A25D-87FA-40B72BED8592}"/>
          </ac:cxnSpMkLst>
        </pc:cxnChg>
        <pc:cxnChg chg="add del mod">
          <ac:chgData name="n r" userId="e7c1c2e9eecacea3" providerId="LiveId" clId="{70F722A5-E834-4C18-AA81-C0A1DF5E24FC}" dt="2022-11-14T05:33:21.237" v="2781"/>
          <ac:cxnSpMkLst>
            <pc:docMk/>
            <pc:sldMk cId="4148956695" sldId="318"/>
            <ac:cxnSpMk id="44" creationId="{4F604A25-4D95-B60E-7DAE-DC84D6D4F889}"/>
          </ac:cxnSpMkLst>
        </pc:cxnChg>
        <pc:cxnChg chg="add">
          <ac:chgData name="n r" userId="e7c1c2e9eecacea3" providerId="LiveId" clId="{70F722A5-E834-4C18-AA81-C0A1DF5E24FC}" dt="2022-11-14T05:35:44.454" v="2851" actId="11529"/>
          <ac:cxnSpMkLst>
            <pc:docMk/>
            <pc:sldMk cId="4148956695" sldId="318"/>
            <ac:cxnSpMk id="50" creationId="{6DF26CB6-8777-5678-0384-BE556470A9BF}"/>
          </ac:cxnSpMkLst>
        </pc:cxnChg>
      </pc:sldChg>
      <pc:sldChg chg="addSp delSp modSp new mod modClrScheme modAnim chgLayout">
        <pc:chgData name="n r" userId="e7c1c2e9eecacea3" providerId="LiveId" clId="{70F722A5-E834-4C18-AA81-C0A1DF5E24FC}" dt="2022-12-02T07:55:18.285" v="8944" actId="1076"/>
        <pc:sldMkLst>
          <pc:docMk/>
          <pc:sldMk cId="1247164792" sldId="319"/>
        </pc:sldMkLst>
        <pc:spChg chg="del mod ord">
          <ac:chgData name="n r" userId="e7c1c2e9eecacea3" providerId="LiveId" clId="{70F722A5-E834-4C18-AA81-C0A1DF5E24FC}" dt="2022-11-14T05:38:06.645" v="2878" actId="700"/>
          <ac:spMkLst>
            <pc:docMk/>
            <pc:sldMk cId="1247164792" sldId="319"/>
            <ac:spMk id="2" creationId="{8C244328-4A07-144F-C1EF-2CD5AE7B83C1}"/>
          </ac:spMkLst>
        </pc:spChg>
        <pc:spChg chg="del">
          <ac:chgData name="n r" userId="e7c1c2e9eecacea3" providerId="LiveId" clId="{70F722A5-E834-4C18-AA81-C0A1DF5E24FC}" dt="2022-11-14T05:38:06.645" v="2878" actId="700"/>
          <ac:spMkLst>
            <pc:docMk/>
            <pc:sldMk cId="1247164792" sldId="319"/>
            <ac:spMk id="3" creationId="{BA1B35C1-12F2-F21E-0EAF-993AC6EDC87D}"/>
          </ac:spMkLst>
        </pc:spChg>
        <pc:spChg chg="del">
          <ac:chgData name="n r" userId="e7c1c2e9eecacea3" providerId="LiveId" clId="{70F722A5-E834-4C18-AA81-C0A1DF5E24FC}" dt="2022-11-14T05:38:06.645" v="2878" actId="700"/>
          <ac:spMkLst>
            <pc:docMk/>
            <pc:sldMk cId="1247164792" sldId="319"/>
            <ac:spMk id="4" creationId="{316E3F0F-46AD-EBED-D5BC-50F4BBDF3893}"/>
          </ac:spMkLst>
        </pc:spChg>
        <pc:spChg chg="del">
          <ac:chgData name="n r" userId="e7c1c2e9eecacea3" providerId="LiveId" clId="{70F722A5-E834-4C18-AA81-C0A1DF5E24FC}" dt="2022-11-14T05:38:06.645" v="2878" actId="700"/>
          <ac:spMkLst>
            <pc:docMk/>
            <pc:sldMk cId="1247164792" sldId="319"/>
            <ac:spMk id="5" creationId="{433E809B-5976-3059-2F3F-4F2784E9B6B1}"/>
          </ac:spMkLst>
        </pc:spChg>
        <pc:spChg chg="del">
          <ac:chgData name="n r" userId="e7c1c2e9eecacea3" providerId="LiveId" clId="{70F722A5-E834-4C18-AA81-C0A1DF5E24FC}" dt="2022-11-14T05:38:06.645" v="2878" actId="700"/>
          <ac:spMkLst>
            <pc:docMk/>
            <pc:sldMk cId="1247164792" sldId="319"/>
            <ac:spMk id="6" creationId="{8EFC393A-AC14-CFE2-D74B-76C9F5F89683}"/>
          </ac:spMkLst>
        </pc:spChg>
        <pc:spChg chg="add mod ord">
          <ac:chgData name="n r" userId="e7c1c2e9eecacea3" providerId="LiveId" clId="{70F722A5-E834-4C18-AA81-C0A1DF5E24FC}" dt="2022-11-14T05:38:59.074" v="2930" actId="20577"/>
          <ac:spMkLst>
            <pc:docMk/>
            <pc:sldMk cId="1247164792" sldId="319"/>
            <ac:spMk id="7" creationId="{4ED33762-DF62-BFC9-CE90-F6858A593F0A}"/>
          </ac:spMkLst>
        </pc:spChg>
        <pc:spChg chg="add mod">
          <ac:chgData name="n r" userId="e7c1c2e9eecacea3" providerId="LiveId" clId="{70F722A5-E834-4C18-AA81-C0A1DF5E24FC}" dt="2022-12-02T07:55:18.285" v="8944" actId="1076"/>
          <ac:spMkLst>
            <pc:docMk/>
            <pc:sldMk cId="1247164792" sldId="319"/>
            <ac:spMk id="8" creationId="{001903C8-067E-D8F3-BB2D-26D089A868EE}"/>
          </ac:spMkLst>
        </pc:spChg>
        <pc:spChg chg="add del mod">
          <ac:chgData name="n r" userId="e7c1c2e9eecacea3" providerId="LiveId" clId="{70F722A5-E834-4C18-AA81-C0A1DF5E24FC}" dt="2022-11-14T05:38:30.568" v="2882" actId="478"/>
          <ac:spMkLst>
            <pc:docMk/>
            <pc:sldMk cId="1247164792" sldId="319"/>
            <ac:spMk id="22" creationId="{53E5844E-CB44-3DA3-F7C1-B9B3A0CD92BD}"/>
          </ac:spMkLst>
        </pc:spChg>
        <pc:spChg chg="add mod">
          <ac:chgData name="n r" userId="e7c1c2e9eecacea3" providerId="LiveId" clId="{70F722A5-E834-4C18-AA81-C0A1DF5E24FC}" dt="2022-11-15T04:20:51.294" v="3412" actId="1076"/>
          <ac:spMkLst>
            <pc:docMk/>
            <pc:sldMk cId="1247164792" sldId="319"/>
            <ac:spMk id="25" creationId="{93B70BE8-D22B-BEBC-D1AE-EC6ECA4E4CC2}"/>
          </ac:spMkLst>
        </pc:spChg>
        <pc:grpChg chg="add mod">
          <ac:chgData name="n r" userId="e7c1c2e9eecacea3" providerId="LiveId" clId="{70F722A5-E834-4C18-AA81-C0A1DF5E24FC}" dt="2022-11-15T04:20:48.478" v="3411" actId="1076"/>
          <ac:grpSpMkLst>
            <pc:docMk/>
            <pc:sldMk cId="1247164792" sldId="319"/>
            <ac:grpSpMk id="9" creationId="{E5A08778-E956-6119-1A70-58021173A9CE}"/>
          </ac:grpSpMkLst>
        </pc:grpChg>
        <pc:grpChg chg="mod">
          <ac:chgData name="n r" userId="e7c1c2e9eecacea3" providerId="LiveId" clId="{70F722A5-E834-4C18-AA81-C0A1DF5E24FC}" dt="2022-11-14T05:38:21.018" v="2879"/>
          <ac:grpSpMkLst>
            <pc:docMk/>
            <pc:sldMk cId="1247164792" sldId="319"/>
            <ac:grpSpMk id="10" creationId="{063BD28D-E5D9-65DC-AB94-4158D6023B4A}"/>
          </ac:grpSpMkLst>
        </pc:grpChg>
        <pc:grpChg chg="add del mod">
          <ac:chgData name="n r" userId="e7c1c2e9eecacea3" providerId="LiveId" clId="{70F722A5-E834-4C18-AA81-C0A1DF5E24FC}" dt="2022-11-14T05:40:29.028" v="2945" actId="478"/>
          <ac:grpSpMkLst>
            <pc:docMk/>
            <pc:sldMk cId="1247164792" sldId="319"/>
            <ac:grpSpMk id="26" creationId="{2612F32A-6118-03B6-9A67-51DCC6A8B3DF}"/>
          </ac:grpSpMkLst>
        </pc:grpChg>
        <pc:grpChg chg="mod">
          <ac:chgData name="n r" userId="e7c1c2e9eecacea3" providerId="LiveId" clId="{70F722A5-E834-4C18-AA81-C0A1DF5E24FC}" dt="2022-11-14T05:39:48.631" v="2935"/>
          <ac:grpSpMkLst>
            <pc:docMk/>
            <pc:sldMk cId="1247164792" sldId="319"/>
            <ac:grpSpMk id="27" creationId="{AF2DA8AC-5729-7EFA-BCDC-600DEE022AA5}"/>
          </ac:grpSpMkLst>
        </pc:grpChg>
        <pc:picChg chg="add mod">
          <ac:chgData name="n r" userId="e7c1c2e9eecacea3" providerId="LiveId" clId="{70F722A5-E834-4C18-AA81-C0A1DF5E24FC}" dt="2022-11-25T04:21:47.209" v="8341" actId="1076"/>
          <ac:picMkLst>
            <pc:docMk/>
            <pc:sldMk cId="1247164792" sldId="319"/>
            <ac:picMk id="2" creationId="{901F4F13-1CFB-3966-D280-D013A5AAE33E}"/>
          </ac:picMkLst>
        </pc:picChg>
        <pc:picChg chg="mod">
          <ac:chgData name="n r" userId="e7c1c2e9eecacea3" providerId="LiveId" clId="{70F722A5-E834-4C18-AA81-C0A1DF5E24FC}" dt="2022-11-14T05:38:21.018" v="2879"/>
          <ac:picMkLst>
            <pc:docMk/>
            <pc:sldMk cId="1247164792" sldId="319"/>
            <ac:picMk id="14" creationId="{39FEC82D-2C3E-386D-521A-843476D54FEB}"/>
          </ac:picMkLst>
        </pc:picChg>
        <pc:picChg chg="mod">
          <ac:chgData name="n r" userId="e7c1c2e9eecacea3" providerId="LiveId" clId="{70F722A5-E834-4C18-AA81-C0A1DF5E24FC}" dt="2022-11-14T05:38:21.018" v="2879"/>
          <ac:picMkLst>
            <pc:docMk/>
            <pc:sldMk cId="1247164792" sldId="319"/>
            <ac:picMk id="15" creationId="{53D402A4-CA20-C765-D8E6-3EC8A57D0892}"/>
          </ac:picMkLst>
        </pc:picChg>
        <pc:picChg chg="add mod">
          <ac:chgData name="n r" userId="e7c1c2e9eecacea3" providerId="LiveId" clId="{70F722A5-E834-4C18-AA81-C0A1DF5E24FC}" dt="2022-11-15T04:20:59.977" v="3415" actId="1076"/>
          <ac:picMkLst>
            <pc:docMk/>
            <pc:sldMk cId="1247164792" sldId="319"/>
            <ac:picMk id="16" creationId="{0B8D8CEF-75BD-4FB2-012C-0FC6E5644E84}"/>
          </ac:picMkLst>
        </pc:picChg>
        <pc:picChg chg="add del mod">
          <ac:chgData name="n r" userId="e7c1c2e9eecacea3" providerId="LiveId" clId="{70F722A5-E834-4C18-AA81-C0A1DF5E24FC}" dt="2022-11-14T05:40:33.700" v="2947" actId="478"/>
          <ac:picMkLst>
            <pc:docMk/>
            <pc:sldMk cId="1247164792" sldId="319"/>
            <ac:picMk id="18" creationId="{6B9D92DD-D979-9A84-E2FE-279F3D7E2548}"/>
          </ac:picMkLst>
        </pc:picChg>
        <pc:picChg chg="add mod">
          <ac:chgData name="n r" userId="e7c1c2e9eecacea3" providerId="LiveId" clId="{70F722A5-E834-4C18-AA81-C0A1DF5E24FC}" dt="2022-11-15T04:21:16.245" v="3420" actId="1076"/>
          <ac:picMkLst>
            <pc:docMk/>
            <pc:sldMk cId="1247164792" sldId="319"/>
            <ac:picMk id="20" creationId="{0703FB64-7221-4887-F351-A26450CDD493}"/>
          </ac:picMkLst>
        </pc:picChg>
        <pc:picChg chg="add del mod">
          <ac:chgData name="n r" userId="e7c1c2e9eecacea3" providerId="LiveId" clId="{70F722A5-E834-4C18-AA81-C0A1DF5E24FC}" dt="2022-11-14T05:38:28.851" v="2881" actId="478"/>
          <ac:picMkLst>
            <pc:docMk/>
            <pc:sldMk cId="1247164792" sldId="319"/>
            <ac:picMk id="21" creationId="{DBCE9267-074B-17CB-32CC-0565A1DD338E}"/>
          </ac:picMkLst>
        </pc:picChg>
        <pc:picChg chg="add mod">
          <ac:chgData name="n r" userId="e7c1c2e9eecacea3" providerId="LiveId" clId="{70F722A5-E834-4C18-AA81-C0A1DF5E24FC}" dt="2022-11-15T04:21:19.384" v="3421" actId="1076"/>
          <ac:picMkLst>
            <pc:docMk/>
            <pc:sldMk cId="1247164792" sldId="319"/>
            <ac:picMk id="23" creationId="{0DD9D57E-D851-05E5-7C1C-56A6BBFEBC0E}"/>
          </ac:picMkLst>
        </pc:picChg>
        <pc:picChg chg="add mod">
          <ac:chgData name="n r" userId="e7c1c2e9eecacea3" providerId="LiveId" clId="{70F722A5-E834-4C18-AA81-C0A1DF5E24FC}" dt="2022-11-15T04:21:29.239" v="3423" actId="1076"/>
          <ac:picMkLst>
            <pc:docMk/>
            <pc:sldMk cId="1247164792" sldId="319"/>
            <ac:picMk id="24" creationId="{FF8184EF-93A5-FF25-E24F-13FA62238B81}"/>
          </ac:picMkLst>
        </pc:picChg>
        <pc:picChg chg="mod">
          <ac:chgData name="n r" userId="e7c1c2e9eecacea3" providerId="LiveId" clId="{70F722A5-E834-4C18-AA81-C0A1DF5E24FC}" dt="2022-11-14T05:39:48.631" v="2935"/>
          <ac:picMkLst>
            <pc:docMk/>
            <pc:sldMk cId="1247164792" sldId="319"/>
            <ac:picMk id="31" creationId="{5E1F38AB-BA7F-EAD6-9B77-235D6D105AD8}"/>
          </ac:picMkLst>
        </pc:picChg>
        <pc:picChg chg="mod">
          <ac:chgData name="n r" userId="e7c1c2e9eecacea3" providerId="LiveId" clId="{70F722A5-E834-4C18-AA81-C0A1DF5E24FC}" dt="2022-11-14T05:39:48.631" v="2935"/>
          <ac:picMkLst>
            <pc:docMk/>
            <pc:sldMk cId="1247164792" sldId="319"/>
            <ac:picMk id="32" creationId="{E263EB90-DDE1-FEF6-E9F3-BBBB46D8EBE7}"/>
          </ac:picMkLst>
        </pc:picChg>
        <pc:picChg chg="add mod">
          <ac:chgData name="n r" userId="e7c1c2e9eecacea3" providerId="LiveId" clId="{70F722A5-E834-4C18-AA81-C0A1DF5E24FC}" dt="2022-11-15T04:20:57.427" v="3414" actId="1076"/>
          <ac:picMkLst>
            <pc:docMk/>
            <pc:sldMk cId="1247164792" sldId="319"/>
            <ac:picMk id="33" creationId="{76885D92-1EE0-ECAB-6269-6DE3BBF8D3A1}"/>
          </ac:picMkLst>
        </pc:picChg>
        <pc:picChg chg="add mod">
          <ac:chgData name="n r" userId="e7c1c2e9eecacea3" providerId="LiveId" clId="{70F722A5-E834-4C18-AA81-C0A1DF5E24FC}" dt="2022-11-15T04:21:02.688" v="3416" actId="1076"/>
          <ac:picMkLst>
            <pc:docMk/>
            <pc:sldMk cId="1247164792" sldId="319"/>
            <ac:picMk id="34" creationId="{2818E246-07F4-9B13-6C20-0931BABD5E11}"/>
          </ac:picMkLst>
        </pc:picChg>
        <pc:picChg chg="add mod">
          <ac:chgData name="n r" userId="e7c1c2e9eecacea3" providerId="LiveId" clId="{70F722A5-E834-4C18-AA81-C0A1DF5E24FC}" dt="2022-11-15T04:21:03.992" v="3417" actId="1076"/>
          <ac:picMkLst>
            <pc:docMk/>
            <pc:sldMk cId="1247164792" sldId="319"/>
            <ac:picMk id="35" creationId="{EE665741-005A-6768-1CAA-918FC02A0754}"/>
          </ac:picMkLst>
        </pc:picChg>
        <pc:picChg chg="add mod">
          <ac:chgData name="n r" userId="e7c1c2e9eecacea3" providerId="LiveId" clId="{70F722A5-E834-4C18-AA81-C0A1DF5E24FC}" dt="2022-11-15T04:21:35.618" v="3424" actId="1076"/>
          <ac:picMkLst>
            <pc:docMk/>
            <pc:sldMk cId="1247164792" sldId="319"/>
            <ac:picMk id="38" creationId="{309380EA-93E3-0186-7365-274F42EAE3EB}"/>
          </ac:picMkLst>
        </pc:picChg>
        <pc:picChg chg="add mod">
          <ac:chgData name="n r" userId="e7c1c2e9eecacea3" providerId="LiveId" clId="{70F722A5-E834-4C18-AA81-C0A1DF5E24FC}" dt="2022-11-14T05:44:00.294" v="3005" actId="1076"/>
          <ac:picMkLst>
            <pc:docMk/>
            <pc:sldMk cId="1247164792" sldId="319"/>
            <ac:picMk id="41" creationId="{DEBA71C5-53B9-A2B7-1C22-2C530E016474}"/>
          </ac:picMkLst>
        </pc:picChg>
        <pc:picChg chg="add mod">
          <ac:chgData name="n r" userId="e7c1c2e9eecacea3" providerId="LiveId" clId="{70F722A5-E834-4C18-AA81-C0A1DF5E24FC}" dt="2022-11-15T04:20:48.478" v="3411" actId="1076"/>
          <ac:picMkLst>
            <pc:docMk/>
            <pc:sldMk cId="1247164792" sldId="319"/>
            <ac:picMk id="42" creationId="{6406F6A2-8D7D-84BC-6A2E-C220F1661588}"/>
          </ac:picMkLst>
        </pc:picChg>
        <pc:cxnChg chg="mod">
          <ac:chgData name="n r" userId="e7c1c2e9eecacea3" providerId="LiveId" clId="{70F722A5-E834-4C18-AA81-C0A1DF5E24FC}" dt="2022-11-14T05:38:21.018" v="2879"/>
          <ac:cxnSpMkLst>
            <pc:docMk/>
            <pc:sldMk cId="1247164792" sldId="319"/>
            <ac:cxnSpMk id="11" creationId="{DDEA0EFF-36F6-F849-82BA-9E135DA9E6C2}"/>
          </ac:cxnSpMkLst>
        </pc:cxnChg>
        <pc:cxnChg chg="mod">
          <ac:chgData name="n r" userId="e7c1c2e9eecacea3" providerId="LiveId" clId="{70F722A5-E834-4C18-AA81-C0A1DF5E24FC}" dt="2022-11-14T05:38:21.018" v="2879"/>
          <ac:cxnSpMkLst>
            <pc:docMk/>
            <pc:sldMk cId="1247164792" sldId="319"/>
            <ac:cxnSpMk id="12" creationId="{FB0CB50A-6062-E054-2A6F-A3870C1F04C9}"/>
          </ac:cxnSpMkLst>
        </pc:cxnChg>
        <pc:cxnChg chg="mod">
          <ac:chgData name="n r" userId="e7c1c2e9eecacea3" providerId="LiveId" clId="{70F722A5-E834-4C18-AA81-C0A1DF5E24FC}" dt="2022-11-14T05:38:21.018" v="2879"/>
          <ac:cxnSpMkLst>
            <pc:docMk/>
            <pc:sldMk cId="1247164792" sldId="319"/>
            <ac:cxnSpMk id="13" creationId="{B99C163C-E099-AC83-0A72-04470143A1F5}"/>
          </ac:cxnSpMkLst>
        </pc:cxnChg>
        <pc:cxnChg chg="add del mod">
          <ac:chgData name="n r" userId="e7c1c2e9eecacea3" providerId="LiveId" clId="{70F722A5-E834-4C18-AA81-C0A1DF5E24FC}" dt="2022-11-14T05:40:34.952" v="2948" actId="478"/>
          <ac:cxnSpMkLst>
            <pc:docMk/>
            <pc:sldMk cId="1247164792" sldId="319"/>
            <ac:cxnSpMk id="17" creationId="{1E6C3B54-4627-5D3A-4326-FD2F868D34F0}"/>
          </ac:cxnSpMkLst>
        </pc:cxnChg>
        <pc:cxnChg chg="add mod">
          <ac:chgData name="n r" userId="e7c1c2e9eecacea3" providerId="LiveId" clId="{70F722A5-E834-4C18-AA81-C0A1DF5E24FC}" dt="2022-11-15T04:21:14.121" v="3419" actId="1076"/>
          <ac:cxnSpMkLst>
            <pc:docMk/>
            <pc:sldMk cId="1247164792" sldId="319"/>
            <ac:cxnSpMk id="19" creationId="{83A969A8-4192-D195-1C3F-82A5CA3469EC}"/>
          </ac:cxnSpMkLst>
        </pc:cxnChg>
        <pc:cxnChg chg="mod">
          <ac:chgData name="n r" userId="e7c1c2e9eecacea3" providerId="LiveId" clId="{70F722A5-E834-4C18-AA81-C0A1DF5E24FC}" dt="2022-11-14T05:39:48.631" v="2935"/>
          <ac:cxnSpMkLst>
            <pc:docMk/>
            <pc:sldMk cId="1247164792" sldId="319"/>
            <ac:cxnSpMk id="28" creationId="{68F9D3B3-9EDA-BA64-7975-DAAB601B13EA}"/>
          </ac:cxnSpMkLst>
        </pc:cxnChg>
        <pc:cxnChg chg="mod">
          <ac:chgData name="n r" userId="e7c1c2e9eecacea3" providerId="LiveId" clId="{70F722A5-E834-4C18-AA81-C0A1DF5E24FC}" dt="2022-11-14T05:39:48.631" v="2935"/>
          <ac:cxnSpMkLst>
            <pc:docMk/>
            <pc:sldMk cId="1247164792" sldId="319"/>
            <ac:cxnSpMk id="29" creationId="{9B63D162-D972-386C-9099-ECE9385B01AB}"/>
          </ac:cxnSpMkLst>
        </pc:cxnChg>
        <pc:cxnChg chg="mod">
          <ac:chgData name="n r" userId="e7c1c2e9eecacea3" providerId="LiveId" clId="{70F722A5-E834-4C18-AA81-C0A1DF5E24FC}" dt="2022-11-14T05:39:48.631" v="2935"/>
          <ac:cxnSpMkLst>
            <pc:docMk/>
            <pc:sldMk cId="1247164792" sldId="319"/>
            <ac:cxnSpMk id="30" creationId="{A0C053A5-6439-6701-77EB-E23ED3C811D8}"/>
          </ac:cxnSpMkLst>
        </pc:cxnChg>
        <pc:cxnChg chg="add mod">
          <ac:chgData name="n r" userId="e7c1c2e9eecacea3" providerId="LiveId" clId="{70F722A5-E834-4C18-AA81-C0A1DF5E24FC}" dt="2022-11-14T05:41:57.583" v="2962" actId="14100"/>
          <ac:cxnSpMkLst>
            <pc:docMk/>
            <pc:sldMk cId="1247164792" sldId="319"/>
            <ac:cxnSpMk id="37" creationId="{CAD1F4AE-E886-3F1F-7FE9-BA05D255FB08}"/>
          </ac:cxnSpMkLst>
        </pc:cxnChg>
      </pc:sldChg>
      <pc:sldChg chg="addSp delSp modSp new mod modClrScheme modAnim chgLayout">
        <pc:chgData name="n r" userId="e7c1c2e9eecacea3" providerId="LiveId" clId="{70F722A5-E834-4C18-AA81-C0A1DF5E24FC}" dt="2022-11-27T23:17:11.119" v="8387"/>
        <pc:sldMkLst>
          <pc:docMk/>
          <pc:sldMk cId="3852766598" sldId="320"/>
        </pc:sldMkLst>
        <pc:spChg chg="del mod ord">
          <ac:chgData name="n r" userId="e7c1c2e9eecacea3" providerId="LiveId" clId="{70F722A5-E834-4C18-AA81-C0A1DF5E24FC}" dt="2022-11-14T05:45:06.344" v="3007" actId="700"/>
          <ac:spMkLst>
            <pc:docMk/>
            <pc:sldMk cId="3852766598" sldId="320"/>
            <ac:spMk id="2" creationId="{3626EC53-6261-7351-2D35-12C577D62584}"/>
          </ac:spMkLst>
        </pc:spChg>
        <pc:spChg chg="del mod ord">
          <ac:chgData name="n r" userId="e7c1c2e9eecacea3" providerId="LiveId" clId="{70F722A5-E834-4C18-AA81-C0A1DF5E24FC}" dt="2022-11-14T05:45:06.344" v="3007" actId="700"/>
          <ac:spMkLst>
            <pc:docMk/>
            <pc:sldMk cId="3852766598" sldId="320"/>
            <ac:spMk id="3" creationId="{30DF1BCF-0427-961D-2904-740C300E4555}"/>
          </ac:spMkLst>
        </pc:spChg>
        <pc:spChg chg="del mod ord">
          <ac:chgData name="n r" userId="e7c1c2e9eecacea3" providerId="LiveId" clId="{70F722A5-E834-4C18-AA81-C0A1DF5E24FC}" dt="2022-11-14T05:45:06.344" v="3007" actId="700"/>
          <ac:spMkLst>
            <pc:docMk/>
            <pc:sldMk cId="3852766598" sldId="320"/>
            <ac:spMk id="4" creationId="{7D615BB7-FC22-5BF5-3412-6BE05C34D2CC}"/>
          </ac:spMkLst>
        </pc:spChg>
        <pc:spChg chg="add mod">
          <ac:chgData name="n r" userId="e7c1c2e9eecacea3" providerId="LiveId" clId="{70F722A5-E834-4C18-AA81-C0A1DF5E24FC}" dt="2022-11-15T04:29:47.083" v="3566" actId="1076"/>
          <ac:spMkLst>
            <pc:docMk/>
            <pc:sldMk cId="3852766598" sldId="320"/>
            <ac:spMk id="4" creationId="{BAEF3B8F-0256-E4CB-FBFA-B1BC83B3BA9F}"/>
          </ac:spMkLst>
        </pc:spChg>
        <pc:spChg chg="del mod ord">
          <ac:chgData name="n r" userId="e7c1c2e9eecacea3" providerId="LiveId" clId="{70F722A5-E834-4C18-AA81-C0A1DF5E24FC}" dt="2022-11-14T05:45:06.344" v="3007" actId="700"/>
          <ac:spMkLst>
            <pc:docMk/>
            <pc:sldMk cId="3852766598" sldId="320"/>
            <ac:spMk id="5" creationId="{B5D61DC1-9971-A233-D0AB-86322BF1A7AE}"/>
          </ac:spMkLst>
        </pc:spChg>
        <pc:spChg chg="add mod">
          <ac:chgData name="n r" userId="e7c1c2e9eecacea3" providerId="LiveId" clId="{70F722A5-E834-4C18-AA81-C0A1DF5E24FC}" dt="2022-11-15T04:29:51.175" v="3568" actId="1076"/>
          <ac:spMkLst>
            <pc:docMk/>
            <pc:sldMk cId="3852766598" sldId="320"/>
            <ac:spMk id="5" creationId="{C2DC6A36-3980-A664-22C9-174A645F23B4}"/>
          </ac:spMkLst>
        </pc:spChg>
        <pc:spChg chg="del mod ord">
          <ac:chgData name="n r" userId="e7c1c2e9eecacea3" providerId="LiveId" clId="{70F722A5-E834-4C18-AA81-C0A1DF5E24FC}" dt="2022-11-14T05:45:06.344" v="3007" actId="700"/>
          <ac:spMkLst>
            <pc:docMk/>
            <pc:sldMk cId="3852766598" sldId="320"/>
            <ac:spMk id="6" creationId="{6A9C8FB2-9235-8DD5-673D-2838506DDEAA}"/>
          </ac:spMkLst>
        </pc:spChg>
        <pc:spChg chg="add mod ord">
          <ac:chgData name="n r" userId="e7c1c2e9eecacea3" providerId="LiveId" clId="{70F722A5-E834-4C18-AA81-C0A1DF5E24FC}" dt="2022-11-14T05:46:56.313" v="3108" actId="700"/>
          <ac:spMkLst>
            <pc:docMk/>
            <pc:sldMk cId="3852766598" sldId="320"/>
            <ac:spMk id="7" creationId="{BC4044CB-80F5-FF05-437B-0CF92E72F71A}"/>
          </ac:spMkLst>
        </pc:spChg>
        <pc:spChg chg="add mod ord">
          <ac:chgData name="n r" userId="e7c1c2e9eecacea3" providerId="LiveId" clId="{70F722A5-E834-4C18-AA81-C0A1DF5E24FC}" dt="2022-11-14T05:46:56.313" v="3108" actId="700"/>
          <ac:spMkLst>
            <pc:docMk/>
            <pc:sldMk cId="3852766598" sldId="320"/>
            <ac:spMk id="8" creationId="{F7932526-E162-AD63-F3BE-2E9F5CD999F6}"/>
          </ac:spMkLst>
        </pc:spChg>
        <pc:spChg chg="add del mod ord">
          <ac:chgData name="n r" userId="e7c1c2e9eecacea3" providerId="LiveId" clId="{70F722A5-E834-4C18-AA81-C0A1DF5E24FC}" dt="2022-11-14T05:46:56.313" v="3108" actId="700"/>
          <ac:spMkLst>
            <pc:docMk/>
            <pc:sldMk cId="3852766598" sldId="320"/>
            <ac:spMk id="9" creationId="{3C26ABD4-7E8A-123A-5AF1-9CC2836A22EE}"/>
          </ac:spMkLst>
        </pc:spChg>
        <pc:spChg chg="add mod ord">
          <ac:chgData name="n r" userId="e7c1c2e9eecacea3" providerId="LiveId" clId="{70F722A5-E834-4C18-AA81-C0A1DF5E24FC}" dt="2022-11-24T00:01:23.249" v="6791" actId="20577"/>
          <ac:spMkLst>
            <pc:docMk/>
            <pc:sldMk cId="3852766598" sldId="320"/>
            <ac:spMk id="10" creationId="{53C59D3B-EB36-04B5-20DB-5D05950F8E1B}"/>
          </ac:spMkLst>
        </pc:spChg>
        <pc:spChg chg="add del mod ord">
          <ac:chgData name="n r" userId="e7c1c2e9eecacea3" providerId="LiveId" clId="{70F722A5-E834-4C18-AA81-C0A1DF5E24FC}" dt="2022-11-14T05:46:56.313" v="3108" actId="700"/>
          <ac:spMkLst>
            <pc:docMk/>
            <pc:sldMk cId="3852766598" sldId="320"/>
            <ac:spMk id="11" creationId="{95EF2C96-1963-3F2D-9B70-D2F1F21AE561}"/>
          </ac:spMkLst>
        </pc:spChg>
        <pc:spChg chg="add del mod ord">
          <ac:chgData name="n r" userId="e7c1c2e9eecacea3" providerId="LiveId" clId="{70F722A5-E834-4C18-AA81-C0A1DF5E24FC}" dt="2022-11-14T05:46:56.313" v="3108" actId="700"/>
          <ac:spMkLst>
            <pc:docMk/>
            <pc:sldMk cId="3852766598" sldId="320"/>
            <ac:spMk id="12" creationId="{54013E54-785A-36A6-88CE-613BD2CC506C}"/>
          </ac:spMkLst>
        </pc:spChg>
        <pc:spChg chg="add del mod ord">
          <ac:chgData name="n r" userId="e7c1c2e9eecacea3" providerId="LiveId" clId="{70F722A5-E834-4C18-AA81-C0A1DF5E24FC}" dt="2022-11-14T05:46:56.313" v="3108" actId="700"/>
          <ac:spMkLst>
            <pc:docMk/>
            <pc:sldMk cId="3852766598" sldId="320"/>
            <ac:spMk id="13" creationId="{ACEE7026-09DA-FA6C-76FC-D6419479235F}"/>
          </ac:spMkLst>
        </pc:spChg>
        <pc:spChg chg="add mod ord">
          <ac:chgData name="n r" userId="e7c1c2e9eecacea3" providerId="LiveId" clId="{70F722A5-E834-4C18-AA81-C0A1DF5E24FC}" dt="2022-11-15T04:27:08.331" v="3480" actId="20577"/>
          <ac:spMkLst>
            <pc:docMk/>
            <pc:sldMk cId="3852766598" sldId="320"/>
            <ac:spMk id="21" creationId="{9951D1EF-0F8E-F8F1-ACCF-353233FE567B}"/>
          </ac:spMkLst>
        </pc:spChg>
        <pc:spChg chg="add mod ord">
          <ac:chgData name="n r" userId="e7c1c2e9eecacea3" providerId="LiveId" clId="{70F722A5-E834-4C18-AA81-C0A1DF5E24FC}" dt="2022-11-15T04:28:10.213" v="3542" actId="20577"/>
          <ac:spMkLst>
            <pc:docMk/>
            <pc:sldMk cId="3852766598" sldId="320"/>
            <ac:spMk id="22" creationId="{21783198-8089-D0CD-32EB-60FBDEC14B97}"/>
          </ac:spMkLst>
        </pc:spChg>
        <pc:spChg chg="add mod">
          <ac:chgData name="n r" userId="e7c1c2e9eecacea3" providerId="LiveId" clId="{70F722A5-E834-4C18-AA81-C0A1DF5E24FC}" dt="2022-11-15T04:29:56.598" v="3569" actId="1076"/>
          <ac:spMkLst>
            <pc:docMk/>
            <pc:sldMk cId="3852766598" sldId="320"/>
            <ac:spMk id="62" creationId="{8C0E2062-7DFC-7959-7F91-F16D49C46B90}"/>
          </ac:spMkLst>
        </pc:spChg>
        <pc:spChg chg="add del mod">
          <ac:chgData name="n r" userId="e7c1c2e9eecacea3" providerId="LiveId" clId="{70F722A5-E834-4C18-AA81-C0A1DF5E24FC}" dt="2022-11-14T05:54:22.107" v="3164" actId="478"/>
          <ac:spMkLst>
            <pc:docMk/>
            <pc:sldMk cId="3852766598" sldId="320"/>
            <ac:spMk id="63" creationId="{EC4C3D7A-8389-5253-47B7-32043B6487B1}"/>
          </ac:spMkLst>
        </pc:spChg>
        <pc:grpChg chg="add mod">
          <ac:chgData name="n r" userId="e7c1c2e9eecacea3" providerId="LiveId" clId="{70F722A5-E834-4C18-AA81-C0A1DF5E24FC}" dt="2022-11-15T04:27:12.822" v="3481" actId="1076"/>
          <ac:grpSpMkLst>
            <pc:docMk/>
            <pc:sldMk cId="3852766598" sldId="320"/>
            <ac:grpSpMk id="14" creationId="{720A5F34-ECB9-5BF4-81AC-B56B5296829D}"/>
          </ac:grpSpMkLst>
        </pc:grpChg>
        <pc:grpChg chg="mod">
          <ac:chgData name="n r" userId="e7c1c2e9eecacea3" providerId="LiveId" clId="{70F722A5-E834-4C18-AA81-C0A1DF5E24FC}" dt="2022-11-14T05:45:39.428" v="3075"/>
          <ac:grpSpMkLst>
            <pc:docMk/>
            <pc:sldMk cId="3852766598" sldId="320"/>
            <ac:grpSpMk id="15" creationId="{105BD5D2-5AF2-5901-FE40-190E7087B5A8}"/>
          </ac:grpSpMkLst>
        </pc:grpChg>
        <pc:grpChg chg="add mod">
          <ac:chgData name="n r" userId="e7c1c2e9eecacea3" providerId="LiveId" clId="{70F722A5-E834-4C18-AA81-C0A1DF5E24FC}" dt="2022-11-14T05:55:29.183" v="3217" actId="1037"/>
          <ac:grpSpMkLst>
            <pc:docMk/>
            <pc:sldMk cId="3852766598" sldId="320"/>
            <ac:grpSpMk id="27" creationId="{D49133B3-10D9-7B25-DBD9-0C7BBFD2AABC}"/>
          </ac:grpSpMkLst>
        </pc:grpChg>
        <pc:grpChg chg="mod">
          <ac:chgData name="n r" userId="e7c1c2e9eecacea3" providerId="LiveId" clId="{70F722A5-E834-4C18-AA81-C0A1DF5E24FC}" dt="2022-11-14T05:49:18.648" v="3128"/>
          <ac:grpSpMkLst>
            <pc:docMk/>
            <pc:sldMk cId="3852766598" sldId="320"/>
            <ac:grpSpMk id="28" creationId="{7468230F-87EE-B1E9-E7D2-8EC04BA912DD}"/>
          </ac:grpSpMkLst>
        </pc:grpChg>
        <pc:grpChg chg="add del mod">
          <ac:chgData name="n r" userId="e7c1c2e9eecacea3" providerId="LiveId" clId="{70F722A5-E834-4C18-AA81-C0A1DF5E24FC}" dt="2022-11-14T05:50:54.180" v="3133" actId="478"/>
          <ac:grpSpMkLst>
            <pc:docMk/>
            <pc:sldMk cId="3852766598" sldId="320"/>
            <ac:grpSpMk id="35" creationId="{87BD05FD-C71A-C467-A569-5A6932FB0DF0}"/>
          </ac:grpSpMkLst>
        </pc:grpChg>
        <pc:grpChg chg="mod">
          <ac:chgData name="n r" userId="e7c1c2e9eecacea3" providerId="LiveId" clId="{70F722A5-E834-4C18-AA81-C0A1DF5E24FC}" dt="2022-11-14T05:49:26.325" v="3130"/>
          <ac:grpSpMkLst>
            <pc:docMk/>
            <pc:sldMk cId="3852766598" sldId="320"/>
            <ac:grpSpMk id="36" creationId="{F6BCCEBF-4397-1012-3A4E-40C8D842357B}"/>
          </ac:grpSpMkLst>
        </pc:grpChg>
        <pc:grpChg chg="add mod">
          <ac:chgData name="n r" userId="e7c1c2e9eecacea3" providerId="LiveId" clId="{70F722A5-E834-4C18-AA81-C0A1DF5E24FC}" dt="2022-11-15T04:28:59.073" v="3547" actId="1076"/>
          <ac:grpSpMkLst>
            <pc:docMk/>
            <pc:sldMk cId="3852766598" sldId="320"/>
            <ac:grpSpMk id="44" creationId="{7A2528E5-7302-B74A-AC50-F1DF728EC1E5}"/>
          </ac:grpSpMkLst>
        </pc:grpChg>
        <pc:grpChg chg="add mod">
          <ac:chgData name="n r" userId="e7c1c2e9eecacea3" providerId="LiveId" clId="{70F722A5-E834-4C18-AA81-C0A1DF5E24FC}" dt="2022-11-14T05:55:29.183" v="3217" actId="1037"/>
          <ac:grpSpMkLst>
            <pc:docMk/>
            <pc:sldMk cId="3852766598" sldId="320"/>
            <ac:grpSpMk id="47" creationId="{286A429A-26F3-0A47-4E57-576ABBCCD8D5}"/>
          </ac:grpSpMkLst>
        </pc:grpChg>
        <pc:grpChg chg="add mod">
          <ac:chgData name="n r" userId="e7c1c2e9eecacea3" providerId="LiveId" clId="{70F722A5-E834-4C18-AA81-C0A1DF5E24FC}" dt="2022-11-15T04:29:01.105" v="3548" actId="1076"/>
          <ac:grpSpMkLst>
            <pc:docMk/>
            <pc:sldMk cId="3852766598" sldId="320"/>
            <ac:grpSpMk id="56" creationId="{ED3D5ADE-B6DD-5536-2EB2-8EFCD1B2E777}"/>
          </ac:grpSpMkLst>
        </pc:grpChg>
        <pc:grpChg chg="add mod">
          <ac:chgData name="n r" userId="e7c1c2e9eecacea3" providerId="LiveId" clId="{70F722A5-E834-4C18-AA81-C0A1DF5E24FC}" dt="2022-11-15T04:29:15.021" v="3551" actId="1076"/>
          <ac:grpSpMkLst>
            <pc:docMk/>
            <pc:sldMk cId="3852766598" sldId="320"/>
            <ac:grpSpMk id="59" creationId="{FA697A5A-5D8E-25D1-0D6A-122575DC3BAA}"/>
          </ac:grpSpMkLst>
        </pc:grpChg>
        <pc:picChg chg="add mod">
          <ac:chgData name="n r" userId="e7c1c2e9eecacea3" providerId="LiveId" clId="{70F722A5-E834-4C18-AA81-C0A1DF5E24FC}" dt="2022-11-15T04:30:26.457" v="3573" actId="1076"/>
          <ac:picMkLst>
            <pc:docMk/>
            <pc:sldMk cId="3852766598" sldId="320"/>
            <ac:picMk id="6" creationId="{CA9C92F0-3DDE-C37E-9868-3AE60C703BA0}"/>
          </ac:picMkLst>
        </pc:picChg>
        <pc:picChg chg="add mod">
          <ac:chgData name="n r" userId="e7c1c2e9eecacea3" providerId="LiveId" clId="{70F722A5-E834-4C18-AA81-C0A1DF5E24FC}" dt="2022-11-15T04:30:28.084" v="3574" actId="1076"/>
          <ac:picMkLst>
            <pc:docMk/>
            <pc:sldMk cId="3852766598" sldId="320"/>
            <ac:picMk id="9" creationId="{AE26769C-AEAE-CECE-84CC-2359D93BE667}"/>
          </ac:picMkLst>
        </pc:picChg>
        <pc:picChg chg="mod">
          <ac:chgData name="n r" userId="e7c1c2e9eecacea3" providerId="LiveId" clId="{70F722A5-E834-4C18-AA81-C0A1DF5E24FC}" dt="2022-11-14T05:45:39.428" v="3075"/>
          <ac:picMkLst>
            <pc:docMk/>
            <pc:sldMk cId="3852766598" sldId="320"/>
            <ac:picMk id="19" creationId="{2266BBE6-DE1D-244F-F529-584095C86FFB}"/>
          </ac:picMkLst>
        </pc:picChg>
        <pc:picChg chg="mod">
          <ac:chgData name="n r" userId="e7c1c2e9eecacea3" providerId="LiveId" clId="{70F722A5-E834-4C18-AA81-C0A1DF5E24FC}" dt="2022-11-14T05:45:39.428" v="3075"/>
          <ac:picMkLst>
            <pc:docMk/>
            <pc:sldMk cId="3852766598" sldId="320"/>
            <ac:picMk id="20" creationId="{C862A719-9E9F-79FC-7329-C4944C2F3B2A}"/>
          </ac:picMkLst>
        </pc:picChg>
        <pc:picChg chg="add mod">
          <ac:chgData name="n r" userId="e7c1c2e9eecacea3" providerId="LiveId" clId="{70F722A5-E834-4C18-AA81-C0A1DF5E24FC}" dt="2022-11-15T04:27:12.822" v="3481" actId="1076"/>
          <ac:picMkLst>
            <pc:docMk/>
            <pc:sldMk cId="3852766598" sldId="320"/>
            <ac:picMk id="23" creationId="{3E49E802-77E2-E9A6-4C18-8FDBD3E209F0}"/>
          </ac:picMkLst>
        </pc:picChg>
        <pc:picChg chg="add mod">
          <ac:chgData name="n r" userId="e7c1c2e9eecacea3" providerId="LiveId" clId="{70F722A5-E834-4C18-AA81-C0A1DF5E24FC}" dt="2022-11-14T05:55:29.183" v="3217" actId="1037"/>
          <ac:picMkLst>
            <pc:docMk/>
            <pc:sldMk cId="3852766598" sldId="320"/>
            <ac:picMk id="24" creationId="{3BA3F196-C914-C11C-E109-8A43AC8BDB00}"/>
          </ac:picMkLst>
        </pc:picChg>
        <pc:picChg chg="mod">
          <ac:chgData name="n r" userId="e7c1c2e9eecacea3" providerId="LiveId" clId="{70F722A5-E834-4C18-AA81-C0A1DF5E24FC}" dt="2022-11-14T05:49:18.648" v="3128"/>
          <ac:picMkLst>
            <pc:docMk/>
            <pc:sldMk cId="3852766598" sldId="320"/>
            <ac:picMk id="32" creationId="{7FF0742C-A2EB-FA6B-ED6F-4E1DE4F6D059}"/>
          </ac:picMkLst>
        </pc:picChg>
        <pc:picChg chg="mod">
          <ac:chgData name="n r" userId="e7c1c2e9eecacea3" providerId="LiveId" clId="{70F722A5-E834-4C18-AA81-C0A1DF5E24FC}" dt="2022-11-14T05:49:18.648" v="3128"/>
          <ac:picMkLst>
            <pc:docMk/>
            <pc:sldMk cId="3852766598" sldId="320"/>
            <ac:picMk id="33" creationId="{A7B60C20-09C9-5BCF-F958-8DBE6C7DC46F}"/>
          </ac:picMkLst>
        </pc:picChg>
        <pc:picChg chg="add mod">
          <ac:chgData name="n r" userId="e7c1c2e9eecacea3" providerId="LiveId" clId="{70F722A5-E834-4C18-AA81-C0A1DF5E24FC}" dt="2022-11-14T05:55:29.183" v="3217" actId="1037"/>
          <ac:picMkLst>
            <pc:docMk/>
            <pc:sldMk cId="3852766598" sldId="320"/>
            <ac:picMk id="34" creationId="{F95DCEDB-E7A3-135E-67BE-9894AE17C47D}"/>
          </ac:picMkLst>
        </pc:picChg>
        <pc:picChg chg="mod">
          <ac:chgData name="n r" userId="e7c1c2e9eecacea3" providerId="LiveId" clId="{70F722A5-E834-4C18-AA81-C0A1DF5E24FC}" dt="2022-11-14T05:49:26.325" v="3130"/>
          <ac:picMkLst>
            <pc:docMk/>
            <pc:sldMk cId="3852766598" sldId="320"/>
            <ac:picMk id="40" creationId="{B2A31AD9-8F02-D6AB-0BED-240FE5C0A900}"/>
          </ac:picMkLst>
        </pc:picChg>
        <pc:picChg chg="mod">
          <ac:chgData name="n r" userId="e7c1c2e9eecacea3" providerId="LiveId" clId="{70F722A5-E834-4C18-AA81-C0A1DF5E24FC}" dt="2022-11-14T05:49:26.325" v="3130"/>
          <ac:picMkLst>
            <pc:docMk/>
            <pc:sldMk cId="3852766598" sldId="320"/>
            <ac:picMk id="41" creationId="{33859E2D-BD7E-D91C-A620-A7D183BE25ED}"/>
          </ac:picMkLst>
        </pc:picChg>
        <pc:picChg chg="add del mod">
          <ac:chgData name="n r" userId="e7c1c2e9eecacea3" providerId="LiveId" clId="{70F722A5-E834-4C18-AA81-C0A1DF5E24FC}" dt="2022-11-14T05:50:54.180" v="3133" actId="478"/>
          <ac:picMkLst>
            <pc:docMk/>
            <pc:sldMk cId="3852766598" sldId="320"/>
            <ac:picMk id="42" creationId="{E5683417-1AB1-97B5-E867-A2E2FB8C14D4}"/>
          </ac:picMkLst>
        </pc:picChg>
        <pc:picChg chg="mod">
          <ac:chgData name="n r" userId="e7c1c2e9eecacea3" providerId="LiveId" clId="{70F722A5-E834-4C18-AA81-C0A1DF5E24FC}" dt="2022-11-14T05:51:14.657" v="3134"/>
          <ac:picMkLst>
            <pc:docMk/>
            <pc:sldMk cId="3852766598" sldId="320"/>
            <ac:picMk id="45" creationId="{108596A0-446C-17C7-1B60-63D2C0BF03A3}"/>
          </ac:picMkLst>
        </pc:picChg>
        <pc:picChg chg="mod">
          <ac:chgData name="n r" userId="e7c1c2e9eecacea3" providerId="LiveId" clId="{70F722A5-E834-4C18-AA81-C0A1DF5E24FC}" dt="2022-11-14T05:51:14.657" v="3134"/>
          <ac:picMkLst>
            <pc:docMk/>
            <pc:sldMk cId="3852766598" sldId="320"/>
            <ac:picMk id="46" creationId="{DD8AB174-5F77-8086-76CC-A3F751FE2242}"/>
          </ac:picMkLst>
        </pc:picChg>
        <pc:picChg chg="mod">
          <ac:chgData name="n r" userId="e7c1c2e9eecacea3" providerId="LiveId" clId="{70F722A5-E834-4C18-AA81-C0A1DF5E24FC}" dt="2022-11-14T05:51:14.657" v="3134"/>
          <ac:picMkLst>
            <pc:docMk/>
            <pc:sldMk cId="3852766598" sldId="320"/>
            <ac:picMk id="48" creationId="{4CD73D0E-336A-AAF9-1BD1-F3C6ED821CFA}"/>
          </ac:picMkLst>
        </pc:picChg>
        <pc:picChg chg="mod">
          <ac:chgData name="n r" userId="e7c1c2e9eecacea3" providerId="LiveId" clId="{70F722A5-E834-4C18-AA81-C0A1DF5E24FC}" dt="2022-11-14T05:51:14.657" v="3134"/>
          <ac:picMkLst>
            <pc:docMk/>
            <pc:sldMk cId="3852766598" sldId="320"/>
            <ac:picMk id="49" creationId="{8A230DAB-9D96-0D5B-655B-E925921C216C}"/>
          </ac:picMkLst>
        </pc:picChg>
        <pc:picChg chg="mod">
          <ac:chgData name="n r" userId="e7c1c2e9eecacea3" providerId="LiveId" clId="{70F722A5-E834-4C18-AA81-C0A1DF5E24FC}" dt="2022-11-14T05:52:43.489" v="3143"/>
          <ac:picMkLst>
            <pc:docMk/>
            <pc:sldMk cId="3852766598" sldId="320"/>
            <ac:picMk id="57" creationId="{182A74DB-4D1D-6C8B-61DD-FEF9FACD4441}"/>
          </ac:picMkLst>
        </pc:picChg>
        <pc:picChg chg="mod">
          <ac:chgData name="n r" userId="e7c1c2e9eecacea3" providerId="LiveId" clId="{70F722A5-E834-4C18-AA81-C0A1DF5E24FC}" dt="2022-11-14T05:52:43.489" v="3143"/>
          <ac:picMkLst>
            <pc:docMk/>
            <pc:sldMk cId="3852766598" sldId="320"/>
            <ac:picMk id="58" creationId="{314E1FD1-B6F6-F729-DDE7-D762EA74BEB7}"/>
          </ac:picMkLst>
        </pc:picChg>
        <pc:picChg chg="mod">
          <ac:chgData name="n r" userId="e7c1c2e9eecacea3" providerId="LiveId" clId="{70F722A5-E834-4C18-AA81-C0A1DF5E24FC}" dt="2022-11-14T05:52:46.985" v="3145"/>
          <ac:picMkLst>
            <pc:docMk/>
            <pc:sldMk cId="3852766598" sldId="320"/>
            <ac:picMk id="60" creationId="{8B088CD0-1315-7036-2483-884E52FA5FF4}"/>
          </ac:picMkLst>
        </pc:picChg>
        <pc:picChg chg="mod">
          <ac:chgData name="n r" userId="e7c1c2e9eecacea3" providerId="LiveId" clId="{70F722A5-E834-4C18-AA81-C0A1DF5E24FC}" dt="2022-11-14T05:52:46.985" v="3145"/>
          <ac:picMkLst>
            <pc:docMk/>
            <pc:sldMk cId="3852766598" sldId="320"/>
            <ac:picMk id="61" creationId="{97BD8F26-4270-9DE4-38F4-30758BF87D47}"/>
          </ac:picMkLst>
        </pc:picChg>
        <pc:cxnChg chg="mod">
          <ac:chgData name="n r" userId="e7c1c2e9eecacea3" providerId="LiveId" clId="{70F722A5-E834-4C18-AA81-C0A1DF5E24FC}" dt="2022-11-14T05:45:39.428" v="3075"/>
          <ac:cxnSpMkLst>
            <pc:docMk/>
            <pc:sldMk cId="3852766598" sldId="320"/>
            <ac:cxnSpMk id="16" creationId="{946B3ECE-0474-F110-AC50-A09938BF8699}"/>
          </ac:cxnSpMkLst>
        </pc:cxnChg>
        <pc:cxnChg chg="mod">
          <ac:chgData name="n r" userId="e7c1c2e9eecacea3" providerId="LiveId" clId="{70F722A5-E834-4C18-AA81-C0A1DF5E24FC}" dt="2022-11-14T05:45:39.428" v="3075"/>
          <ac:cxnSpMkLst>
            <pc:docMk/>
            <pc:sldMk cId="3852766598" sldId="320"/>
            <ac:cxnSpMk id="17" creationId="{710CDDD4-310E-48F8-A8F8-93A6F4CC44CD}"/>
          </ac:cxnSpMkLst>
        </pc:cxnChg>
        <pc:cxnChg chg="mod">
          <ac:chgData name="n r" userId="e7c1c2e9eecacea3" providerId="LiveId" clId="{70F722A5-E834-4C18-AA81-C0A1DF5E24FC}" dt="2022-11-14T05:45:39.428" v="3075"/>
          <ac:cxnSpMkLst>
            <pc:docMk/>
            <pc:sldMk cId="3852766598" sldId="320"/>
            <ac:cxnSpMk id="18" creationId="{051312EE-70E2-0E30-B257-729A50EA21CF}"/>
          </ac:cxnSpMkLst>
        </pc:cxnChg>
        <pc:cxnChg chg="add mod">
          <ac:chgData name="n r" userId="e7c1c2e9eecacea3" providerId="LiveId" clId="{70F722A5-E834-4C18-AA81-C0A1DF5E24FC}" dt="2022-11-15T04:29:04.503" v="3549" actId="14100"/>
          <ac:cxnSpMkLst>
            <pc:docMk/>
            <pc:sldMk cId="3852766598" sldId="320"/>
            <ac:cxnSpMk id="25" creationId="{A3E0EDBF-CF0A-F3A2-5069-67D6E6F6D0E6}"/>
          </ac:cxnSpMkLst>
        </pc:cxnChg>
        <pc:cxnChg chg="add mod">
          <ac:chgData name="n r" userId="e7c1c2e9eecacea3" providerId="LiveId" clId="{70F722A5-E834-4C18-AA81-C0A1DF5E24FC}" dt="2022-11-15T04:29:06.921" v="3550" actId="14100"/>
          <ac:cxnSpMkLst>
            <pc:docMk/>
            <pc:sldMk cId="3852766598" sldId="320"/>
            <ac:cxnSpMk id="26" creationId="{E9DBA824-FDEA-0911-B0A2-4B331814219F}"/>
          </ac:cxnSpMkLst>
        </pc:cxnChg>
        <pc:cxnChg chg="mod">
          <ac:chgData name="n r" userId="e7c1c2e9eecacea3" providerId="LiveId" clId="{70F722A5-E834-4C18-AA81-C0A1DF5E24FC}" dt="2022-11-14T05:49:18.648" v="3128"/>
          <ac:cxnSpMkLst>
            <pc:docMk/>
            <pc:sldMk cId="3852766598" sldId="320"/>
            <ac:cxnSpMk id="29" creationId="{3B3D3DF0-A8FA-1664-1C16-90D112BB4F45}"/>
          </ac:cxnSpMkLst>
        </pc:cxnChg>
        <pc:cxnChg chg="mod">
          <ac:chgData name="n r" userId="e7c1c2e9eecacea3" providerId="LiveId" clId="{70F722A5-E834-4C18-AA81-C0A1DF5E24FC}" dt="2022-11-14T05:49:18.648" v="3128"/>
          <ac:cxnSpMkLst>
            <pc:docMk/>
            <pc:sldMk cId="3852766598" sldId="320"/>
            <ac:cxnSpMk id="30" creationId="{4850ADAB-DAF4-D3FA-5925-4682B6F63184}"/>
          </ac:cxnSpMkLst>
        </pc:cxnChg>
        <pc:cxnChg chg="mod">
          <ac:chgData name="n r" userId="e7c1c2e9eecacea3" providerId="LiveId" clId="{70F722A5-E834-4C18-AA81-C0A1DF5E24FC}" dt="2022-11-14T05:49:18.648" v="3128"/>
          <ac:cxnSpMkLst>
            <pc:docMk/>
            <pc:sldMk cId="3852766598" sldId="320"/>
            <ac:cxnSpMk id="31" creationId="{97B6A6C0-566E-218D-3739-AA3172890119}"/>
          </ac:cxnSpMkLst>
        </pc:cxnChg>
        <pc:cxnChg chg="mod">
          <ac:chgData name="n r" userId="e7c1c2e9eecacea3" providerId="LiveId" clId="{70F722A5-E834-4C18-AA81-C0A1DF5E24FC}" dt="2022-11-14T05:49:26.325" v="3130"/>
          <ac:cxnSpMkLst>
            <pc:docMk/>
            <pc:sldMk cId="3852766598" sldId="320"/>
            <ac:cxnSpMk id="37" creationId="{3CFDA51E-03C2-0489-6EAA-548B9E8E7E1B}"/>
          </ac:cxnSpMkLst>
        </pc:cxnChg>
        <pc:cxnChg chg="mod">
          <ac:chgData name="n r" userId="e7c1c2e9eecacea3" providerId="LiveId" clId="{70F722A5-E834-4C18-AA81-C0A1DF5E24FC}" dt="2022-11-14T05:49:26.325" v="3130"/>
          <ac:cxnSpMkLst>
            <pc:docMk/>
            <pc:sldMk cId="3852766598" sldId="320"/>
            <ac:cxnSpMk id="38" creationId="{556617A6-DF7A-79AC-2FE5-208248F36B80}"/>
          </ac:cxnSpMkLst>
        </pc:cxnChg>
        <pc:cxnChg chg="mod">
          <ac:chgData name="n r" userId="e7c1c2e9eecacea3" providerId="LiveId" clId="{70F722A5-E834-4C18-AA81-C0A1DF5E24FC}" dt="2022-11-14T05:49:26.325" v="3130"/>
          <ac:cxnSpMkLst>
            <pc:docMk/>
            <pc:sldMk cId="3852766598" sldId="320"/>
            <ac:cxnSpMk id="39" creationId="{1682F7E4-CDAE-EF1E-C461-79AA9C4C6205}"/>
          </ac:cxnSpMkLst>
        </pc:cxnChg>
        <pc:cxnChg chg="add mod">
          <ac:chgData name="n r" userId="e7c1c2e9eecacea3" providerId="LiveId" clId="{70F722A5-E834-4C18-AA81-C0A1DF5E24FC}" dt="2022-11-15T04:28:59.073" v="3547" actId="1076"/>
          <ac:cxnSpMkLst>
            <pc:docMk/>
            <pc:sldMk cId="3852766598" sldId="320"/>
            <ac:cxnSpMk id="51" creationId="{2585927E-16E2-F39E-9E0F-DB276EF05169}"/>
          </ac:cxnSpMkLst>
        </pc:cxnChg>
        <pc:cxnChg chg="add mod">
          <ac:chgData name="n r" userId="e7c1c2e9eecacea3" providerId="LiveId" clId="{70F722A5-E834-4C18-AA81-C0A1DF5E24FC}" dt="2022-11-15T04:28:59.073" v="3547" actId="1076"/>
          <ac:cxnSpMkLst>
            <pc:docMk/>
            <pc:sldMk cId="3852766598" sldId="320"/>
            <ac:cxnSpMk id="53" creationId="{05C5BD80-65BA-4268-6C84-3A764A03B3DF}"/>
          </ac:cxnSpMkLst>
        </pc:cxnChg>
        <pc:cxnChg chg="add mod">
          <ac:chgData name="n r" userId="e7c1c2e9eecacea3" providerId="LiveId" clId="{70F722A5-E834-4C18-AA81-C0A1DF5E24FC}" dt="2022-11-14T05:55:29.183" v="3217" actId="1037"/>
          <ac:cxnSpMkLst>
            <pc:docMk/>
            <pc:sldMk cId="3852766598" sldId="320"/>
            <ac:cxnSpMk id="54" creationId="{B0C08DCF-6C12-AF18-BB91-89BC6EA9CF1F}"/>
          </ac:cxnSpMkLst>
        </pc:cxnChg>
        <pc:cxnChg chg="add mod">
          <ac:chgData name="n r" userId="e7c1c2e9eecacea3" providerId="LiveId" clId="{70F722A5-E834-4C18-AA81-C0A1DF5E24FC}" dt="2022-11-14T05:55:29.183" v="3217" actId="1037"/>
          <ac:cxnSpMkLst>
            <pc:docMk/>
            <pc:sldMk cId="3852766598" sldId="320"/>
            <ac:cxnSpMk id="55" creationId="{6C0CC9F0-F8BE-A978-29D5-028B875C2A3C}"/>
          </ac:cxnSpMkLst>
        </pc:cxnChg>
      </pc:sldChg>
      <pc:sldChg chg="addSp delSp modSp new mod modClrScheme chgLayout">
        <pc:chgData name="n r" userId="e7c1c2e9eecacea3" providerId="LiveId" clId="{70F722A5-E834-4C18-AA81-C0A1DF5E24FC}" dt="2022-11-14T05:58:13.013" v="3305" actId="20577"/>
        <pc:sldMkLst>
          <pc:docMk/>
          <pc:sldMk cId="174215015" sldId="321"/>
        </pc:sldMkLst>
        <pc:spChg chg="del mod ord">
          <ac:chgData name="n r" userId="e7c1c2e9eecacea3" providerId="LiveId" clId="{70F722A5-E834-4C18-AA81-C0A1DF5E24FC}" dt="2022-11-14T05:57:53.351" v="3259" actId="700"/>
          <ac:spMkLst>
            <pc:docMk/>
            <pc:sldMk cId="174215015" sldId="321"/>
            <ac:spMk id="2" creationId="{2E8F425D-5135-4EE9-753F-8F84152A5098}"/>
          </ac:spMkLst>
        </pc:spChg>
        <pc:spChg chg="del mod ord">
          <ac:chgData name="n r" userId="e7c1c2e9eecacea3" providerId="LiveId" clId="{70F722A5-E834-4C18-AA81-C0A1DF5E24FC}" dt="2022-11-14T05:57:53.351" v="3259" actId="700"/>
          <ac:spMkLst>
            <pc:docMk/>
            <pc:sldMk cId="174215015" sldId="321"/>
            <ac:spMk id="3" creationId="{D4E38685-6B20-4878-8E4E-0DBA946C4E54}"/>
          </ac:spMkLst>
        </pc:spChg>
        <pc:spChg chg="del">
          <ac:chgData name="n r" userId="e7c1c2e9eecacea3" providerId="LiveId" clId="{70F722A5-E834-4C18-AA81-C0A1DF5E24FC}" dt="2022-11-14T05:57:53.351" v="3259" actId="700"/>
          <ac:spMkLst>
            <pc:docMk/>
            <pc:sldMk cId="174215015" sldId="321"/>
            <ac:spMk id="4" creationId="{91B68A85-307C-4A72-FD2C-2B837504E8A0}"/>
          </ac:spMkLst>
        </pc:spChg>
        <pc:spChg chg="del">
          <ac:chgData name="n r" userId="e7c1c2e9eecacea3" providerId="LiveId" clId="{70F722A5-E834-4C18-AA81-C0A1DF5E24FC}" dt="2022-11-14T05:57:53.351" v="3259" actId="700"/>
          <ac:spMkLst>
            <pc:docMk/>
            <pc:sldMk cId="174215015" sldId="321"/>
            <ac:spMk id="5" creationId="{CA68E57B-0871-8153-6E37-2BE9760B5ACF}"/>
          </ac:spMkLst>
        </pc:spChg>
        <pc:spChg chg="del">
          <ac:chgData name="n r" userId="e7c1c2e9eecacea3" providerId="LiveId" clId="{70F722A5-E834-4C18-AA81-C0A1DF5E24FC}" dt="2022-11-14T05:57:53.351" v="3259" actId="700"/>
          <ac:spMkLst>
            <pc:docMk/>
            <pc:sldMk cId="174215015" sldId="321"/>
            <ac:spMk id="6" creationId="{19EAFA0F-81BC-A46C-1475-4B8F33582FA6}"/>
          </ac:spMkLst>
        </pc:spChg>
        <pc:spChg chg="add mod ord">
          <ac:chgData name="n r" userId="e7c1c2e9eecacea3" providerId="LiveId" clId="{70F722A5-E834-4C18-AA81-C0A1DF5E24FC}" dt="2022-11-14T05:58:13.013" v="3305" actId="20577"/>
          <ac:spMkLst>
            <pc:docMk/>
            <pc:sldMk cId="174215015" sldId="321"/>
            <ac:spMk id="7" creationId="{49052E5A-DD98-462F-33DD-70F9DAB0E8B7}"/>
          </ac:spMkLst>
        </pc:spChg>
        <pc:spChg chg="add mod ord">
          <ac:chgData name="n r" userId="e7c1c2e9eecacea3" providerId="LiveId" clId="{70F722A5-E834-4C18-AA81-C0A1DF5E24FC}" dt="2022-11-14T05:57:53.351" v="3259" actId="700"/>
          <ac:spMkLst>
            <pc:docMk/>
            <pc:sldMk cId="174215015" sldId="321"/>
            <ac:spMk id="8" creationId="{78ACED56-D659-45A6-EA35-AB6CF75E63AC}"/>
          </ac:spMkLst>
        </pc:spChg>
      </pc:sldChg>
      <pc:sldChg chg="addSp delSp modSp new mod modClrScheme modAnim chgLayout">
        <pc:chgData name="n r" userId="e7c1c2e9eecacea3" providerId="LiveId" clId="{70F722A5-E834-4C18-AA81-C0A1DF5E24FC}" dt="2022-11-25T04:23:37.036" v="8349" actId="1076"/>
        <pc:sldMkLst>
          <pc:docMk/>
          <pc:sldMk cId="966379215" sldId="322"/>
        </pc:sldMkLst>
        <pc:spChg chg="add mod ord">
          <ac:chgData name="n r" userId="e7c1c2e9eecacea3" providerId="LiveId" clId="{70F722A5-E834-4C18-AA81-C0A1DF5E24FC}" dt="2022-11-15T04:34:04.207" v="3832" actId="20577"/>
          <ac:spMkLst>
            <pc:docMk/>
            <pc:sldMk cId="966379215" sldId="322"/>
            <ac:spMk id="2" creationId="{24F2F72D-A291-1547-0844-79879588DD11}"/>
          </ac:spMkLst>
        </pc:spChg>
        <pc:spChg chg="del mod ord">
          <ac:chgData name="n r" userId="e7c1c2e9eecacea3" providerId="LiveId" clId="{70F722A5-E834-4C18-AA81-C0A1DF5E24FC}" dt="2022-11-14T05:58:49.392" v="3307" actId="700"/>
          <ac:spMkLst>
            <pc:docMk/>
            <pc:sldMk cId="966379215" sldId="322"/>
            <ac:spMk id="2" creationId="{D35B5F76-E699-5B4F-A149-A40EE460AC15}"/>
          </ac:spMkLst>
        </pc:spChg>
        <pc:spChg chg="del mod ord">
          <ac:chgData name="n r" userId="e7c1c2e9eecacea3" providerId="LiveId" clId="{70F722A5-E834-4C18-AA81-C0A1DF5E24FC}" dt="2022-11-14T05:58:49.392" v="3307" actId="700"/>
          <ac:spMkLst>
            <pc:docMk/>
            <pc:sldMk cId="966379215" sldId="322"/>
            <ac:spMk id="3" creationId="{4A29588C-0819-CC2D-8283-C6818C0D669A}"/>
          </ac:spMkLst>
        </pc:spChg>
        <pc:spChg chg="add mod ord">
          <ac:chgData name="n r" userId="e7c1c2e9eecacea3" providerId="LiveId" clId="{70F722A5-E834-4C18-AA81-C0A1DF5E24FC}" dt="2022-11-15T04:34:23.964" v="3869" actId="20577"/>
          <ac:spMkLst>
            <pc:docMk/>
            <pc:sldMk cId="966379215" sldId="322"/>
            <ac:spMk id="3" creationId="{92D52B9D-7F5B-7C3A-EC27-7BAF7AC6A97F}"/>
          </ac:spMkLst>
        </pc:spChg>
        <pc:spChg chg="mod ord">
          <ac:chgData name="n r" userId="e7c1c2e9eecacea3" providerId="LiveId" clId="{70F722A5-E834-4C18-AA81-C0A1DF5E24FC}" dt="2022-11-15T04:32:55.960" v="3660" actId="700"/>
          <ac:spMkLst>
            <pc:docMk/>
            <pc:sldMk cId="966379215" sldId="322"/>
            <ac:spMk id="4" creationId="{3ACDCB67-F81B-A948-A035-037174302399}"/>
          </ac:spMkLst>
        </pc:spChg>
        <pc:spChg chg="add del mod ord">
          <ac:chgData name="n r" userId="e7c1c2e9eecacea3" providerId="LiveId" clId="{70F722A5-E834-4C18-AA81-C0A1DF5E24FC}" dt="2022-11-14T05:59:03.868" v="3310" actId="700"/>
          <ac:spMkLst>
            <pc:docMk/>
            <pc:sldMk cId="966379215" sldId="322"/>
            <ac:spMk id="5" creationId="{BFAEA3DE-5AC2-1E11-0922-E2CE04AE8ECE}"/>
          </ac:spMkLst>
        </pc:spChg>
        <pc:spChg chg="add mod ord">
          <ac:chgData name="n r" userId="e7c1c2e9eecacea3" providerId="LiveId" clId="{70F722A5-E834-4C18-AA81-C0A1DF5E24FC}" dt="2022-11-15T04:33:12.380" v="3702" actId="20577"/>
          <ac:spMkLst>
            <pc:docMk/>
            <pc:sldMk cId="966379215" sldId="322"/>
            <ac:spMk id="5" creationId="{E174391D-58D3-4773-4748-84A90AFB9C02}"/>
          </ac:spMkLst>
        </pc:spChg>
        <pc:spChg chg="add mod ord">
          <ac:chgData name="n r" userId="e7c1c2e9eecacea3" providerId="LiveId" clId="{70F722A5-E834-4C18-AA81-C0A1DF5E24FC}" dt="2022-11-15T04:36:49.517" v="3934" actId="20577"/>
          <ac:spMkLst>
            <pc:docMk/>
            <pc:sldMk cId="966379215" sldId="322"/>
            <ac:spMk id="6" creationId="{0A04A222-A72E-4520-7AF8-B4B217599A78}"/>
          </ac:spMkLst>
        </pc:spChg>
        <pc:spChg chg="add del mod ord">
          <ac:chgData name="n r" userId="e7c1c2e9eecacea3" providerId="LiveId" clId="{70F722A5-E834-4C18-AA81-C0A1DF5E24FC}" dt="2022-11-14T05:59:03.868" v="3310" actId="700"/>
          <ac:spMkLst>
            <pc:docMk/>
            <pc:sldMk cId="966379215" sldId="322"/>
            <ac:spMk id="6" creationId="{8FD32CC4-BE19-B063-C885-86D1129E1807}"/>
          </ac:spMkLst>
        </pc:spChg>
        <pc:spChg chg="add del mod ord">
          <ac:chgData name="n r" userId="e7c1c2e9eecacea3" providerId="LiveId" clId="{70F722A5-E834-4C18-AA81-C0A1DF5E24FC}" dt="2022-11-14T05:59:03.868" v="3310" actId="700"/>
          <ac:spMkLst>
            <pc:docMk/>
            <pc:sldMk cId="966379215" sldId="322"/>
            <ac:spMk id="7" creationId="{12BDB282-D5FF-3C89-D617-9FF59F026999}"/>
          </ac:spMkLst>
        </pc:spChg>
        <pc:spChg chg="add del mod ord">
          <ac:chgData name="n r" userId="e7c1c2e9eecacea3" providerId="LiveId" clId="{70F722A5-E834-4C18-AA81-C0A1DF5E24FC}" dt="2022-11-14T05:59:03.868" v="3310" actId="700"/>
          <ac:spMkLst>
            <pc:docMk/>
            <pc:sldMk cId="966379215" sldId="322"/>
            <ac:spMk id="8" creationId="{4C65BDE7-7D18-3211-4CBA-86FF90EAACE7}"/>
          </ac:spMkLst>
        </pc:spChg>
        <pc:spChg chg="add del mod ord">
          <ac:chgData name="n r" userId="e7c1c2e9eecacea3" providerId="LiveId" clId="{70F722A5-E834-4C18-AA81-C0A1DF5E24FC}" dt="2022-11-14T05:59:03.868" v="3310" actId="700"/>
          <ac:spMkLst>
            <pc:docMk/>
            <pc:sldMk cId="966379215" sldId="322"/>
            <ac:spMk id="9" creationId="{28FAAC9C-E15C-FEA9-E9AB-5B18390670A1}"/>
          </ac:spMkLst>
        </pc:spChg>
        <pc:spChg chg="add mod ord">
          <ac:chgData name="n r" userId="e7c1c2e9eecacea3" providerId="LiveId" clId="{70F722A5-E834-4C18-AA81-C0A1DF5E24FC}" dt="2022-11-22T08:23:55.687" v="4789" actId="20577"/>
          <ac:spMkLst>
            <pc:docMk/>
            <pc:sldMk cId="966379215" sldId="322"/>
            <ac:spMk id="10" creationId="{456D2F6C-755B-C3CF-8FD2-8FD8BE45ED98}"/>
          </ac:spMkLst>
        </pc:spChg>
        <pc:spChg chg="add mod ord">
          <ac:chgData name="n r" userId="e7c1c2e9eecacea3" providerId="LiveId" clId="{70F722A5-E834-4C18-AA81-C0A1DF5E24FC}" dt="2022-11-15T04:33:37.294" v="3770" actId="20577"/>
          <ac:spMkLst>
            <pc:docMk/>
            <pc:sldMk cId="966379215" sldId="322"/>
            <ac:spMk id="11" creationId="{99A4EDD7-DB01-FAB1-3391-7A430BB98203}"/>
          </ac:spMkLst>
        </pc:spChg>
        <pc:spChg chg="add del mod ord">
          <ac:chgData name="n r" userId="e7c1c2e9eecacea3" providerId="LiveId" clId="{70F722A5-E834-4C18-AA81-C0A1DF5E24FC}" dt="2022-11-15T04:32:55.960" v="3660" actId="700"/>
          <ac:spMkLst>
            <pc:docMk/>
            <pc:sldMk cId="966379215" sldId="322"/>
            <ac:spMk id="12" creationId="{76AEF360-42C2-E3FB-08CC-ABAC8D8081E0}"/>
          </ac:spMkLst>
        </pc:spChg>
        <pc:spChg chg="add mod ord">
          <ac:chgData name="n r" userId="e7c1c2e9eecacea3" providerId="LiveId" clId="{70F722A5-E834-4C18-AA81-C0A1DF5E24FC}" dt="2022-11-15T04:35:59.031" v="3889" actId="1076"/>
          <ac:spMkLst>
            <pc:docMk/>
            <pc:sldMk cId="966379215" sldId="322"/>
            <ac:spMk id="13" creationId="{0D1FF530-80F3-199F-05A8-F9694BDC8265}"/>
          </ac:spMkLst>
        </pc:spChg>
        <pc:spChg chg="add del mod ord">
          <ac:chgData name="n r" userId="e7c1c2e9eecacea3" providerId="LiveId" clId="{70F722A5-E834-4C18-AA81-C0A1DF5E24FC}" dt="2022-11-15T04:32:55.960" v="3660" actId="700"/>
          <ac:spMkLst>
            <pc:docMk/>
            <pc:sldMk cId="966379215" sldId="322"/>
            <ac:spMk id="14" creationId="{5BDC14B1-0183-CAC4-048F-99DE2A055830}"/>
          </ac:spMkLst>
        </pc:spChg>
        <pc:grpChg chg="add mod">
          <ac:chgData name="n r" userId="e7c1c2e9eecacea3" providerId="LiveId" clId="{70F722A5-E834-4C18-AA81-C0A1DF5E24FC}" dt="2022-11-15T04:36:06.288" v="3890" actId="164"/>
          <ac:grpSpMkLst>
            <pc:docMk/>
            <pc:sldMk cId="966379215" sldId="322"/>
            <ac:grpSpMk id="7" creationId="{A605142B-5B6F-F3B5-41F7-BB08ED62CBB1}"/>
          </ac:grpSpMkLst>
        </pc:grpChg>
        <pc:grpChg chg="add mod">
          <ac:chgData name="n r" userId="e7c1c2e9eecacea3" providerId="LiveId" clId="{70F722A5-E834-4C18-AA81-C0A1DF5E24FC}" dt="2022-11-15T04:36:26.797" v="3894" actId="164"/>
          <ac:grpSpMkLst>
            <pc:docMk/>
            <pc:sldMk cId="966379215" sldId="322"/>
            <ac:grpSpMk id="25" creationId="{989D129D-F19D-5B6D-6DA2-66EBB6B9AE40}"/>
          </ac:grpSpMkLst>
        </pc:grpChg>
        <pc:grpChg chg="add mod">
          <ac:chgData name="n r" userId="e7c1c2e9eecacea3" providerId="LiveId" clId="{70F722A5-E834-4C18-AA81-C0A1DF5E24FC}" dt="2022-11-15T04:36:26.797" v="3894" actId="164"/>
          <ac:grpSpMkLst>
            <pc:docMk/>
            <pc:sldMk cId="966379215" sldId="322"/>
            <ac:grpSpMk id="27" creationId="{F5AEBC1F-9444-F914-601E-8A804DF535AE}"/>
          </ac:grpSpMkLst>
        </pc:grpChg>
        <pc:picChg chg="mod">
          <ac:chgData name="n r" userId="e7c1c2e9eecacea3" providerId="LiveId" clId="{70F722A5-E834-4C18-AA81-C0A1DF5E24FC}" dt="2022-11-15T04:34:36.907" v="3870"/>
          <ac:picMkLst>
            <pc:docMk/>
            <pc:sldMk cId="966379215" sldId="322"/>
            <ac:picMk id="8" creationId="{AFD7349E-447E-0A5A-08D4-DE805D8778C6}"/>
          </ac:picMkLst>
        </pc:picChg>
        <pc:picChg chg="mod">
          <ac:chgData name="n r" userId="e7c1c2e9eecacea3" providerId="LiveId" clId="{70F722A5-E834-4C18-AA81-C0A1DF5E24FC}" dt="2022-11-15T04:34:36.907" v="3870"/>
          <ac:picMkLst>
            <pc:docMk/>
            <pc:sldMk cId="966379215" sldId="322"/>
            <ac:picMk id="9" creationId="{209DB789-017E-B770-D956-2D82C60195E3}"/>
          </ac:picMkLst>
        </pc:picChg>
        <pc:picChg chg="add mod">
          <ac:chgData name="n r" userId="e7c1c2e9eecacea3" providerId="LiveId" clId="{70F722A5-E834-4C18-AA81-C0A1DF5E24FC}" dt="2022-11-25T04:23:37.036" v="8349" actId="1076"/>
          <ac:picMkLst>
            <pc:docMk/>
            <pc:sldMk cId="966379215" sldId="322"/>
            <ac:picMk id="12" creationId="{4B7FAC50-1071-49BC-A258-E59A1330A71C}"/>
          </ac:picMkLst>
        </pc:picChg>
        <pc:picChg chg="add mod">
          <ac:chgData name="n r" userId="e7c1c2e9eecacea3" providerId="LiveId" clId="{70F722A5-E834-4C18-AA81-C0A1DF5E24FC}" dt="2022-11-15T04:36:26.797" v="3894" actId="164"/>
          <ac:picMkLst>
            <pc:docMk/>
            <pc:sldMk cId="966379215" sldId="322"/>
            <ac:picMk id="26" creationId="{A64B3302-0EBD-11DA-BA08-FE106C5986E7}"/>
          </ac:picMkLst>
        </pc:picChg>
        <pc:cxnChg chg="add mod">
          <ac:chgData name="n r" userId="e7c1c2e9eecacea3" providerId="LiveId" clId="{70F722A5-E834-4C18-AA81-C0A1DF5E24FC}" dt="2022-11-15T04:36:06.288" v="3890" actId="164"/>
          <ac:cxnSpMkLst>
            <pc:docMk/>
            <pc:sldMk cId="966379215" sldId="322"/>
            <ac:cxnSpMk id="16" creationId="{4FF5ED1E-AF38-DB3A-2741-55C40CA8D6F6}"/>
          </ac:cxnSpMkLst>
        </pc:cxnChg>
        <pc:cxnChg chg="add mod">
          <ac:chgData name="n r" userId="e7c1c2e9eecacea3" providerId="LiveId" clId="{70F722A5-E834-4C18-AA81-C0A1DF5E24FC}" dt="2022-11-15T04:36:06.288" v="3890" actId="164"/>
          <ac:cxnSpMkLst>
            <pc:docMk/>
            <pc:sldMk cId="966379215" sldId="322"/>
            <ac:cxnSpMk id="17" creationId="{E284218E-3640-EE27-2025-624CBFAC39A9}"/>
          </ac:cxnSpMkLst>
        </pc:cxnChg>
        <pc:cxnChg chg="add mod">
          <ac:chgData name="n r" userId="e7c1c2e9eecacea3" providerId="LiveId" clId="{70F722A5-E834-4C18-AA81-C0A1DF5E24FC}" dt="2022-11-15T04:36:06.288" v="3890" actId="164"/>
          <ac:cxnSpMkLst>
            <pc:docMk/>
            <pc:sldMk cId="966379215" sldId="322"/>
            <ac:cxnSpMk id="21" creationId="{A0F32E71-3E5A-9311-5EE5-029110067ABA}"/>
          </ac:cxnSpMkLst>
        </pc:cxnChg>
      </pc:sldChg>
      <pc:sldChg chg="addSp delSp modSp mod modAnim">
        <pc:chgData name="n r" userId="e7c1c2e9eecacea3" providerId="LiveId" clId="{70F722A5-E834-4C18-AA81-C0A1DF5E24FC}" dt="2022-11-27T23:17:53.878" v="8391"/>
        <pc:sldMkLst>
          <pc:docMk/>
          <pc:sldMk cId="2769751896" sldId="323"/>
        </pc:sldMkLst>
        <pc:spChg chg="add mod">
          <ac:chgData name="n r" userId="e7c1c2e9eecacea3" providerId="LiveId" clId="{70F722A5-E834-4C18-AA81-C0A1DF5E24FC}" dt="2022-11-23T23:49:07.911" v="6572" actId="1076"/>
          <ac:spMkLst>
            <pc:docMk/>
            <pc:sldMk cId="2769751896" sldId="323"/>
            <ac:spMk id="3" creationId="{F96721FF-B38D-689F-EB44-287404AAA410}"/>
          </ac:spMkLst>
        </pc:spChg>
        <pc:spChg chg="add mod">
          <ac:chgData name="n r" userId="e7c1c2e9eecacea3" providerId="LiveId" clId="{70F722A5-E834-4C18-AA81-C0A1DF5E24FC}" dt="2022-11-23T23:49:07.911" v="6572" actId="1076"/>
          <ac:spMkLst>
            <pc:docMk/>
            <pc:sldMk cId="2769751896" sldId="323"/>
            <ac:spMk id="5" creationId="{1A7FA9B3-07D5-18FC-94BC-DF2699D2FE9E}"/>
          </ac:spMkLst>
        </pc:spChg>
        <pc:spChg chg="add mod">
          <ac:chgData name="n r" userId="e7c1c2e9eecacea3" providerId="LiveId" clId="{70F722A5-E834-4C18-AA81-C0A1DF5E24FC}" dt="2022-11-23T23:49:07.911" v="6572" actId="1076"/>
          <ac:spMkLst>
            <pc:docMk/>
            <pc:sldMk cId="2769751896" sldId="323"/>
            <ac:spMk id="6" creationId="{01ACC04D-2A6E-9C72-89F5-8A1AD448D4DD}"/>
          </ac:spMkLst>
        </pc:spChg>
        <pc:spChg chg="mod">
          <ac:chgData name="n r" userId="e7c1c2e9eecacea3" providerId="LiveId" clId="{70F722A5-E834-4C18-AA81-C0A1DF5E24FC}" dt="2022-11-15T04:37:50.712" v="4023" actId="20577"/>
          <ac:spMkLst>
            <pc:docMk/>
            <pc:sldMk cId="2769751896" sldId="323"/>
            <ac:spMk id="7" creationId="{28F7D5A6-2F67-D9BC-2BB1-3E65833BA939}"/>
          </ac:spMkLst>
        </pc:spChg>
        <pc:spChg chg="add mod">
          <ac:chgData name="n r" userId="e7c1c2e9eecacea3" providerId="LiveId" clId="{70F722A5-E834-4C18-AA81-C0A1DF5E24FC}" dt="2022-11-23T23:50:40.390" v="6622" actId="207"/>
          <ac:spMkLst>
            <pc:docMk/>
            <pc:sldMk cId="2769751896" sldId="323"/>
            <ac:spMk id="9" creationId="{4A471335-D8B4-0534-D65F-5FA4F826535A}"/>
          </ac:spMkLst>
        </pc:spChg>
        <pc:spChg chg="del">
          <ac:chgData name="n r" userId="e7c1c2e9eecacea3" providerId="LiveId" clId="{70F722A5-E834-4C18-AA81-C0A1DF5E24FC}" dt="2022-11-15T04:38:32.006" v="4026" actId="478"/>
          <ac:spMkLst>
            <pc:docMk/>
            <pc:sldMk cId="2769751896" sldId="323"/>
            <ac:spMk id="26" creationId="{235F7365-0546-A425-1C60-D30E73916E71}"/>
          </ac:spMkLst>
        </pc:spChg>
        <pc:spChg chg="del">
          <ac:chgData name="n r" userId="e7c1c2e9eecacea3" providerId="LiveId" clId="{70F722A5-E834-4C18-AA81-C0A1DF5E24FC}" dt="2022-11-15T04:38:41.652" v="4031" actId="478"/>
          <ac:spMkLst>
            <pc:docMk/>
            <pc:sldMk cId="2769751896" sldId="323"/>
            <ac:spMk id="32" creationId="{58C22A61-712D-41DC-5DB2-52BBA25BB282}"/>
          </ac:spMkLst>
        </pc:spChg>
        <pc:spChg chg="del">
          <ac:chgData name="n r" userId="e7c1c2e9eecacea3" providerId="LiveId" clId="{70F722A5-E834-4C18-AA81-C0A1DF5E24FC}" dt="2022-11-22T08:24:13.076" v="4790" actId="478"/>
          <ac:spMkLst>
            <pc:docMk/>
            <pc:sldMk cId="2769751896" sldId="323"/>
            <ac:spMk id="43" creationId="{EC39CB39-BE9F-DBFC-619B-35943D18ADB4}"/>
          </ac:spMkLst>
        </pc:spChg>
        <pc:spChg chg="del">
          <ac:chgData name="n r" userId="e7c1c2e9eecacea3" providerId="LiveId" clId="{70F722A5-E834-4C18-AA81-C0A1DF5E24FC}" dt="2022-11-15T04:38:32.006" v="4026" actId="478"/>
          <ac:spMkLst>
            <pc:docMk/>
            <pc:sldMk cId="2769751896" sldId="323"/>
            <ac:spMk id="45" creationId="{676F8C4E-E50A-1197-1790-F68AD05DA6AE}"/>
          </ac:spMkLst>
        </pc:spChg>
        <pc:spChg chg="del">
          <ac:chgData name="n r" userId="e7c1c2e9eecacea3" providerId="LiveId" clId="{70F722A5-E834-4C18-AA81-C0A1DF5E24FC}" dt="2022-11-22T08:24:16.291" v="4791" actId="478"/>
          <ac:spMkLst>
            <pc:docMk/>
            <pc:sldMk cId="2769751896" sldId="323"/>
            <ac:spMk id="46" creationId="{E01FE2DA-1299-CFE2-46CA-E0817DD618BA}"/>
          </ac:spMkLst>
        </pc:spChg>
        <pc:spChg chg="del">
          <ac:chgData name="n r" userId="e7c1c2e9eecacea3" providerId="LiveId" clId="{70F722A5-E834-4C18-AA81-C0A1DF5E24FC}" dt="2022-11-15T04:38:39.011" v="4030" actId="478"/>
          <ac:spMkLst>
            <pc:docMk/>
            <pc:sldMk cId="2769751896" sldId="323"/>
            <ac:spMk id="47" creationId="{8C8D8D6D-0DDE-092B-120E-A816336EAF2C}"/>
          </ac:spMkLst>
        </pc:spChg>
        <pc:spChg chg="del">
          <ac:chgData name="n r" userId="e7c1c2e9eecacea3" providerId="LiveId" clId="{70F722A5-E834-4C18-AA81-C0A1DF5E24FC}" dt="2022-11-15T04:38:37.034" v="4029" actId="478"/>
          <ac:spMkLst>
            <pc:docMk/>
            <pc:sldMk cId="2769751896" sldId="323"/>
            <ac:spMk id="48" creationId="{5906E567-A805-D63A-7545-D33A6E92A0A6}"/>
          </ac:spMkLst>
        </pc:spChg>
        <pc:spChg chg="mod">
          <ac:chgData name="n r" userId="e7c1c2e9eecacea3" providerId="LiveId" clId="{70F722A5-E834-4C18-AA81-C0A1DF5E24FC}" dt="2022-11-23T23:49:07.911" v="6572" actId="1076"/>
          <ac:spMkLst>
            <pc:docMk/>
            <pc:sldMk cId="2769751896" sldId="323"/>
            <ac:spMk id="51" creationId="{A12CFC3B-BFC2-631B-0098-61B8ABBAACD1}"/>
          </ac:spMkLst>
        </pc:spChg>
        <pc:grpChg chg="del">
          <ac:chgData name="n r" userId="e7c1c2e9eecacea3" providerId="LiveId" clId="{70F722A5-E834-4C18-AA81-C0A1DF5E24FC}" dt="2022-11-15T04:38:33.344" v="4027" actId="478"/>
          <ac:grpSpMkLst>
            <pc:docMk/>
            <pc:sldMk cId="2769751896" sldId="323"/>
            <ac:grpSpMk id="9" creationId="{08B54DA3-2749-95FC-5282-8D40B673BCF8}"/>
          </ac:grpSpMkLst>
        </pc:grpChg>
        <pc:grpChg chg="mod">
          <ac:chgData name="n r" userId="e7c1c2e9eecacea3" providerId="LiveId" clId="{70F722A5-E834-4C18-AA81-C0A1DF5E24FC}" dt="2022-11-23T23:49:07.911" v="6572" actId="1076"/>
          <ac:grpSpMkLst>
            <pc:docMk/>
            <pc:sldMk cId="2769751896" sldId="323"/>
            <ac:grpSpMk id="25" creationId="{14B1618A-32F9-9508-33DE-F2E10C7E02B0}"/>
          </ac:grpSpMkLst>
        </pc:grpChg>
        <pc:grpChg chg="mod">
          <ac:chgData name="n r" userId="e7c1c2e9eecacea3" providerId="LiveId" clId="{70F722A5-E834-4C18-AA81-C0A1DF5E24FC}" dt="2022-11-23T23:49:07.911" v="6572" actId="1076"/>
          <ac:grpSpMkLst>
            <pc:docMk/>
            <pc:sldMk cId="2769751896" sldId="323"/>
            <ac:grpSpMk id="30" creationId="{44DD0C42-0F41-D715-9610-960A2137FA23}"/>
          </ac:grpSpMkLst>
        </pc:grpChg>
        <pc:picChg chg="add mod">
          <ac:chgData name="n r" userId="e7c1c2e9eecacea3" providerId="LiveId" clId="{70F722A5-E834-4C18-AA81-C0A1DF5E24FC}" dt="2022-11-23T23:49:07.911" v="6572" actId="1076"/>
          <ac:picMkLst>
            <pc:docMk/>
            <pc:sldMk cId="2769751896" sldId="323"/>
            <ac:picMk id="4" creationId="{4C427850-8ED6-7B8D-CA58-49C3B9A42D81}"/>
          </ac:picMkLst>
        </pc:picChg>
        <pc:picChg chg="mod">
          <ac:chgData name="n r" userId="e7c1c2e9eecacea3" providerId="LiveId" clId="{70F722A5-E834-4C18-AA81-C0A1DF5E24FC}" dt="2022-11-23T23:49:07.911" v="6572" actId="1076"/>
          <ac:picMkLst>
            <pc:docMk/>
            <pc:sldMk cId="2769751896" sldId="323"/>
            <ac:picMk id="8" creationId="{A8993FAD-908D-1D87-40B3-5AA4FADD447D}"/>
          </ac:picMkLst>
        </pc:picChg>
        <pc:picChg chg="add mod">
          <ac:chgData name="n r" userId="e7c1c2e9eecacea3" providerId="LiveId" clId="{70F722A5-E834-4C18-AA81-C0A1DF5E24FC}" dt="2022-11-25T04:23:46.226" v="8351" actId="1076"/>
          <ac:picMkLst>
            <pc:docMk/>
            <pc:sldMk cId="2769751896" sldId="323"/>
            <ac:picMk id="10" creationId="{9205F4E4-DC3C-1DB6-CAF6-5FFD20607526}"/>
          </ac:picMkLst>
        </pc:picChg>
        <pc:picChg chg="mod">
          <ac:chgData name="n r" userId="e7c1c2e9eecacea3" providerId="LiveId" clId="{70F722A5-E834-4C18-AA81-C0A1DF5E24FC}" dt="2022-11-23T23:49:07.911" v="6572" actId="1076"/>
          <ac:picMkLst>
            <pc:docMk/>
            <pc:sldMk cId="2769751896" sldId="323"/>
            <ac:picMk id="16" creationId="{486E771A-1BD3-5F89-1DB9-77E203472C1D}"/>
          </ac:picMkLst>
        </pc:picChg>
        <pc:picChg chg="mod">
          <ac:chgData name="n r" userId="e7c1c2e9eecacea3" providerId="LiveId" clId="{70F722A5-E834-4C18-AA81-C0A1DF5E24FC}" dt="2022-11-23T23:49:07.911" v="6572" actId="1076"/>
          <ac:picMkLst>
            <pc:docMk/>
            <pc:sldMk cId="2769751896" sldId="323"/>
            <ac:picMk id="20" creationId="{D7FDA130-0314-298C-9022-EB7F514F0215}"/>
          </ac:picMkLst>
        </pc:picChg>
        <pc:picChg chg="mod">
          <ac:chgData name="n r" userId="e7c1c2e9eecacea3" providerId="LiveId" clId="{70F722A5-E834-4C18-AA81-C0A1DF5E24FC}" dt="2022-11-23T23:49:07.911" v="6572" actId="1076"/>
          <ac:picMkLst>
            <pc:docMk/>
            <pc:sldMk cId="2769751896" sldId="323"/>
            <ac:picMk id="21" creationId="{52751569-0D9C-4F6A-FC87-938DF67B0D1D}"/>
          </ac:picMkLst>
        </pc:picChg>
        <pc:picChg chg="del">
          <ac:chgData name="n r" userId="e7c1c2e9eecacea3" providerId="LiveId" clId="{70F722A5-E834-4C18-AA81-C0A1DF5E24FC}" dt="2022-11-15T04:38:29.341" v="4025" actId="478"/>
          <ac:picMkLst>
            <pc:docMk/>
            <pc:sldMk cId="2769751896" sldId="323"/>
            <ac:picMk id="22" creationId="{18C53E4F-175A-1868-37EA-CAA53E0734F0}"/>
          </ac:picMkLst>
        </pc:picChg>
        <pc:picChg chg="mod">
          <ac:chgData name="n r" userId="e7c1c2e9eecacea3" providerId="LiveId" clId="{70F722A5-E834-4C18-AA81-C0A1DF5E24FC}" dt="2022-11-23T23:49:15.809" v="6573" actId="1076"/>
          <ac:picMkLst>
            <pc:docMk/>
            <pc:sldMk cId="2769751896" sldId="323"/>
            <ac:picMk id="24" creationId="{4F20671B-ED51-302E-8550-48469B781B3E}"/>
          </ac:picMkLst>
        </pc:picChg>
        <pc:picChg chg="mod">
          <ac:chgData name="n r" userId="e7c1c2e9eecacea3" providerId="LiveId" clId="{70F722A5-E834-4C18-AA81-C0A1DF5E24FC}" dt="2022-11-23T23:49:07.911" v="6572" actId="1076"/>
          <ac:picMkLst>
            <pc:docMk/>
            <pc:sldMk cId="2769751896" sldId="323"/>
            <ac:picMk id="29" creationId="{F7C4861F-B7AC-A8AF-78C7-E1A0C5384BEC}"/>
          </ac:picMkLst>
        </pc:picChg>
        <pc:picChg chg="mod">
          <ac:chgData name="n r" userId="e7c1c2e9eecacea3" providerId="LiveId" clId="{70F722A5-E834-4C18-AA81-C0A1DF5E24FC}" dt="2022-11-23T23:49:07.911" v="6572" actId="1076"/>
          <ac:picMkLst>
            <pc:docMk/>
            <pc:sldMk cId="2769751896" sldId="323"/>
            <ac:picMk id="31" creationId="{979F9CF4-F71F-90EB-8F27-431E110D0A21}"/>
          </ac:picMkLst>
        </pc:picChg>
        <pc:picChg chg="mod">
          <ac:chgData name="n r" userId="e7c1c2e9eecacea3" providerId="LiveId" clId="{70F722A5-E834-4C18-AA81-C0A1DF5E24FC}" dt="2022-11-23T23:49:07.911" v="6572" actId="1076"/>
          <ac:picMkLst>
            <pc:docMk/>
            <pc:sldMk cId="2769751896" sldId="323"/>
            <ac:picMk id="52" creationId="{2EF8318B-DFB4-9485-A156-28E406AADE33}"/>
          </ac:picMkLst>
        </pc:picChg>
        <pc:picChg chg="del">
          <ac:chgData name="n r" userId="e7c1c2e9eecacea3" providerId="LiveId" clId="{70F722A5-E834-4C18-AA81-C0A1DF5E24FC}" dt="2022-11-15T04:38:34.792" v="4028" actId="478"/>
          <ac:picMkLst>
            <pc:docMk/>
            <pc:sldMk cId="2769751896" sldId="323"/>
            <ac:picMk id="53" creationId="{ED37E963-2E83-A833-295B-8DE7AA5D974A}"/>
          </ac:picMkLst>
        </pc:picChg>
        <pc:cxnChg chg="add mod">
          <ac:chgData name="n r" userId="e7c1c2e9eecacea3" providerId="LiveId" clId="{70F722A5-E834-4C18-AA81-C0A1DF5E24FC}" dt="2022-11-23T23:49:07.911" v="6572" actId="1076"/>
          <ac:cxnSpMkLst>
            <pc:docMk/>
            <pc:sldMk cId="2769751896" sldId="323"/>
            <ac:cxnSpMk id="2" creationId="{2593C0EE-B63A-AD1C-38EB-4E1CBAD4D427}"/>
          </ac:cxnSpMkLst>
        </pc:cxnChg>
        <pc:cxnChg chg="mod">
          <ac:chgData name="n r" userId="e7c1c2e9eecacea3" providerId="LiveId" clId="{70F722A5-E834-4C18-AA81-C0A1DF5E24FC}" dt="2022-11-23T23:49:07.911" v="6572" actId="1076"/>
          <ac:cxnSpMkLst>
            <pc:docMk/>
            <pc:sldMk cId="2769751896" sldId="323"/>
            <ac:cxnSpMk id="34" creationId="{FFA65ABA-0DE3-25DA-F4A6-E0F51BB2331C}"/>
          </ac:cxnSpMkLst>
        </pc:cxnChg>
        <pc:cxnChg chg="del">
          <ac:chgData name="n r" userId="e7c1c2e9eecacea3" providerId="LiveId" clId="{70F722A5-E834-4C18-AA81-C0A1DF5E24FC}" dt="2022-11-22T08:24:13.076" v="4790" actId="478"/>
          <ac:cxnSpMkLst>
            <pc:docMk/>
            <pc:sldMk cId="2769751896" sldId="323"/>
            <ac:cxnSpMk id="36" creationId="{089ED7CE-EE91-FA06-2660-502D167314D7}"/>
          </ac:cxnSpMkLst>
        </pc:cxnChg>
        <pc:cxnChg chg="del">
          <ac:chgData name="n r" userId="e7c1c2e9eecacea3" providerId="LiveId" clId="{70F722A5-E834-4C18-AA81-C0A1DF5E24FC}" dt="2022-11-15T04:38:32.006" v="4026" actId="478"/>
          <ac:cxnSpMkLst>
            <pc:docMk/>
            <pc:sldMk cId="2769751896" sldId="323"/>
            <ac:cxnSpMk id="37" creationId="{1D49A4DD-D900-4224-5218-9E027EC4CB96}"/>
          </ac:cxnSpMkLst>
        </pc:cxnChg>
        <pc:cxnChg chg="del">
          <ac:chgData name="n r" userId="e7c1c2e9eecacea3" providerId="LiveId" clId="{70F722A5-E834-4C18-AA81-C0A1DF5E24FC}" dt="2022-11-22T08:24:16.291" v="4791" actId="478"/>
          <ac:cxnSpMkLst>
            <pc:docMk/>
            <pc:sldMk cId="2769751896" sldId="323"/>
            <ac:cxnSpMk id="38" creationId="{7917F263-BFEA-4BB1-AE47-08BDC8AC818C}"/>
          </ac:cxnSpMkLst>
        </pc:cxnChg>
        <pc:cxnChg chg="del">
          <ac:chgData name="n r" userId="e7c1c2e9eecacea3" providerId="LiveId" clId="{70F722A5-E834-4C18-AA81-C0A1DF5E24FC}" dt="2022-11-22T08:24:13.076" v="4790" actId="478"/>
          <ac:cxnSpMkLst>
            <pc:docMk/>
            <pc:sldMk cId="2769751896" sldId="323"/>
            <ac:cxnSpMk id="39" creationId="{2900C031-2B92-BF5D-3198-2066B817902A}"/>
          </ac:cxnSpMkLst>
        </pc:cxnChg>
        <pc:cxnChg chg="del">
          <ac:chgData name="n r" userId="e7c1c2e9eecacea3" providerId="LiveId" clId="{70F722A5-E834-4C18-AA81-C0A1DF5E24FC}" dt="2022-11-15T04:38:32.006" v="4026" actId="478"/>
          <ac:cxnSpMkLst>
            <pc:docMk/>
            <pc:sldMk cId="2769751896" sldId="323"/>
            <ac:cxnSpMk id="40" creationId="{F5C11AD2-8693-79DB-4256-3D9864E64BB8}"/>
          </ac:cxnSpMkLst>
        </pc:cxnChg>
        <pc:cxnChg chg="del">
          <ac:chgData name="n r" userId="e7c1c2e9eecacea3" providerId="LiveId" clId="{70F722A5-E834-4C18-AA81-C0A1DF5E24FC}" dt="2022-11-22T08:24:16.291" v="4791" actId="478"/>
          <ac:cxnSpMkLst>
            <pc:docMk/>
            <pc:sldMk cId="2769751896" sldId="323"/>
            <ac:cxnSpMk id="41" creationId="{AB00CEF8-4640-1D23-0D75-EB1A0C0B7611}"/>
          </ac:cxnSpMkLst>
        </pc:cxnChg>
        <pc:cxnChg chg="mod">
          <ac:chgData name="n r" userId="e7c1c2e9eecacea3" providerId="LiveId" clId="{70F722A5-E834-4C18-AA81-C0A1DF5E24FC}" dt="2022-11-23T23:49:07.911" v="6572" actId="1076"/>
          <ac:cxnSpMkLst>
            <pc:docMk/>
            <pc:sldMk cId="2769751896" sldId="323"/>
            <ac:cxnSpMk id="42" creationId="{2EB6C507-1FFE-A25D-87FA-40B72BED8592}"/>
          </ac:cxnSpMkLst>
        </pc:cxnChg>
        <pc:cxnChg chg="mod">
          <ac:chgData name="n r" userId="e7c1c2e9eecacea3" providerId="LiveId" clId="{70F722A5-E834-4C18-AA81-C0A1DF5E24FC}" dt="2022-11-23T23:49:07.911" v="6572" actId="1076"/>
          <ac:cxnSpMkLst>
            <pc:docMk/>
            <pc:sldMk cId="2769751896" sldId="323"/>
            <ac:cxnSpMk id="50" creationId="{6DF26CB6-8777-5678-0384-BE556470A9BF}"/>
          </ac:cxnSpMkLst>
        </pc:cxnChg>
      </pc:sldChg>
      <pc:sldChg chg="modSp new del mod">
        <pc:chgData name="n r" userId="e7c1c2e9eecacea3" providerId="LiveId" clId="{70F722A5-E834-4C18-AA81-C0A1DF5E24FC}" dt="2022-11-22T04:53:06.088" v="4225" actId="47"/>
        <pc:sldMkLst>
          <pc:docMk/>
          <pc:sldMk cId="1434822684" sldId="324"/>
        </pc:sldMkLst>
        <pc:spChg chg="mod">
          <ac:chgData name="n r" userId="e7c1c2e9eecacea3" providerId="LiveId" clId="{70F722A5-E834-4C18-AA81-C0A1DF5E24FC}" dt="2022-11-15T04:44:02.026" v="4171" actId="20577"/>
          <ac:spMkLst>
            <pc:docMk/>
            <pc:sldMk cId="1434822684" sldId="324"/>
            <ac:spMk id="2" creationId="{9E5208AE-BF10-B75E-AA32-A512C2161068}"/>
          </ac:spMkLst>
        </pc:spChg>
        <pc:spChg chg="mod">
          <ac:chgData name="n r" userId="e7c1c2e9eecacea3" providerId="LiveId" clId="{70F722A5-E834-4C18-AA81-C0A1DF5E24FC}" dt="2022-11-15T04:44:16.986" v="4208" actId="20577"/>
          <ac:spMkLst>
            <pc:docMk/>
            <pc:sldMk cId="1434822684" sldId="324"/>
            <ac:spMk id="3" creationId="{E4F23927-55D9-3D43-E319-7D7D1799DA5B}"/>
          </ac:spMkLst>
        </pc:spChg>
      </pc:sldChg>
      <pc:sldChg chg="addSp delSp modSp new mod modClrScheme modAnim chgLayout">
        <pc:chgData name="n r" userId="e7c1c2e9eecacea3" providerId="LiveId" clId="{70F722A5-E834-4C18-AA81-C0A1DF5E24FC}" dt="2022-11-27T23:18:19.694" v="8394"/>
        <pc:sldMkLst>
          <pc:docMk/>
          <pc:sldMk cId="1961867396" sldId="324"/>
        </pc:sldMkLst>
        <pc:spChg chg="del mod ord">
          <ac:chgData name="n r" userId="e7c1c2e9eecacea3" providerId="LiveId" clId="{70F722A5-E834-4C18-AA81-C0A1DF5E24FC}" dt="2022-11-22T08:29:08.296" v="4847" actId="700"/>
          <ac:spMkLst>
            <pc:docMk/>
            <pc:sldMk cId="1961867396" sldId="324"/>
            <ac:spMk id="2" creationId="{0078A83F-AD29-C854-A4C9-A1C96F5C0A35}"/>
          </ac:spMkLst>
        </pc:spChg>
        <pc:spChg chg="add del mod">
          <ac:chgData name="n r" userId="e7c1c2e9eecacea3" providerId="LiveId" clId="{70F722A5-E834-4C18-AA81-C0A1DF5E24FC}" dt="2022-11-23T23:51:38.215" v="6625"/>
          <ac:spMkLst>
            <pc:docMk/>
            <pc:sldMk cId="1961867396" sldId="324"/>
            <ac:spMk id="2" creationId="{1F4BBECD-115F-5349-D35B-C9A6AB9DDFE1}"/>
          </ac:spMkLst>
        </pc:spChg>
        <pc:spChg chg="del">
          <ac:chgData name="n r" userId="e7c1c2e9eecacea3" providerId="LiveId" clId="{70F722A5-E834-4C18-AA81-C0A1DF5E24FC}" dt="2022-11-22T08:29:08.296" v="4847" actId="700"/>
          <ac:spMkLst>
            <pc:docMk/>
            <pc:sldMk cId="1961867396" sldId="324"/>
            <ac:spMk id="3" creationId="{1F1076DF-6E13-7C0E-BB2C-E3AA35EF9B58}"/>
          </ac:spMkLst>
        </pc:spChg>
        <pc:spChg chg="add mod">
          <ac:chgData name="n r" userId="e7c1c2e9eecacea3" providerId="LiveId" clId="{70F722A5-E834-4C18-AA81-C0A1DF5E24FC}" dt="2022-11-23T23:52:45.976" v="6758" actId="1076"/>
          <ac:spMkLst>
            <pc:docMk/>
            <pc:sldMk cId="1961867396" sldId="324"/>
            <ac:spMk id="3" creationId="{C0A47993-4E12-3ACF-2D58-83E9AE3762AB}"/>
          </ac:spMkLst>
        </pc:spChg>
        <pc:spChg chg="del">
          <ac:chgData name="n r" userId="e7c1c2e9eecacea3" providerId="LiveId" clId="{70F722A5-E834-4C18-AA81-C0A1DF5E24FC}" dt="2022-11-22T08:29:08.296" v="4847" actId="700"/>
          <ac:spMkLst>
            <pc:docMk/>
            <pc:sldMk cId="1961867396" sldId="324"/>
            <ac:spMk id="4" creationId="{B18897FE-5C7B-228A-E57B-7C3C1E5DC7C8}"/>
          </ac:spMkLst>
        </pc:spChg>
        <pc:spChg chg="del">
          <ac:chgData name="n r" userId="e7c1c2e9eecacea3" providerId="LiveId" clId="{70F722A5-E834-4C18-AA81-C0A1DF5E24FC}" dt="2022-11-22T08:29:08.296" v="4847" actId="700"/>
          <ac:spMkLst>
            <pc:docMk/>
            <pc:sldMk cId="1961867396" sldId="324"/>
            <ac:spMk id="5" creationId="{A35F4FE2-A12F-0DCE-99A6-B7911409BDB3}"/>
          </ac:spMkLst>
        </pc:spChg>
        <pc:spChg chg="del">
          <ac:chgData name="n r" userId="e7c1c2e9eecacea3" providerId="LiveId" clId="{70F722A5-E834-4C18-AA81-C0A1DF5E24FC}" dt="2022-11-22T08:29:08.296" v="4847" actId="700"/>
          <ac:spMkLst>
            <pc:docMk/>
            <pc:sldMk cId="1961867396" sldId="324"/>
            <ac:spMk id="6" creationId="{E5640FD0-1858-34B2-C1B6-BE9A514F5EE4}"/>
          </ac:spMkLst>
        </pc:spChg>
        <pc:spChg chg="add mod ord">
          <ac:chgData name="n r" userId="e7c1c2e9eecacea3" providerId="LiveId" clId="{70F722A5-E834-4C18-AA81-C0A1DF5E24FC}" dt="2022-11-23T22:35:13.771" v="6266" actId="20577"/>
          <ac:spMkLst>
            <pc:docMk/>
            <pc:sldMk cId="1961867396" sldId="324"/>
            <ac:spMk id="7" creationId="{9B00DC4C-C2DC-006C-3D85-834CC23342D1}"/>
          </ac:spMkLst>
        </pc:spChg>
        <pc:spChg chg="add del mod">
          <ac:chgData name="n r" userId="e7c1c2e9eecacea3" providerId="LiveId" clId="{70F722A5-E834-4C18-AA81-C0A1DF5E24FC}" dt="2022-11-22T08:32:28.823" v="4952" actId="478"/>
          <ac:spMkLst>
            <pc:docMk/>
            <pc:sldMk cId="1961867396" sldId="324"/>
            <ac:spMk id="8" creationId="{A28FA77E-1A08-BE74-BD63-291648A67E71}"/>
          </ac:spMkLst>
        </pc:spChg>
        <pc:spChg chg="add del mod ord">
          <ac:chgData name="n r" userId="e7c1c2e9eecacea3" providerId="LiveId" clId="{70F722A5-E834-4C18-AA81-C0A1DF5E24FC}" dt="2022-11-22T08:33:56.200" v="4972" actId="478"/>
          <ac:spMkLst>
            <pc:docMk/>
            <pc:sldMk cId="1961867396" sldId="324"/>
            <ac:spMk id="9" creationId="{4ED451E6-C2C3-77ED-A75B-FED180655C29}"/>
          </ac:spMkLst>
        </pc:spChg>
        <pc:spChg chg="add del mod ord">
          <ac:chgData name="n r" userId="e7c1c2e9eecacea3" providerId="LiveId" clId="{70F722A5-E834-4C18-AA81-C0A1DF5E24FC}" dt="2022-11-22T08:33:52.324" v="4970" actId="478"/>
          <ac:spMkLst>
            <pc:docMk/>
            <pc:sldMk cId="1961867396" sldId="324"/>
            <ac:spMk id="10" creationId="{5E99076E-AC7B-D78B-C744-0548A160141B}"/>
          </ac:spMkLst>
        </pc:spChg>
        <pc:spChg chg="add del mod ord">
          <ac:chgData name="n r" userId="e7c1c2e9eecacea3" providerId="LiveId" clId="{70F722A5-E834-4C18-AA81-C0A1DF5E24FC}" dt="2022-11-22T08:33:38.256" v="4966" actId="700"/>
          <ac:spMkLst>
            <pc:docMk/>
            <pc:sldMk cId="1961867396" sldId="324"/>
            <ac:spMk id="11" creationId="{9384D1FA-A816-9BBA-7B0C-8591256E2D14}"/>
          </ac:spMkLst>
        </pc:spChg>
        <pc:spChg chg="add del mod ord">
          <ac:chgData name="n r" userId="e7c1c2e9eecacea3" providerId="LiveId" clId="{70F722A5-E834-4C18-AA81-C0A1DF5E24FC}" dt="2022-11-22T08:33:38.256" v="4966" actId="700"/>
          <ac:spMkLst>
            <pc:docMk/>
            <pc:sldMk cId="1961867396" sldId="324"/>
            <ac:spMk id="12" creationId="{E76BFE19-650D-2160-B239-DA5C04FA2AFB}"/>
          </ac:spMkLst>
        </pc:spChg>
        <pc:spChg chg="add del mod ord">
          <ac:chgData name="n r" userId="e7c1c2e9eecacea3" providerId="LiveId" clId="{70F722A5-E834-4C18-AA81-C0A1DF5E24FC}" dt="2022-11-22T08:33:38.256" v="4966" actId="700"/>
          <ac:spMkLst>
            <pc:docMk/>
            <pc:sldMk cId="1961867396" sldId="324"/>
            <ac:spMk id="13" creationId="{713ECA4E-C43C-6022-AD72-A25F06996CC0}"/>
          </ac:spMkLst>
        </pc:spChg>
        <pc:spChg chg="add del mod ord">
          <ac:chgData name="n r" userId="e7c1c2e9eecacea3" providerId="LiveId" clId="{70F722A5-E834-4C18-AA81-C0A1DF5E24FC}" dt="2022-11-22T08:33:38.256" v="4966" actId="700"/>
          <ac:spMkLst>
            <pc:docMk/>
            <pc:sldMk cId="1961867396" sldId="324"/>
            <ac:spMk id="14" creationId="{EE4F2088-E999-333F-C5B1-93D1C20F8B1C}"/>
          </ac:spMkLst>
        </pc:spChg>
        <pc:spChg chg="add del mod ord">
          <ac:chgData name="n r" userId="e7c1c2e9eecacea3" providerId="LiveId" clId="{70F722A5-E834-4C18-AA81-C0A1DF5E24FC}" dt="2022-11-22T08:33:46.134" v="4968" actId="700"/>
          <ac:spMkLst>
            <pc:docMk/>
            <pc:sldMk cId="1961867396" sldId="324"/>
            <ac:spMk id="18" creationId="{EBBAF76F-D684-7DC7-D54F-E06CFA4C112E}"/>
          </ac:spMkLst>
        </pc:spChg>
        <pc:spChg chg="add del mod ord">
          <ac:chgData name="n r" userId="e7c1c2e9eecacea3" providerId="LiveId" clId="{70F722A5-E834-4C18-AA81-C0A1DF5E24FC}" dt="2022-11-22T08:33:46.134" v="4968" actId="700"/>
          <ac:spMkLst>
            <pc:docMk/>
            <pc:sldMk cId="1961867396" sldId="324"/>
            <ac:spMk id="19" creationId="{57154780-4C53-5F73-9058-D7C6F32DDA0E}"/>
          </ac:spMkLst>
        </pc:spChg>
        <pc:spChg chg="add mod">
          <ac:chgData name="n r" userId="e7c1c2e9eecacea3" providerId="LiveId" clId="{70F722A5-E834-4C18-AA81-C0A1DF5E24FC}" dt="2022-11-23T23:55:14.477" v="6777" actId="5793"/>
          <ac:spMkLst>
            <pc:docMk/>
            <pc:sldMk cId="1961867396" sldId="324"/>
            <ac:spMk id="20" creationId="{4DB95A01-7EC0-F5BE-E077-C9BB991129B2}"/>
          </ac:spMkLst>
        </pc:spChg>
        <pc:spChg chg="add mod">
          <ac:chgData name="n r" userId="e7c1c2e9eecacea3" providerId="LiveId" clId="{70F722A5-E834-4C18-AA81-C0A1DF5E24FC}" dt="2022-11-22T08:41:56.653" v="5290" actId="1076"/>
          <ac:spMkLst>
            <pc:docMk/>
            <pc:sldMk cId="1961867396" sldId="324"/>
            <ac:spMk id="21" creationId="{64D85864-830F-5AE3-B539-2394304A3FF0}"/>
          </ac:spMkLst>
        </pc:spChg>
        <pc:spChg chg="add mod">
          <ac:chgData name="n r" userId="e7c1c2e9eecacea3" providerId="LiveId" clId="{70F722A5-E834-4C18-AA81-C0A1DF5E24FC}" dt="2022-11-22T08:35:46.617" v="5087" actId="1076"/>
          <ac:spMkLst>
            <pc:docMk/>
            <pc:sldMk cId="1961867396" sldId="324"/>
            <ac:spMk id="22" creationId="{CE08E25D-D428-276A-A93D-DAE58D940BDE}"/>
          </ac:spMkLst>
        </pc:spChg>
        <pc:spChg chg="add mod">
          <ac:chgData name="n r" userId="e7c1c2e9eecacea3" providerId="LiveId" clId="{70F722A5-E834-4C18-AA81-C0A1DF5E24FC}" dt="2022-11-22T08:36:39.078" v="5128" actId="6549"/>
          <ac:spMkLst>
            <pc:docMk/>
            <pc:sldMk cId="1961867396" sldId="324"/>
            <ac:spMk id="23" creationId="{C34264DF-2113-5E0A-D071-A97FBB5687BD}"/>
          </ac:spMkLst>
        </pc:spChg>
        <pc:spChg chg="add mod">
          <ac:chgData name="n r" userId="e7c1c2e9eecacea3" providerId="LiveId" clId="{70F722A5-E834-4C18-AA81-C0A1DF5E24FC}" dt="2022-11-22T08:41:59.730" v="5291" actId="1076"/>
          <ac:spMkLst>
            <pc:docMk/>
            <pc:sldMk cId="1961867396" sldId="324"/>
            <ac:spMk id="24" creationId="{B9037A05-9010-3FB9-E956-14821B847EF8}"/>
          </ac:spMkLst>
        </pc:spChg>
        <pc:spChg chg="add del">
          <ac:chgData name="n r" userId="e7c1c2e9eecacea3" providerId="LiveId" clId="{70F722A5-E834-4C18-AA81-C0A1DF5E24FC}" dt="2022-11-22T08:40:03.944" v="5194" actId="11529"/>
          <ac:spMkLst>
            <pc:docMk/>
            <pc:sldMk cId="1961867396" sldId="324"/>
            <ac:spMk id="28" creationId="{FDCC4229-3A6C-857F-62F8-85053F514B99}"/>
          </ac:spMkLst>
        </pc:spChg>
        <pc:spChg chg="add mod">
          <ac:chgData name="n r" userId="e7c1c2e9eecacea3" providerId="LiveId" clId="{70F722A5-E834-4C18-AA81-C0A1DF5E24FC}" dt="2022-11-22T08:42:07.924" v="5295" actId="14100"/>
          <ac:spMkLst>
            <pc:docMk/>
            <pc:sldMk cId="1961867396" sldId="324"/>
            <ac:spMk id="29" creationId="{E522C983-7125-ABBE-0349-8EAEEB33521E}"/>
          </ac:spMkLst>
        </pc:spChg>
        <pc:spChg chg="add mod">
          <ac:chgData name="n r" userId="e7c1c2e9eecacea3" providerId="LiveId" clId="{70F722A5-E834-4C18-AA81-C0A1DF5E24FC}" dt="2022-11-22T08:43:05.399" v="5342" actId="20577"/>
          <ac:spMkLst>
            <pc:docMk/>
            <pc:sldMk cId="1961867396" sldId="324"/>
            <ac:spMk id="32" creationId="{CCB79260-1AAA-6414-FBDD-5A4B6D0E7B67}"/>
          </ac:spMkLst>
        </pc:spChg>
        <pc:grpChg chg="add mod">
          <ac:chgData name="n r" userId="e7c1c2e9eecacea3" providerId="LiveId" clId="{70F722A5-E834-4C18-AA81-C0A1DF5E24FC}" dt="2022-11-22T08:42:03.959" v="5293" actId="1076"/>
          <ac:grpSpMkLst>
            <pc:docMk/>
            <pc:sldMk cId="1961867396" sldId="324"/>
            <ac:grpSpMk id="15" creationId="{F914E0DC-FA58-EDD1-3996-43223D0FA029}"/>
          </ac:grpSpMkLst>
        </pc:grpChg>
        <pc:grpChg chg="add mod">
          <ac:chgData name="n r" userId="e7c1c2e9eecacea3" providerId="LiveId" clId="{70F722A5-E834-4C18-AA81-C0A1DF5E24FC}" dt="2022-11-22T08:42:01.833" v="5292" actId="1076"/>
          <ac:grpSpMkLst>
            <pc:docMk/>
            <pc:sldMk cId="1961867396" sldId="324"/>
            <ac:grpSpMk id="27" creationId="{8E1B3222-FEE8-9DAB-D495-982689A78D3A}"/>
          </ac:grpSpMkLst>
        </pc:grpChg>
        <pc:grpChg chg="add mod">
          <ac:chgData name="n r" userId="e7c1c2e9eecacea3" providerId="LiveId" clId="{70F722A5-E834-4C18-AA81-C0A1DF5E24FC}" dt="2022-11-22T08:45:36.877" v="5368" actId="1076"/>
          <ac:grpSpMkLst>
            <pc:docMk/>
            <pc:sldMk cId="1961867396" sldId="324"/>
            <ac:grpSpMk id="39" creationId="{4174B84D-891D-84CC-2F67-89635B8725EA}"/>
          </ac:grpSpMkLst>
        </pc:grpChg>
        <pc:picChg chg="mod">
          <ac:chgData name="n r" userId="e7c1c2e9eecacea3" providerId="LiveId" clId="{70F722A5-E834-4C18-AA81-C0A1DF5E24FC}" dt="2022-11-22T08:33:06.868" v="4962"/>
          <ac:picMkLst>
            <pc:docMk/>
            <pc:sldMk cId="1961867396" sldId="324"/>
            <ac:picMk id="16" creationId="{6C60D51E-C5F6-4CCC-A3C5-698509411168}"/>
          </ac:picMkLst>
        </pc:picChg>
        <pc:picChg chg="mod">
          <ac:chgData name="n r" userId="e7c1c2e9eecacea3" providerId="LiveId" clId="{70F722A5-E834-4C18-AA81-C0A1DF5E24FC}" dt="2022-11-22T08:33:06.868" v="4962"/>
          <ac:picMkLst>
            <pc:docMk/>
            <pc:sldMk cId="1961867396" sldId="324"/>
            <ac:picMk id="17" creationId="{B2E5EC33-F047-9308-DA64-5F9875A1B3BA}"/>
          </ac:picMkLst>
        </pc:picChg>
        <pc:picChg chg="add mod">
          <ac:chgData name="n r" userId="e7c1c2e9eecacea3" providerId="LiveId" clId="{70F722A5-E834-4C18-AA81-C0A1DF5E24FC}" dt="2022-11-22T08:39:13.379" v="5189" actId="164"/>
          <ac:picMkLst>
            <pc:docMk/>
            <pc:sldMk cId="1961867396" sldId="324"/>
            <ac:picMk id="25" creationId="{FBC976E6-35C6-EF6F-33F7-0FFAE2B428B7}"/>
          </ac:picMkLst>
        </pc:picChg>
        <pc:picChg chg="add mod">
          <ac:chgData name="n r" userId="e7c1c2e9eecacea3" providerId="LiveId" clId="{70F722A5-E834-4C18-AA81-C0A1DF5E24FC}" dt="2022-11-22T08:39:13.379" v="5189" actId="164"/>
          <ac:picMkLst>
            <pc:docMk/>
            <pc:sldMk cId="1961867396" sldId="324"/>
            <ac:picMk id="26" creationId="{4B66D24B-A111-4D87-E0FC-26ADB0BF2FEB}"/>
          </ac:picMkLst>
        </pc:picChg>
        <pc:picChg chg="add mod">
          <ac:chgData name="n r" userId="e7c1c2e9eecacea3" providerId="LiveId" clId="{70F722A5-E834-4C18-AA81-C0A1DF5E24FC}" dt="2022-11-22T08:40:33.781" v="5204" actId="1076"/>
          <ac:picMkLst>
            <pc:docMk/>
            <pc:sldMk cId="1961867396" sldId="324"/>
            <ac:picMk id="30" creationId="{1AA84CFD-1C49-5B5F-1FC9-77CE4E810932}"/>
          </ac:picMkLst>
        </pc:picChg>
        <pc:picChg chg="add mod">
          <ac:chgData name="n r" userId="e7c1c2e9eecacea3" providerId="LiveId" clId="{70F722A5-E834-4C18-AA81-C0A1DF5E24FC}" dt="2022-11-22T08:40:31.696" v="5203" actId="1076"/>
          <ac:picMkLst>
            <pc:docMk/>
            <pc:sldMk cId="1961867396" sldId="324"/>
            <ac:picMk id="31" creationId="{7DDBA847-0FB1-4C84-FD82-2A3FDAC7916A}"/>
          </ac:picMkLst>
        </pc:picChg>
        <pc:picChg chg="add del mod">
          <ac:chgData name="n r" userId="e7c1c2e9eecacea3" providerId="LiveId" clId="{70F722A5-E834-4C18-AA81-C0A1DF5E24FC}" dt="2022-11-22T08:44:34.425" v="5350" actId="478"/>
          <ac:picMkLst>
            <pc:docMk/>
            <pc:sldMk cId="1961867396" sldId="324"/>
            <ac:picMk id="34" creationId="{EA966086-D1E6-5A54-B946-FE07BD1F2AAD}"/>
          </ac:picMkLst>
        </pc:picChg>
        <pc:picChg chg="add mod">
          <ac:chgData name="n r" userId="e7c1c2e9eecacea3" providerId="LiveId" clId="{70F722A5-E834-4C18-AA81-C0A1DF5E24FC}" dt="2022-11-22T08:45:25.980" v="5365" actId="164"/>
          <ac:picMkLst>
            <pc:docMk/>
            <pc:sldMk cId="1961867396" sldId="324"/>
            <ac:picMk id="36" creationId="{7B22F8C6-DE9F-A91C-1014-B9A694BFD6C7}"/>
          </ac:picMkLst>
        </pc:picChg>
        <pc:picChg chg="add mod">
          <ac:chgData name="n r" userId="e7c1c2e9eecacea3" providerId="LiveId" clId="{70F722A5-E834-4C18-AA81-C0A1DF5E24FC}" dt="2022-11-22T08:45:25.980" v="5365" actId="164"/>
          <ac:picMkLst>
            <pc:docMk/>
            <pc:sldMk cId="1961867396" sldId="324"/>
            <ac:picMk id="38" creationId="{EE16872F-E02C-5FA0-B60C-977833160BE9}"/>
          </ac:picMkLst>
        </pc:picChg>
      </pc:sldChg>
      <pc:sldChg chg="addSp delSp modSp new mod modClrScheme modAnim chgLayout">
        <pc:chgData name="n r" userId="e7c1c2e9eecacea3" providerId="LiveId" clId="{70F722A5-E834-4C18-AA81-C0A1DF5E24FC}" dt="2022-11-28T03:00:00.892" v="8791"/>
        <pc:sldMkLst>
          <pc:docMk/>
          <pc:sldMk cId="977771948" sldId="325"/>
        </pc:sldMkLst>
        <pc:spChg chg="add mod">
          <ac:chgData name="n r" userId="e7c1c2e9eecacea3" providerId="LiveId" clId="{70F722A5-E834-4C18-AA81-C0A1DF5E24FC}" dt="2022-11-23T23:09:44.282" v="6422" actId="207"/>
          <ac:spMkLst>
            <pc:docMk/>
            <pc:sldMk cId="977771948" sldId="325"/>
            <ac:spMk id="2" creationId="{0346B824-5A79-A3D0-8993-13E59D1BF94B}"/>
          </ac:spMkLst>
        </pc:spChg>
        <pc:spChg chg="del mod ord">
          <ac:chgData name="n r" userId="e7c1c2e9eecacea3" providerId="LiveId" clId="{70F722A5-E834-4C18-AA81-C0A1DF5E24FC}" dt="2022-11-22T08:46:08.845" v="5370" actId="700"/>
          <ac:spMkLst>
            <pc:docMk/>
            <pc:sldMk cId="977771948" sldId="325"/>
            <ac:spMk id="2" creationId="{0637CC4B-29D8-9CC4-089B-50D7A65AB20E}"/>
          </ac:spMkLst>
        </pc:spChg>
        <pc:spChg chg="del mod ord">
          <ac:chgData name="n r" userId="e7c1c2e9eecacea3" providerId="LiveId" clId="{70F722A5-E834-4C18-AA81-C0A1DF5E24FC}" dt="2022-11-22T08:46:08.845" v="5370" actId="700"/>
          <ac:spMkLst>
            <pc:docMk/>
            <pc:sldMk cId="977771948" sldId="325"/>
            <ac:spMk id="3" creationId="{B47C9A81-3A5A-E463-6555-1593FAA8357B}"/>
          </ac:spMkLst>
        </pc:spChg>
        <pc:spChg chg="del mod ord">
          <ac:chgData name="n r" userId="e7c1c2e9eecacea3" providerId="LiveId" clId="{70F722A5-E834-4C18-AA81-C0A1DF5E24FC}" dt="2022-11-22T08:46:08.845" v="5370" actId="700"/>
          <ac:spMkLst>
            <pc:docMk/>
            <pc:sldMk cId="977771948" sldId="325"/>
            <ac:spMk id="4" creationId="{1EF2B767-3780-EF4C-7C7C-A9F7348E75EA}"/>
          </ac:spMkLst>
        </pc:spChg>
        <pc:spChg chg="del mod ord">
          <ac:chgData name="n r" userId="e7c1c2e9eecacea3" providerId="LiveId" clId="{70F722A5-E834-4C18-AA81-C0A1DF5E24FC}" dt="2022-11-22T08:46:08.845" v="5370" actId="700"/>
          <ac:spMkLst>
            <pc:docMk/>
            <pc:sldMk cId="977771948" sldId="325"/>
            <ac:spMk id="5" creationId="{D6D3C8B7-0735-5F7D-22F4-6739F483D241}"/>
          </ac:spMkLst>
        </pc:spChg>
        <pc:spChg chg="del mod ord">
          <ac:chgData name="n r" userId="e7c1c2e9eecacea3" providerId="LiveId" clId="{70F722A5-E834-4C18-AA81-C0A1DF5E24FC}" dt="2022-11-22T08:46:08.845" v="5370" actId="700"/>
          <ac:spMkLst>
            <pc:docMk/>
            <pc:sldMk cId="977771948" sldId="325"/>
            <ac:spMk id="6" creationId="{964B5DD4-E765-39E7-22B0-2E5877DB5942}"/>
          </ac:spMkLst>
        </pc:spChg>
        <pc:spChg chg="add mod ord">
          <ac:chgData name="n r" userId="e7c1c2e9eecacea3" providerId="LiveId" clId="{70F722A5-E834-4C18-AA81-C0A1DF5E24FC}" dt="2022-11-22T08:46:22.499" v="5414" actId="20577"/>
          <ac:spMkLst>
            <pc:docMk/>
            <pc:sldMk cId="977771948" sldId="325"/>
            <ac:spMk id="7" creationId="{0C1D0D22-BCAC-DF81-83D2-CF9C853BA3EB}"/>
          </ac:spMkLst>
        </pc:spChg>
        <pc:spChg chg="add mod ord">
          <ac:chgData name="n r" userId="e7c1c2e9eecacea3" providerId="LiveId" clId="{70F722A5-E834-4C18-AA81-C0A1DF5E24FC}" dt="2022-11-23T22:35:55.090" v="6267" actId="20577"/>
          <ac:spMkLst>
            <pc:docMk/>
            <pc:sldMk cId="977771948" sldId="325"/>
            <ac:spMk id="8" creationId="{8191861B-A85A-E5D3-3AB7-4F26AE4F6768}"/>
          </ac:spMkLst>
        </pc:spChg>
        <pc:spChg chg="add mod ord">
          <ac:chgData name="n r" userId="e7c1c2e9eecacea3" providerId="LiveId" clId="{70F722A5-E834-4C18-AA81-C0A1DF5E24FC}" dt="2022-11-23T22:36:18.575" v="6286" actId="20577"/>
          <ac:spMkLst>
            <pc:docMk/>
            <pc:sldMk cId="977771948" sldId="325"/>
            <ac:spMk id="9" creationId="{36D53EE8-ED6D-5C5E-6AC7-B9CF6782E764}"/>
          </ac:spMkLst>
        </pc:spChg>
        <pc:spChg chg="add mod ord">
          <ac:chgData name="n r" userId="e7c1c2e9eecacea3" providerId="LiveId" clId="{70F722A5-E834-4C18-AA81-C0A1DF5E24FC}" dt="2022-11-23T23:11:19.633" v="6447" actId="20577"/>
          <ac:spMkLst>
            <pc:docMk/>
            <pc:sldMk cId="977771948" sldId="325"/>
            <ac:spMk id="10" creationId="{6B25EFAA-8D86-7D1D-EC2B-36E931CB8173}"/>
          </ac:spMkLst>
        </pc:spChg>
        <pc:spChg chg="add mod ord">
          <ac:chgData name="n r" userId="e7c1c2e9eecacea3" providerId="LiveId" clId="{70F722A5-E834-4C18-AA81-C0A1DF5E24FC}" dt="2022-11-23T23:12:58.948" v="6490" actId="6549"/>
          <ac:spMkLst>
            <pc:docMk/>
            <pc:sldMk cId="977771948" sldId="325"/>
            <ac:spMk id="11" creationId="{AFC77DE1-5E09-E693-8C76-CCFC170A2D00}"/>
          </ac:spMkLst>
        </pc:spChg>
        <pc:spChg chg="add mod">
          <ac:chgData name="n r" userId="e7c1c2e9eecacea3" providerId="LiveId" clId="{70F722A5-E834-4C18-AA81-C0A1DF5E24FC}" dt="2022-11-23T23:12:32.397" v="6479" actId="20577"/>
          <ac:spMkLst>
            <pc:docMk/>
            <pc:sldMk cId="977771948" sldId="325"/>
            <ac:spMk id="12" creationId="{8B22EDF9-87D6-18DA-0C4C-FEB55884173E}"/>
          </ac:spMkLst>
        </pc:spChg>
        <pc:picChg chg="add mod">
          <ac:chgData name="n r" userId="e7c1c2e9eecacea3" providerId="LiveId" clId="{70F722A5-E834-4C18-AA81-C0A1DF5E24FC}" dt="2022-11-28T03:00:00.892" v="8791"/>
          <ac:picMkLst>
            <pc:docMk/>
            <pc:sldMk cId="977771948" sldId="325"/>
            <ac:picMk id="4" creationId="{BBD8BFA5-D981-6976-5885-D2FF5C832F40}"/>
          </ac:picMkLst>
        </pc:picChg>
      </pc:sldChg>
      <pc:sldChg chg="addSp delSp modSp new mod modClrScheme modAnim chgLayout">
        <pc:chgData name="n r" userId="e7c1c2e9eecacea3" providerId="LiveId" clId="{70F722A5-E834-4C18-AA81-C0A1DF5E24FC}" dt="2022-11-28T04:33:26.821" v="8896" actId="14100"/>
        <pc:sldMkLst>
          <pc:docMk/>
          <pc:sldMk cId="3464970059" sldId="326"/>
        </pc:sldMkLst>
        <pc:spChg chg="del mod ord">
          <ac:chgData name="n r" userId="e7c1c2e9eecacea3" providerId="LiveId" clId="{70F722A5-E834-4C18-AA81-C0A1DF5E24FC}" dt="2022-11-22T08:54:01.047" v="5774" actId="700"/>
          <ac:spMkLst>
            <pc:docMk/>
            <pc:sldMk cId="3464970059" sldId="326"/>
            <ac:spMk id="2" creationId="{264A7121-D093-58F4-840A-19A9B8622AEE}"/>
          </ac:spMkLst>
        </pc:spChg>
        <pc:spChg chg="add mod">
          <ac:chgData name="n r" userId="e7c1c2e9eecacea3" providerId="LiveId" clId="{70F722A5-E834-4C18-AA81-C0A1DF5E24FC}" dt="2022-11-28T02:17:55.547" v="8441" actId="1076"/>
          <ac:spMkLst>
            <pc:docMk/>
            <pc:sldMk cId="3464970059" sldId="326"/>
            <ac:spMk id="2" creationId="{CC14ACDF-64B3-EA0E-16CE-8FBFE8E3932E}"/>
          </ac:spMkLst>
        </pc:spChg>
        <pc:spChg chg="del">
          <ac:chgData name="n r" userId="e7c1c2e9eecacea3" providerId="LiveId" clId="{70F722A5-E834-4C18-AA81-C0A1DF5E24FC}" dt="2022-11-22T08:54:01.047" v="5774" actId="700"/>
          <ac:spMkLst>
            <pc:docMk/>
            <pc:sldMk cId="3464970059" sldId="326"/>
            <ac:spMk id="3" creationId="{47C1A638-033B-727B-D103-6F8B8B40E320}"/>
          </ac:spMkLst>
        </pc:spChg>
        <pc:spChg chg="add mod">
          <ac:chgData name="n r" userId="e7c1c2e9eecacea3" providerId="LiveId" clId="{70F722A5-E834-4C18-AA81-C0A1DF5E24FC}" dt="2022-11-28T04:30:17.949" v="8872" actId="1076"/>
          <ac:spMkLst>
            <pc:docMk/>
            <pc:sldMk cId="3464970059" sldId="326"/>
            <ac:spMk id="4" creationId="{6BAC1367-BE19-3B8C-F635-3E4C99EE1DFF}"/>
          </ac:spMkLst>
        </pc:spChg>
        <pc:spChg chg="del">
          <ac:chgData name="n r" userId="e7c1c2e9eecacea3" providerId="LiveId" clId="{70F722A5-E834-4C18-AA81-C0A1DF5E24FC}" dt="2022-11-22T08:54:01.047" v="5774" actId="700"/>
          <ac:spMkLst>
            <pc:docMk/>
            <pc:sldMk cId="3464970059" sldId="326"/>
            <ac:spMk id="4" creationId="{A481F5BB-8187-63CF-1911-02B97CD7CB2F}"/>
          </ac:spMkLst>
        </pc:spChg>
        <pc:spChg chg="del">
          <ac:chgData name="n r" userId="e7c1c2e9eecacea3" providerId="LiveId" clId="{70F722A5-E834-4C18-AA81-C0A1DF5E24FC}" dt="2022-11-22T08:54:01.047" v="5774" actId="700"/>
          <ac:spMkLst>
            <pc:docMk/>
            <pc:sldMk cId="3464970059" sldId="326"/>
            <ac:spMk id="5" creationId="{8F2FAC87-FCD6-B492-A738-75F44B835416}"/>
          </ac:spMkLst>
        </pc:spChg>
        <pc:spChg chg="del">
          <ac:chgData name="n r" userId="e7c1c2e9eecacea3" providerId="LiveId" clId="{70F722A5-E834-4C18-AA81-C0A1DF5E24FC}" dt="2022-11-22T08:54:01.047" v="5774" actId="700"/>
          <ac:spMkLst>
            <pc:docMk/>
            <pc:sldMk cId="3464970059" sldId="326"/>
            <ac:spMk id="6" creationId="{29F59816-1D10-B158-7F96-774A734D6CE8}"/>
          </ac:spMkLst>
        </pc:spChg>
        <pc:spChg chg="add mod ord">
          <ac:chgData name="n r" userId="e7c1c2e9eecacea3" providerId="LiveId" clId="{70F722A5-E834-4C18-AA81-C0A1DF5E24FC}" dt="2022-11-22T08:58:36.806" v="5992" actId="20577"/>
          <ac:spMkLst>
            <pc:docMk/>
            <pc:sldMk cId="3464970059" sldId="326"/>
            <ac:spMk id="7" creationId="{0548A425-5293-73D6-9EBF-93FF06162A9B}"/>
          </ac:spMkLst>
        </pc:spChg>
        <pc:spChg chg="add mod">
          <ac:chgData name="n r" userId="e7c1c2e9eecacea3" providerId="LiveId" clId="{70F722A5-E834-4C18-AA81-C0A1DF5E24FC}" dt="2022-11-24T00:02:19.159" v="6810" actId="14100"/>
          <ac:spMkLst>
            <pc:docMk/>
            <pc:sldMk cId="3464970059" sldId="326"/>
            <ac:spMk id="8" creationId="{56DDADC3-6D47-3C8D-1AE4-A8E5E3BCF3AB}"/>
          </ac:spMkLst>
        </pc:spChg>
        <pc:spChg chg="add mod">
          <ac:chgData name="n r" userId="e7c1c2e9eecacea3" providerId="LiveId" clId="{70F722A5-E834-4C18-AA81-C0A1DF5E24FC}" dt="2022-11-23T23:45:55.485" v="6549" actId="1076"/>
          <ac:spMkLst>
            <pc:docMk/>
            <pc:sldMk cId="3464970059" sldId="326"/>
            <ac:spMk id="9" creationId="{14E7FCA9-6E62-3752-82A6-D18D8072D95D}"/>
          </ac:spMkLst>
        </pc:spChg>
        <pc:spChg chg="add mod">
          <ac:chgData name="n r" userId="e7c1c2e9eecacea3" providerId="LiveId" clId="{70F722A5-E834-4C18-AA81-C0A1DF5E24FC}" dt="2022-11-23T23:45:58.934" v="6550" actId="1076"/>
          <ac:spMkLst>
            <pc:docMk/>
            <pc:sldMk cId="3464970059" sldId="326"/>
            <ac:spMk id="10" creationId="{F2A01540-677C-DD0A-46B1-AC5C2E8BD4C0}"/>
          </ac:spMkLst>
        </pc:spChg>
        <pc:spChg chg="add mod">
          <ac:chgData name="n r" userId="e7c1c2e9eecacea3" providerId="LiveId" clId="{70F722A5-E834-4C18-AA81-C0A1DF5E24FC}" dt="2022-11-23T23:46:48.857" v="6557" actId="207"/>
          <ac:spMkLst>
            <pc:docMk/>
            <pc:sldMk cId="3464970059" sldId="326"/>
            <ac:spMk id="11" creationId="{93C8103D-09AE-339B-5CA8-1D7F41A09A8B}"/>
          </ac:spMkLst>
        </pc:spChg>
        <pc:spChg chg="add mod">
          <ac:chgData name="n r" userId="e7c1c2e9eecacea3" providerId="LiveId" clId="{70F722A5-E834-4C18-AA81-C0A1DF5E24FC}" dt="2022-11-24T04:37:52.762" v="7703" actId="1076"/>
          <ac:spMkLst>
            <pc:docMk/>
            <pc:sldMk cId="3464970059" sldId="326"/>
            <ac:spMk id="12" creationId="{E8EFA01B-2525-8E18-FBC2-C8582C56FF74}"/>
          </ac:spMkLst>
        </pc:spChg>
        <pc:spChg chg="add mod">
          <ac:chgData name="n r" userId="e7c1c2e9eecacea3" providerId="LiveId" clId="{70F722A5-E834-4C18-AA81-C0A1DF5E24FC}" dt="2022-11-24T04:37:49.650" v="7702" actId="1076"/>
          <ac:spMkLst>
            <pc:docMk/>
            <pc:sldMk cId="3464970059" sldId="326"/>
            <ac:spMk id="13" creationId="{8804665D-C8CA-31DF-A5B5-DA3C4B0B573B}"/>
          </ac:spMkLst>
        </pc:spChg>
        <pc:spChg chg="add mod">
          <ac:chgData name="n r" userId="e7c1c2e9eecacea3" providerId="LiveId" clId="{70F722A5-E834-4C18-AA81-C0A1DF5E24FC}" dt="2022-11-24T04:37:57.271" v="7704" actId="1076"/>
          <ac:spMkLst>
            <pc:docMk/>
            <pc:sldMk cId="3464970059" sldId="326"/>
            <ac:spMk id="14" creationId="{DE025BD7-79AF-2E4B-CF27-8E895317DA4A}"/>
          </ac:spMkLst>
        </pc:spChg>
        <pc:spChg chg="add mod">
          <ac:chgData name="n r" userId="e7c1c2e9eecacea3" providerId="LiveId" clId="{70F722A5-E834-4C18-AA81-C0A1DF5E24FC}" dt="2022-11-23T23:48:33.505" v="6571" actId="1076"/>
          <ac:spMkLst>
            <pc:docMk/>
            <pc:sldMk cId="3464970059" sldId="326"/>
            <ac:spMk id="17" creationId="{4475107B-FD83-6994-F040-55837F9A17EF}"/>
          </ac:spMkLst>
        </pc:spChg>
        <pc:spChg chg="add del mod">
          <ac:chgData name="n r" userId="e7c1c2e9eecacea3" providerId="LiveId" clId="{70F722A5-E834-4C18-AA81-C0A1DF5E24FC}" dt="2022-11-24T04:37:01.114" v="7685" actId="478"/>
          <ac:spMkLst>
            <pc:docMk/>
            <pc:sldMk cId="3464970059" sldId="326"/>
            <ac:spMk id="18" creationId="{454B39C8-7AE4-40B8-9DBF-5CFC07D046D7}"/>
          </ac:spMkLst>
        </pc:spChg>
        <pc:spChg chg="add mod">
          <ac:chgData name="n r" userId="e7c1c2e9eecacea3" providerId="LiveId" clId="{70F722A5-E834-4C18-AA81-C0A1DF5E24FC}" dt="2022-11-28T04:33:26.821" v="8896" actId="14100"/>
          <ac:spMkLst>
            <pc:docMk/>
            <pc:sldMk cId="3464970059" sldId="326"/>
            <ac:spMk id="19" creationId="{EBC07A04-C428-0F30-86E6-7A21100A8165}"/>
          </ac:spMkLst>
        </pc:spChg>
        <pc:cxnChg chg="add mod">
          <ac:chgData name="n r" userId="e7c1c2e9eecacea3" providerId="LiveId" clId="{70F722A5-E834-4C18-AA81-C0A1DF5E24FC}" dt="2022-11-23T23:46:36.864" v="6556" actId="1076"/>
          <ac:cxnSpMkLst>
            <pc:docMk/>
            <pc:sldMk cId="3464970059" sldId="326"/>
            <ac:cxnSpMk id="3" creationId="{850AFB14-ED7D-7223-996A-DBB874D0311A}"/>
          </ac:cxnSpMkLst>
        </pc:cxnChg>
        <pc:cxnChg chg="add mod">
          <ac:chgData name="n r" userId="e7c1c2e9eecacea3" providerId="LiveId" clId="{70F722A5-E834-4C18-AA81-C0A1DF5E24FC}" dt="2022-11-23T23:53:26.160" v="6759" actId="692"/>
          <ac:cxnSpMkLst>
            <pc:docMk/>
            <pc:sldMk cId="3464970059" sldId="326"/>
            <ac:cxnSpMk id="6" creationId="{5EC93545-D551-595D-3FCB-F957C537FB83}"/>
          </ac:cxnSpMkLst>
        </pc:cxnChg>
        <pc:cxnChg chg="add">
          <ac:chgData name="n r" userId="e7c1c2e9eecacea3" providerId="LiveId" clId="{70F722A5-E834-4C18-AA81-C0A1DF5E24FC}" dt="2022-11-23T23:47:28.022" v="6560" actId="11529"/>
          <ac:cxnSpMkLst>
            <pc:docMk/>
            <pc:sldMk cId="3464970059" sldId="326"/>
            <ac:cxnSpMk id="16" creationId="{AEC73C20-1257-BD81-FA5C-1D9A9B2239C5}"/>
          </ac:cxnSpMkLst>
        </pc:cxnChg>
      </pc:sldChg>
      <pc:sldChg chg="addSp delSp modSp new add del mod modClrScheme modAnim chgLayout">
        <pc:chgData name="n r" userId="e7c1c2e9eecacea3" providerId="LiveId" clId="{70F722A5-E834-4C18-AA81-C0A1DF5E24FC}" dt="2022-11-28T03:11:20.904" v="8807" actId="20577"/>
        <pc:sldMkLst>
          <pc:docMk/>
          <pc:sldMk cId="2842678653" sldId="327"/>
        </pc:sldMkLst>
        <pc:spChg chg="del mod ord">
          <ac:chgData name="n r" userId="e7c1c2e9eecacea3" providerId="LiveId" clId="{70F722A5-E834-4C18-AA81-C0A1DF5E24FC}" dt="2022-11-24T00:03:00.644" v="6812" actId="700"/>
          <ac:spMkLst>
            <pc:docMk/>
            <pc:sldMk cId="2842678653" sldId="327"/>
            <ac:spMk id="2" creationId="{702DB41A-926C-280B-6995-93A8C1577AC3}"/>
          </ac:spMkLst>
        </pc:spChg>
        <pc:spChg chg="del">
          <ac:chgData name="n r" userId="e7c1c2e9eecacea3" providerId="LiveId" clId="{70F722A5-E834-4C18-AA81-C0A1DF5E24FC}" dt="2022-11-24T00:03:00.644" v="6812" actId="700"/>
          <ac:spMkLst>
            <pc:docMk/>
            <pc:sldMk cId="2842678653" sldId="327"/>
            <ac:spMk id="3" creationId="{47EEBC16-40D0-E747-1319-E0EA3958D0E3}"/>
          </ac:spMkLst>
        </pc:spChg>
        <pc:spChg chg="del">
          <ac:chgData name="n r" userId="e7c1c2e9eecacea3" providerId="LiveId" clId="{70F722A5-E834-4C18-AA81-C0A1DF5E24FC}" dt="2022-11-24T00:03:00.644" v="6812" actId="700"/>
          <ac:spMkLst>
            <pc:docMk/>
            <pc:sldMk cId="2842678653" sldId="327"/>
            <ac:spMk id="4" creationId="{8139156B-D321-447B-6528-9655875D186A}"/>
          </ac:spMkLst>
        </pc:spChg>
        <pc:spChg chg="del">
          <ac:chgData name="n r" userId="e7c1c2e9eecacea3" providerId="LiveId" clId="{70F722A5-E834-4C18-AA81-C0A1DF5E24FC}" dt="2022-11-24T00:03:00.644" v="6812" actId="700"/>
          <ac:spMkLst>
            <pc:docMk/>
            <pc:sldMk cId="2842678653" sldId="327"/>
            <ac:spMk id="5" creationId="{9C798DD2-0C84-70CB-DB7D-D7CA68F7EA64}"/>
          </ac:spMkLst>
        </pc:spChg>
        <pc:spChg chg="del">
          <ac:chgData name="n r" userId="e7c1c2e9eecacea3" providerId="LiveId" clId="{70F722A5-E834-4C18-AA81-C0A1DF5E24FC}" dt="2022-11-24T00:03:00.644" v="6812" actId="700"/>
          <ac:spMkLst>
            <pc:docMk/>
            <pc:sldMk cId="2842678653" sldId="327"/>
            <ac:spMk id="6" creationId="{8A6AD19B-35DA-3F3D-2241-409B12F941A5}"/>
          </ac:spMkLst>
        </pc:spChg>
        <pc:spChg chg="add mod ord">
          <ac:chgData name="n r" userId="e7c1c2e9eecacea3" providerId="LiveId" clId="{70F722A5-E834-4C18-AA81-C0A1DF5E24FC}" dt="2022-11-24T04:40:06.576" v="7760" actId="20577"/>
          <ac:spMkLst>
            <pc:docMk/>
            <pc:sldMk cId="2842678653" sldId="327"/>
            <ac:spMk id="7" creationId="{EC8CAA47-2F14-1E22-12BD-C4261C0A8C53}"/>
          </ac:spMkLst>
        </pc:spChg>
        <pc:spChg chg="add mod">
          <ac:chgData name="n r" userId="e7c1c2e9eecacea3" providerId="LiveId" clId="{70F722A5-E834-4C18-AA81-C0A1DF5E24FC}" dt="2022-11-24T04:09:04.565" v="6878" actId="1076"/>
          <ac:spMkLst>
            <pc:docMk/>
            <pc:sldMk cId="2842678653" sldId="327"/>
            <ac:spMk id="8" creationId="{49F5F4A8-E582-B9F1-FF9F-7E7EF03C5CAC}"/>
          </ac:spMkLst>
        </pc:spChg>
        <pc:spChg chg="add mod">
          <ac:chgData name="n r" userId="e7c1c2e9eecacea3" providerId="LiveId" clId="{70F722A5-E834-4C18-AA81-C0A1DF5E24FC}" dt="2022-11-24T04:14:40.163" v="6951" actId="1038"/>
          <ac:spMkLst>
            <pc:docMk/>
            <pc:sldMk cId="2842678653" sldId="327"/>
            <ac:spMk id="11" creationId="{A2ABFB6A-2CFE-F933-61C5-80CD66CE05E8}"/>
          </ac:spMkLst>
        </pc:spChg>
        <pc:spChg chg="add mod">
          <ac:chgData name="n r" userId="e7c1c2e9eecacea3" providerId="LiveId" clId="{70F722A5-E834-4C18-AA81-C0A1DF5E24FC}" dt="2022-11-24T04:09:14.562" v="6881" actId="1076"/>
          <ac:spMkLst>
            <pc:docMk/>
            <pc:sldMk cId="2842678653" sldId="327"/>
            <ac:spMk id="20" creationId="{09B27177-B9B4-7730-69EE-3164CF0144EB}"/>
          </ac:spMkLst>
        </pc:spChg>
        <pc:spChg chg="add mod">
          <ac:chgData name="n r" userId="e7c1c2e9eecacea3" providerId="LiveId" clId="{70F722A5-E834-4C18-AA81-C0A1DF5E24FC}" dt="2022-11-24T04:09:36.103" v="6885" actId="1076"/>
          <ac:spMkLst>
            <pc:docMk/>
            <pc:sldMk cId="2842678653" sldId="327"/>
            <ac:spMk id="21" creationId="{4ADFF1A9-FA11-88F2-C095-05E3F0D62900}"/>
          </ac:spMkLst>
        </pc:spChg>
        <pc:spChg chg="add mod">
          <ac:chgData name="n r" userId="e7c1c2e9eecacea3" providerId="LiveId" clId="{70F722A5-E834-4C18-AA81-C0A1DF5E24FC}" dt="2022-11-24T04:14:40.163" v="6951" actId="1038"/>
          <ac:spMkLst>
            <pc:docMk/>
            <pc:sldMk cId="2842678653" sldId="327"/>
            <ac:spMk id="24" creationId="{7D3842D6-E446-2A6A-691A-0C2A3A903EA7}"/>
          </ac:spMkLst>
        </pc:spChg>
        <pc:spChg chg="add mod">
          <ac:chgData name="n r" userId="e7c1c2e9eecacea3" providerId="LiveId" clId="{70F722A5-E834-4C18-AA81-C0A1DF5E24FC}" dt="2022-11-24T04:14:40.163" v="6951" actId="1038"/>
          <ac:spMkLst>
            <pc:docMk/>
            <pc:sldMk cId="2842678653" sldId="327"/>
            <ac:spMk id="25" creationId="{84357C54-9C7E-7579-1648-363D841530AC}"/>
          </ac:spMkLst>
        </pc:spChg>
        <pc:spChg chg="add mod">
          <ac:chgData name="n r" userId="e7c1c2e9eecacea3" providerId="LiveId" clId="{70F722A5-E834-4C18-AA81-C0A1DF5E24FC}" dt="2022-11-24T04:26:56.034" v="7364" actId="1076"/>
          <ac:spMkLst>
            <pc:docMk/>
            <pc:sldMk cId="2842678653" sldId="327"/>
            <ac:spMk id="26" creationId="{4F44FA33-786F-0947-1301-F7CC9296C19D}"/>
          </ac:spMkLst>
        </pc:spChg>
        <pc:spChg chg="add mod">
          <ac:chgData name="n r" userId="e7c1c2e9eecacea3" providerId="LiveId" clId="{70F722A5-E834-4C18-AA81-C0A1DF5E24FC}" dt="2022-11-24T04:19:18.082" v="7028" actId="1076"/>
          <ac:spMkLst>
            <pc:docMk/>
            <pc:sldMk cId="2842678653" sldId="327"/>
            <ac:spMk id="41" creationId="{3A6E2A19-ACE1-8B5F-1578-D6D4DAAA2445}"/>
          </ac:spMkLst>
        </pc:spChg>
        <pc:spChg chg="add mod">
          <ac:chgData name="n r" userId="e7c1c2e9eecacea3" providerId="LiveId" clId="{70F722A5-E834-4C18-AA81-C0A1DF5E24FC}" dt="2022-11-24T04:19:32.083" v="7030" actId="1076"/>
          <ac:spMkLst>
            <pc:docMk/>
            <pc:sldMk cId="2842678653" sldId="327"/>
            <ac:spMk id="42" creationId="{5F62DB6D-53E5-56B2-14B6-D6F317D1FFD9}"/>
          </ac:spMkLst>
        </pc:spChg>
        <pc:spChg chg="add del mod">
          <ac:chgData name="n r" userId="e7c1c2e9eecacea3" providerId="LiveId" clId="{70F722A5-E834-4C18-AA81-C0A1DF5E24FC}" dt="2022-11-24T04:20:49.023" v="7053"/>
          <ac:spMkLst>
            <pc:docMk/>
            <pc:sldMk cId="2842678653" sldId="327"/>
            <ac:spMk id="59" creationId="{45EFC150-F792-2F3C-E384-D73712C67D74}"/>
          </ac:spMkLst>
        </pc:spChg>
        <pc:spChg chg="add mod">
          <ac:chgData name="n r" userId="e7c1c2e9eecacea3" providerId="LiveId" clId="{70F722A5-E834-4C18-AA81-C0A1DF5E24FC}" dt="2022-11-24T04:21:28.764" v="7071" actId="1076"/>
          <ac:spMkLst>
            <pc:docMk/>
            <pc:sldMk cId="2842678653" sldId="327"/>
            <ac:spMk id="60" creationId="{EC3A6B56-0C99-9B4E-40F3-61215258E3F0}"/>
          </ac:spMkLst>
        </pc:spChg>
        <pc:spChg chg="add mod">
          <ac:chgData name="n r" userId="e7c1c2e9eecacea3" providerId="LiveId" clId="{70F722A5-E834-4C18-AA81-C0A1DF5E24FC}" dt="2022-11-24T04:21:14.651" v="7068" actId="1076"/>
          <ac:spMkLst>
            <pc:docMk/>
            <pc:sldMk cId="2842678653" sldId="327"/>
            <ac:spMk id="61" creationId="{1CBF456F-5C90-C303-1D09-C9B4DFFEDC4F}"/>
          </ac:spMkLst>
        </pc:spChg>
        <pc:spChg chg="add mod">
          <ac:chgData name="n r" userId="e7c1c2e9eecacea3" providerId="LiveId" clId="{70F722A5-E834-4C18-AA81-C0A1DF5E24FC}" dt="2022-11-24T04:21:21.721" v="7070" actId="1076"/>
          <ac:spMkLst>
            <pc:docMk/>
            <pc:sldMk cId="2842678653" sldId="327"/>
            <ac:spMk id="62" creationId="{746A919D-78BB-4FA4-1A74-A23D9B73FB7F}"/>
          </ac:spMkLst>
        </pc:spChg>
        <pc:spChg chg="add mod">
          <ac:chgData name="n r" userId="e7c1c2e9eecacea3" providerId="LiveId" clId="{70F722A5-E834-4C18-AA81-C0A1DF5E24FC}" dt="2022-11-24T22:20:57.349" v="8292" actId="20577"/>
          <ac:spMkLst>
            <pc:docMk/>
            <pc:sldMk cId="2842678653" sldId="327"/>
            <ac:spMk id="63" creationId="{44445111-7C43-6A41-32F2-42DE78D9487A}"/>
          </ac:spMkLst>
        </pc:spChg>
        <pc:spChg chg="add mod">
          <ac:chgData name="n r" userId="e7c1c2e9eecacea3" providerId="LiveId" clId="{70F722A5-E834-4C18-AA81-C0A1DF5E24FC}" dt="2022-11-28T03:11:20.904" v="8807" actId="20577"/>
          <ac:spMkLst>
            <pc:docMk/>
            <pc:sldMk cId="2842678653" sldId="327"/>
            <ac:spMk id="64" creationId="{BAE07EAC-E863-07EF-3390-2BF7E95F7A94}"/>
          </ac:spMkLst>
        </pc:spChg>
        <pc:spChg chg="add mod">
          <ac:chgData name="n r" userId="e7c1c2e9eecacea3" providerId="LiveId" clId="{70F722A5-E834-4C18-AA81-C0A1DF5E24FC}" dt="2022-11-24T04:27:07.245" v="7367" actId="1076"/>
          <ac:spMkLst>
            <pc:docMk/>
            <pc:sldMk cId="2842678653" sldId="327"/>
            <ac:spMk id="65" creationId="{04724518-EAD4-8247-E181-74BAA1A9F74A}"/>
          </ac:spMkLst>
        </pc:spChg>
        <pc:spChg chg="add mod">
          <ac:chgData name="n r" userId="e7c1c2e9eecacea3" providerId="LiveId" clId="{70F722A5-E834-4C18-AA81-C0A1DF5E24FC}" dt="2022-11-24T04:27:53.642" v="7385" actId="1076"/>
          <ac:spMkLst>
            <pc:docMk/>
            <pc:sldMk cId="2842678653" sldId="327"/>
            <ac:spMk id="66" creationId="{C8C1717F-6D4B-A488-EBE6-A70251F321C4}"/>
          </ac:spMkLst>
        </pc:spChg>
        <pc:spChg chg="add mod">
          <ac:chgData name="n r" userId="e7c1c2e9eecacea3" providerId="LiveId" clId="{70F722A5-E834-4C18-AA81-C0A1DF5E24FC}" dt="2022-11-24T04:28:03.153" v="7392" actId="20577"/>
          <ac:spMkLst>
            <pc:docMk/>
            <pc:sldMk cId="2842678653" sldId="327"/>
            <ac:spMk id="67" creationId="{73949AB6-D6A8-EF96-83D2-D8AC92B121BE}"/>
          </ac:spMkLst>
        </pc:spChg>
        <pc:picChg chg="add mod">
          <ac:chgData name="n r" userId="e7c1c2e9eecacea3" providerId="LiveId" clId="{70F722A5-E834-4C18-AA81-C0A1DF5E24FC}" dt="2022-11-24T04:09:01.868" v="6877" actId="1076"/>
          <ac:picMkLst>
            <pc:docMk/>
            <pc:sldMk cId="2842678653" sldId="327"/>
            <ac:picMk id="9" creationId="{5095DF9A-363B-5229-49C2-BEE11AB6F864}"/>
          </ac:picMkLst>
        </pc:picChg>
        <pc:picChg chg="add mod">
          <ac:chgData name="n r" userId="e7c1c2e9eecacea3" providerId="LiveId" clId="{70F722A5-E834-4C18-AA81-C0A1DF5E24FC}" dt="2022-11-24T04:14:40.163" v="6951" actId="1038"/>
          <ac:picMkLst>
            <pc:docMk/>
            <pc:sldMk cId="2842678653" sldId="327"/>
            <ac:picMk id="10" creationId="{FD7AB28D-DC6A-87C7-7177-B71901826117}"/>
          </ac:picMkLst>
        </pc:picChg>
        <pc:picChg chg="add mod">
          <ac:chgData name="n r" userId="e7c1c2e9eecacea3" providerId="LiveId" clId="{70F722A5-E834-4C18-AA81-C0A1DF5E24FC}" dt="2022-11-24T04:17:00.368" v="6997" actId="1076"/>
          <ac:picMkLst>
            <pc:docMk/>
            <pc:sldMk cId="2842678653" sldId="327"/>
            <ac:picMk id="36" creationId="{B882217A-4AFA-47B5-8F84-A59A745C9854}"/>
          </ac:picMkLst>
        </pc:picChg>
        <pc:picChg chg="add mod">
          <ac:chgData name="n r" userId="e7c1c2e9eecacea3" providerId="LiveId" clId="{70F722A5-E834-4C18-AA81-C0A1DF5E24FC}" dt="2022-11-24T04:17:14.826" v="7002" actId="1076"/>
          <ac:picMkLst>
            <pc:docMk/>
            <pc:sldMk cId="2842678653" sldId="327"/>
            <ac:picMk id="38" creationId="{D37A3140-EF3C-FB81-AC84-8C988A32DBB7}"/>
          </ac:picMkLst>
        </pc:picChg>
        <pc:picChg chg="add mod">
          <ac:chgData name="n r" userId="e7c1c2e9eecacea3" providerId="LiveId" clId="{70F722A5-E834-4C18-AA81-C0A1DF5E24FC}" dt="2022-11-24T04:17:09.416" v="7000" actId="1076"/>
          <ac:picMkLst>
            <pc:docMk/>
            <pc:sldMk cId="2842678653" sldId="327"/>
            <ac:picMk id="39" creationId="{4281E4AA-7865-B1D4-2F23-C2ED940AFAA2}"/>
          </ac:picMkLst>
        </pc:picChg>
        <pc:picChg chg="add mod">
          <ac:chgData name="n r" userId="e7c1c2e9eecacea3" providerId="LiveId" clId="{70F722A5-E834-4C18-AA81-C0A1DF5E24FC}" dt="2022-11-24T04:17:18.533" v="7004" actId="1076"/>
          <ac:picMkLst>
            <pc:docMk/>
            <pc:sldMk cId="2842678653" sldId="327"/>
            <ac:picMk id="40" creationId="{1E64634D-18CC-A409-8BE4-E06FB67BC8F0}"/>
          </ac:picMkLst>
        </pc:picChg>
        <pc:picChg chg="add del mod">
          <ac:chgData name="n r" userId="e7c1c2e9eecacea3" providerId="LiveId" clId="{70F722A5-E834-4C18-AA81-C0A1DF5E24FC}" dt="2022-11-24T04:18:02.440" v="7012" actId="478"/>
          <ac:picMkLst>
            <pc:docMk/>
            <pc:sldMk cId="2842678653" sldId="327"/>
            <ac:picMk id="43" creationId="{AD09A24C-4693-FEC5-DCF2-E69F07A0A74B}"/>
          </ac:picMkLst>
        </pc:picChg>
        <pc:picChg chg="add mod ord">
          <ac:chgData name="n r" userId="e7c1c2e9eecacea3" providerId="LiveId" clId="{70F722A5-E834-4C18-AA81-C0A1DF5E24FC}" dt="2022-11-28T02:14:36.087" v="8407" actId="166"/>
          <ac:picMkLst>
            <pc:docMk/>
            <pc:sldMk cId="2842678653" sldId="327"/>
            <ac:picMk id="44" creationId="{CE106AA1-1F75-28ED-DA42-74CCBD39AE3D}"/>
          </ac:picMkLst>
        </pc:picChg>
        <pc:picChg chg="add mod">
          <ac:chgData name="n r" userId="e7c1c2e9eecacea3" providerId="LiveId" clId="{70F722A5-E834-4C18-AA81-C0A1DF5E24FC}" dt="2022-11-24T04:18:28.371" v="7017" actId="1076"/>
          <ac:picMkLst>
            <pc:docMk/>
            <pc:sldMk cId="2842678653" sldId="327"/>
            <ac:picMk id="45" creationId="{82DB4A8D-4F53-66C9-070B-1526853F2E0B}"/>
          </ac:picMkLst>
        </pc:picChg>
        <pc:picChg chg="add mod">
          <ac:chgData name="n r" userId="e7c1c2e9eecacea3" providerId="LiveId" clId="{70F722A5-E834-4C18-AA81-C0A1DF5E24FC}" dt="2022-11-24T04:17:55.065" v="7009" actId="1076"/>
          <ac:picMkLst>
            <pc:docMk/>
            <pc:sldMk cId="2842678653" sldId="327"/>
            <ac:picMk id="46" creationId="{683EA53B-1E90-CC5E-2A06-2CD008A0CF1C}"/>
          </ac:picMkLst>
        </pc:picChg>
        <pc:picChg chg="add del mod">
          <ac:chgData name="n r" userId="e7c1c2e9eecacea3" providerId="LiveId" clId="{70F722A5-E834-4C18-AA81-C0A1DF5E24FC}" dt="2022-11-24T04:18:05.970" v="7014" actId="478"/>
          <ac:picMkLst>
            <pc:docMk/>
            <pc:sldMk cId="2842678653" sldId="327"/>
            <ac:picMk id="47" creationId="{AF6DD50B-B70F-1B67-B48D-4CF87996A584}"/>
          </ac:picMkLst>
        </pc:picChg>
        <pc:picChg chg="add mod">
          <ac:chgData name="n r" userId="e7c1c2e9eecacea3" providerId="LiveId" clId="{70F722A5-E834-4C18-AA81-C0A1DF5E24FC}" dt="2022-11-24T04:18:28.371" v="7017" actId="1076"/>
          <ac:picMkLst>
            <pc:docMk/>
            <pc:sldMk cId="2842678653" sldId="327"/>
            <ac:picMk id="48" creationId="{3DDD5D20-60A9-4254-0E14-A5251FA9DC3A}"/>
          </ac:picMkLst>
        </pc:picChg>
        <pc:picChg chg="add del mod">
          <ac:chgData name="n r" userId="e7c1c2e9eecacea3" providerId="LiveId" clId="{70F722A5-E834-4C18-AA81-C0A1DF5E24FC}" dt="2022-11-24T04:18:45.763" v="7022" actId="478"/>
          <ac:picMkLst>
            <pc:docMk/>
            <pc:sldMk cId="2842678653" sldId="327"/>
            <ac:picMk id="49" creationId="{DC6F1345-06C4-6B8C-36BE-4EB1CB2B7CAD}"/>
          </ac:picMkLst>
        </pc:picChg>
        <pc:picChg chg="add mod">
          <ac:chgData name="n r" userId="e7c1c2e9eecacea3" providerId="LiveId" clId="{70F722A5-E834-4C18-AA81-C0A1DF5E24FC}" dt="2022-11-24T04:18:44.280" v="7021" actId="14100"/>
          <ac:picMkLst>
            <pc:docMk/>
            <pc:sldMk cId="2842678653" sldId="327"/>
            <ac:picMk id="50" creationId="{82C93605-3716-2B00-A43F-C6D643FD2646}"/>
          </ac:picMkLst>
        </pc:picChg>
        <pc:picChg chg="add mod">
          <ac:chgData name="n r" userId="e7c1c2e9eecacea3" providerId="LiveId" clId="{70F722A5-E834-4C18-AA81-C0A1DF5E24FC}" dt="2022-11-24T04:18:51.892" v="7024" actId="1076"/>
          <ac:picMkLst>
            <pc:docMk/>
            <pc:sldMk cId="2842678653" sldId="327"/>
            <ac:picMk id="51" creationId="{88402673-233B-8A7F-1BE7-CDFBDD313CC9}"/>
          </ac:picMkLst>
        </pc:picChg>
        <pc:picChg chg="add mod">
          <ac:chgData name="n r" userId="e7c1c2e9eecacea3" providerId="LiveId" clId="{70F722A5-E834-4C18-AA81-C0A1DF5E24FC}" dt="2022-11-24T04:18:51.892" v="7024" actId="1076"/>
          <ac:picMkLst>
            <pc:docMk/>
            <pc:sldMk cId="2842678653" sldId="327"/>
            <ac:picMk id="52" creationId="{F56127FA-82DA-AA71-CA24-B37BF1597757}"/>
          </ac:picMkLst>
        </pc:picChg>
        <pc:picChg chg="add mod">
          <ac:chgData name="n r" userId="e7c1c2e9eecacea3" providerId="LiveId" clId="{70F722A5-E834-4C18-AA81-C0A1DF5E24FC}" dt="2022-11-24T04:18:57.312" v="7026" actId="1076"/>
          <ac:picMkLst>
            <pc:docMk/>
            <pc:sldMk cId="2842678653" sldId="327"/>
            <ac:picMk id="53" creationId="{38A53039-3F0E-758A-A1CA-91386CFBFD76}"/>
          </ac:picMkLst>
        </pc:picChg>
        <pc:cxnChg chg="add mod">
          <ac:chgData name="n r" userId="e7c1c2e9eecacea3" providerId="LiveId" clId="{70F722A5-E834-4C18-AA81-C0A1DF5E24FC}" dt="2022-11-24T04:09:32.840" v="6884" actId="14100"/>
          <ac:cxnSpMkLst>
            <pc:docMk/>
            <pc:sldMk cId="2842678653" sldId="327"/>
            <ac:cxnSpMk id="13" creationId="{DD4DE029-CC34-B12D-EBE2-94C06A18FAEB}"/>
          </ac:cxnSpMkLst>
        </pc:cxnChg>
        <pc:cxnChg chg="add mod">
          <ac:chgData name="n r" userId="e7c1c2e9eecacea3" providerId="LiveId" clId="{70F722A5-E834-4C18-AA81-C0A1DF5E24FC}" dt="2022-11-24T04:09:10.094" v="6880" actId="14100"/>
          <ac:cxnSpMkLst>
            <pc:docMk/>
            <pc:sldMk cId="2842678653" sldId="327"/>
            <ac:cxnSpMk id="14" creationId="{D6B69E95-1C9B-3BFE-7386-AF167024DA79}"/>
          </ac:cxnSpMkLst>
        </pc:cxnChg>
        <pc:cxnChg chg="add mod">
          <ac:chgData name="n r" userId="e7c1c2e9eecacea3" providerId="LiveId" clId="{70F722A5-E834-4C18-AA81-C0A1DF5E24FC}" dt="2022-11-24T04:14:40.163" v="6951" actId="1038"/>
          <ac:cxnSpMkLst>
            <pc:docMk/>
            <pc:sldMk cId="2842678653" sldId="327"/>
            <ac:cxnSpMk id="22" creationId="{A99EC7DD-826B-E617-19B7-59B9F9F97FAE}"/>
          </ac:cxnSpMkLst>
        </pc:cxnChg>
        <pc:cxnChg chg="add mod">
          <ac:chgData name="n r" userId="e7c1c2e9eecacea3" providerId="LiveId" clId="{70F722A5-E834-4C18-AA81-C0A1DF5E24FC}" dt="2022-11-24T04:14:40.163" v="6951" actId="1038"/>
          <ac:cxnSpMkLst>
            <pc:docMk/>
            <pc:sldMk cId="2842678653" sldId="327"/>
            <ac:cxnSpMk id="23" creationId="{F80BED1A-F4C9-A769-0971-19627FCE3993}"/>
          </ac:cxnSpMkLst>
        </pc:cxnChg>
        <pc:cxnChg chg="add ord">
          <ac:chgData name="n r" userId="e7c1c2e9eecacea3" providerId="LiveId" clId="{70F722A5-E834-4C18-AA81-C0A1DF5E24FC}" dt="2022-11-24T04:27:27.994" v="7368" actId="167"/>
          <ac:cxnSpMkLst>
            <pc:docMk/>
            <pc:sldMk cId="2842678653" sldId="327"/>
            <ac:cxnSpMk id="55" creationId="{6D2E2C80-7C07-B17E-9419-3DA2952F8EB7}"/>
          </ac:cxnSpMkLst>
        </pc:cxnChg>
        <pc:cxnChg chg="add mod ord">
          <ac:chgData name="n r" userId="e7c1c2e9eecacea3" providerId="LiveId" clId="{70F722A5-E834-4C18-AA81-C0A1DF5E24FC}" dt="2022-11-24T04:27:27.994" v="7368" actId="167"/>
          <ac:cxnSpMkLst>
            <pc:docMk/>
            <pc:sldMk cId="2842678653" sldId="327"/>
            <ac:cxnSpMk id="56" creationId="{DABEAC5D-8099-D2F3-F430-74C5DF210894}"/>
          </ac:cxnSpMkLst>
        </pc:cxnChg>
        <pc:cxnChg chg="add mod ord">
          <ac:chgData name="n r" userId="e7c1c2e9eecacea3" providerId="LiveId" clId="{70F722A5-E834-4C18-AA81-C0A1DF5E24FC}" dt="2022-11-24T04:27:27.994" v="7368" actId="167"/>
          <ac:cxnSpMkLst>
            <pc:docMk/>
            <pc:sldMk cId="2842678653" sldId="327"/>
            <ac:cxnSpMk id="57" creationId="{1C68F339-2CD8-27F8-DA82-27647718333A}"/>
          </ac:cxnSpMkLst>
        </pc:cxnChg>
        <pc:cxnChg chg="add mod ord">
          <ac:chgData name="n r" userId="e7c1c2e9eecacea3" providerId="LiveId" clId="{70F722A5-E834-4C18-AA81-C0A1DF5E24FC}" dt="2022-11-24T04:27:27.994" v="7368" actId="167"/>
          <ac:cxnSpMkLst>
            <pc:docMk/>
            <pc:sldMk cId="2842678653" sldId="327"/>
            <ac:cxnSpMk id="58" creationId="{8E29136A-A49B-4CA2-16D7-664DA103FA2B}"/>
          </ac:cxnSpMkLst>
        </pc:cxnChg>
      </pc:sldChg>
      <pc:sldChg chg="addSp delSp modSp new mod modClrScheme chgLayout">
        <pc:chgData name="n r" userId="e7c1c2e9eecacea3" providerId="LiveId" clId="{70F722A5-E834-4C18-AA81-C0A1DF5E24FC}" dt="2022-11-28T03:12:19.207" v="8871" actId="20577"/>
        <pc:sldMkLst>
          <pc:docMk/>
          <pc:sldMk cId="1570134878" sldId="328"/>
        </pc:sldMkLst>
        <pc:spChg chg="del mod ord">
          <ac:chgData name="n r" userId="e7c1c2e9eecacea3" providerId="LiveId" clId="{70F722A5-E834-4C18-AA81-C0A1DF5E24FC}" dt="2022-11-24T04:28:44.741" v="7394" actId="700"/>
          <ac:spMkLst>
            <pc:docMk/>
            <pc:sldMk cId="1570134878" sldId="328"/>
            <ac:spMk id="2" creationId="{792106B3-5713-A6E4-B3FB-8ED62E2AF9CB}"/>
          </ac:spMkLst>
        </pc:spChg>
        <pc:spChg chg="del mod ord">
          <ac:chgData name="n r" userId="e7c1c2e9eecacea3" providerId="LiveId" clId="{70F722A5-E834-4C18-AA81-C0A1DF5E24FC}" dt="2022-11-24T04:28:44.741" v="7394" actId="700"/>
          <ac:spMkLst>
            <pc:docMk/>
            <pc:sldMk cId="1570134878" sldId="328"/>
            <ac:spMk id="3" creationId="{48A184F7-CB3F-C90F-076F-311703962FE3}"/>
          </ac:spMkLst>
        </pc:spChg>
        <pc:spChg chg="del mod ord">
          <ac:chgData name="n r" userId="e7c1c2e9eecacea3" providerId="LiveId" clId="{70F722A5-E834-4C18-AA81-C0A1DF5E24FC}" dt="2022-11-24T04:28:44.741" v="7394" actId="700"/>
          <ac:spMkLst>
            <pc:docMk/>
            <pc:sldMk cId="1570134878" sldId="328"/>
            <ac:spMk id="4" creationId="{3A38E7ED-0496-6856-0D30-AEAE271B3EFB}"/>
          </ac:spMkLst>
        </pc:spChg>
        <pc:spChg chg="del mod ord">
          <ac:chgData name="n r" userId="e7c1c2e9eecacea3" providerId="LiveId" clId="{70F722A5-E834-4C18-AA81-C0A1DF5E24FC}" dt="2022-11-24T04:28:44.741" v="7394" actId="700"/>
          <ac:spMkLst>
            <pc:docMk/>
            <pc:sldMk cId="1570134878" sldId="328"/>
            <ac:spMk id="5" creationId="{CB42C9CA-B53A-A6D9-B5EC-5F37B9651D25}"/>
          </ac:spMkLst>
        </pc:spChg>
        <pc:spChg chg="del mod ord">
          <ac:chgData name="n r" userId="e7c1c2e9eecacea3" providerId="LiveId" clId="{70F722A5-E834-4C18-AA81-C0A1DF5E24FC}" dt="2022-11-24T04:28:44.741" v="7394" actId="700"/>
          <ac:spMkLst>
            <pc:docMk/>
            <pc:sldMk cId="1570134878" sldId="328"/>
            <ac:spMk id="6" creationId="{A61FB391-62FB-2CC0-8AA7-D4E5037E566A}"/>
          </ac:spMkLst>
        </pc:spChg>
        <pc:spChg chg="add mod ord">
          <ac:chgData name="n r" userId="e7c1c2e9eecacea3" providerId="LiveId" clId="{70F722A5-E834-4C18-AA81-C0A1DF5E24FC}" dt="2022-11-24T04:39:08.969" v="7709" actId="700"/>
          <ac:spMkLst>
            <pc:docMk/>
            <pc:sldMk cId="1570134878" sldId="328"/>
            <ac:spMk id="7" creationId="{77E1DFE9-B809-D73A-0F87-A6D9B2591B9D}"/>
          </ac:spMkLst>
        </pc:spChg>
        <pc:spChg chg="add mod ord">
          <ac:chgData name="n r" userId="e7c1c2e9eecacea3" providerId="LiveId" clId="{70F722A5-E834-4C18-AA81-C0A1DF5E24FC}" dt="2022-11-24T04:39:40.773" v="7716" actId="20577"/>
          <ac:spMkLst>
            <pc:docMk/>
            <pc:sldMk cId="1570134878" sldId="328"/>
            <ac:spMk id="8" creationId="{77E07887-08A4-3A59-C10D-4D09EBC2CD8B}"/>
          </ac:spMkLst>
        </pc:spChg>
        <pc:spChg chg="add mod ord">
          <ac:chgData name="n r" userId="e7c1c2e9eecacea3" providerId="LiveId" clId="{70F722A5-E834-4C18-AA81-C0A1DF5E24FC}" dt="2022-11-24T04:39:08.969" v="7709" actId="700"/>
          <ac:spMkLst>
            <pc:docMk/>
            <pc:sldMk cId="1570134878" sldId="328"/>
            <ac:spMk id="9" creationId="{1ABF8922-B625-9365-D48E-9B459CE036CF}"/>
          </ac:spMkLst>
        </pc:spChg>
        <pc:spChg chg="add mod ord">
          <ac:chgData name="n r" userId="e7c1c2e9eecacea3" providerId="LiveId" clId="{70F722A5-E834-4C18-AA81-C0A1DF5E24FC}" dt="2022-11-28T02:16:25.097" v="8429" actId="20577"/>
          <ac:spMkLst>
            <pc:docMk/>
            <pc:sldMk cId="1570134878" sldId="328"/>
            <ac:spMk id="10" creationId="{AC29BE90-AAFE-2A77-930A-0792586A7136}"/>
          </ac:spMkLst>
        </pc:spChg>
        <pc:spChg chg="add mod ord">
          <ac:chgData name="n r" userId="e7c1c2e9eecacea3" providerId="LiveId" clId="{70F722A5-E834-4C18-AA81-C0A1DF5E24FC}" dt="2022-11-28T03:12:19.207" v="8871" actId="20577"/>
          <ac:spMkLst>
            <pc:docMk/>
            <pc:sldMk cId="1570134878" sldId="328"/>
            <ac:spMk id="11" creationId="{B75F1BEB-7838-384B-0080-513E1A022BE7}"/>
          </ac:spMkLst>
        </pc:spChg>
        <pc:spChg chg="add del mod ord">
          <ac:chgData name="n r" userId="e7c1c2e9eecacea3" providerId="LiveId" clId="{70F722A5-E834-4C18-AA81-C0A1DF5E24FC}" dt="2022-11-24T04:39:08.969" v="7709" actId="700"/>
          <ac:spMkLst>
            <pc:docMk/>
            <pc:sldMk cId="1570134878" sldId="328"/>
            <ac:spMk id="12" creationId="{BFFF0E47-4F62-8665-CD14-75E660ABA07C}"/>
          </ac:spMkLst>
        </pc:spChg>
        <pc:spChg chg="add del mod ord">
          <ac:chgData name="n r" userId="e7c1c2e9eecacea3" providerId="LiveId" clId="{70F722A5-E834-4C18-AA81-C0A1DF5E24FC}" dt="2022-11-24T04:39:08.969" v="7709" actId="700"/>
          <ac:spMkLst>
            <pc:docMk/>
            <pc:sldMk cId="1570134878" sldId="328"/>
            <ac:spMk id="13" creationId="{DAE3D2A6-40E1-3B73-28DD-2F6D56CC0211}"/>
          </ac:spMkLst>
        </pc:spChg>
      </pc:sldChg>
      <pc:sldChg chg="addSp delSp modSp new mod modClrScheme chgLayout">
        <pc:chgData name="n r" userId="e7c1c2e9eecacea3" providerId="LiveId" clId="{70F722A5-E834-4C18-AA81-C0A1DF5E24FC}" dt="2022-11-24T22:20:20.414" v="8289" actId="20577"/>
        <pc:sldMkLst>
          <pc:docMk/>
          <pc:sldMk cId="428079758" sldId="329"/>
        </pc:sldMkLst>
        <pc:spChg chg="del mod ord">
          <ac:chgData name="n r" userId="e7c1c2e9eecacea3" providerId="LiveId" clId="{70F722A5-E834-4C18-AA81-C0A1DF5E24FC}" dt="2022-11-24T22:13:01.692" v="7900" actId="700"/>
          <ac:spMkLst>
            <pc:docMk/>
            <pc:sldMk cId="428079758" sldId="329"/>
            <ac:spMk id="2" creationId="{3A1E44C6-1225-3E2A-89AF-230A440047DC}"/>
          </ac:spMkLst>
        </pc:spChg>
        <pc:spChg chg="del mod ord">
          <ac:chgData name="n r" userId="e7c1c2e9eecacea3" providerId="LiveId" clId="{70F722A5-E834-4C18-AA81-C0A1DF5E24FC}" dt="2022-11-24T22:13:01.692" v="7900" actId="700"/>
          <ac:spMkLst>
            <pc:docMk/>
            <pc:sldMk cId="428079758" sldId="329"/>
            <ac:spMk id="3" creationId="{F427D2DA-E0C9-D698-62C2-EEFDD140B6E1}"/>
          </ac:spMkLst>
        </pc:spChg>
        <pc:spChg chg="del mod ord">
          <ac:chgData name="n r" userId="e7c1c2e9eecacea3" providerId="LiveId" clId="{70F722A5-E834-4C18-AA81-C0A1DF5E24FC}" dt="2022-11-24T22:13:01.692" v="7900" actId="700"/>
          <ac:spMkLst>
            <pc:docMk/>
            <pc:sldMk cId="428079758" sldId="329"/>
            <ac:spMk id="4" creationId="{9CBC57A0-BB2C-53D5-B69D-E31021AAA694}"/>
          </ac:spMkLst>
        </pc:spChg>
        <pc:spChg chg="del mod ord">
          <ac:chgData name="n r" userId="e7c1c2e9eecacea3" providerId="LiveId" clId="{70F722A5-E834-4C18-AA81-C0A1DF5E24FC}" dt="2022-11-24T22:13:01.692" v="7900" actId="700"/>
          <ac:spMkLst>
            <pc:docMk/>
            <pc:sldMk cId="428079758" sldId="329"/>
            <ac:spMk id="5" creationId="{7F78C61C-7B80-377D-0114-6DDD2D3F3BED}"/>
          </ac:spMkLst>
        </pc:spChg>
        <pc:spChg chg="del mod ord">
          <ac:chgData name="n r" userId="e7c1c2e9eecacea3" providerId="LiveId" clId="{70F722A5-E834-4C18-AA81-C0A1DF5E24FC}" dt="2022-11-24T22:13:01.692" v="7900" actId="700"/>
          <ac:spMkLst>
            <pc:docMk/>
            <pc:sldMk cId="428079758" sldId="329"/>
            <ac:spMk id="6" creationId="{60385940-110C-17BE-A930-2B958C41E59E}"/>
          </ac:spMkLst>
        </pc:spChg>
        <pc:spChg chg="add mod ord">
          <ac:chgData name="n r" userId="e7c1c2e9eecacea3" providerId="LiveId" clId="{70F722A5-E834-4C18-AA81-C0A1DF5E24FC}" dt="2022-11-24T22:16:21.171" v="8187" actId="20577"/>
          <ac:spMkLst>
            <pc:docMk/>
            <pc:sldMk cId="428079758" sldId="329"/>
            <ac:spMk id="7" creationId="{9D13966A-B4C8-73BE-A647-2A26FA049F1D}"/>
          </ac:spMkLst>
        </pc:spChg>
        <pc:spChg chg="add mod ord">
          <ac:chgData name="n r" userId="e7c1c2e9eecacea3" providerId="LiveId" clId="{70F722A5-E834-4C18-AA81-C0A1DF5E24FC}" dt="2022-11-24T22:14:57.532" v="8001" actId="20577"/>
          <ac:spMkLst>
            <pc:docMk/>
            <pc:sldMk cId="428079758" sldId="329"/>
            <ac:spMk id="8" creationId="{CCCE1637-AEE6-3E8F-5268-CF5C038245B9}"/>
          </ac:spMkLst>
        </pc:spChg>
        <pc:spChg chg="add mod ord">
          <ac:chgData name="n r" userId="e7c1c2e9eecacea3" providerId="LiveId" clId="{70F722A5-E834-4C18-AA81-C0A1DF5E24FC}" dt="2022-11-24T22:14:59.246" v="8002"/>
          <ac:spMkLst>
            <pc:docMk/>
            <pc:sldMk cId="428079758" sldId="329"/>
            <ac:spMk id="9" creationId="{23947E95-11EB-4572-6E69-3CA869AD81D1}"/>
          </ac:spMkLst>
        </pc:spChg>
        <pc:spChg chg="add mod ord">
          <ac:chgData name="n r" userId="e7c1c2e9eecacea3" providerId="LiveId" clId="{70F722A5-E834-4C18-AA81-C0A1DF5E24FC}" dt="2022-11-24T22:15:07.874" v="8015" actId="20577"/>
          <ac:spMkLst>
            <pc:docMk/>
            <pc:sldMk cId="428079758" sldId="329"/>
            <ac:spMk id="10" creationId="{15D90500-39FA-8DC3-2777-A5D3893A3DB9}"/>
          </ac:spMkLst>
        </pc:spChg>
        <pc:spChg chg="add mod ord">
          <ac:chgData name="n r" userId="e7c1c2e9eecacea3" providerId="LiveId" clId="{70F722A5-E834-4C18-AA81-C0A1DF5E24FC}" dt="2022-11-24T22:15:52.495" v="8147" actId="20577"/>
          <ac:spMkLst>
            <pc:docMk/>
            <pc:sldMk cId="428079758" sldId="329"/>
            <ac:spMk id="11" creationId="{44A504E4-4847-009A-B37A-72F935538ECC}"/>
          </ac:spMkLst>
        </pc:spChg>
        <pc:spChg chg="add mod ord">
          <ac:chgData name="n r" userId="e7c1c2e9eecacea3" providerId="LiveId" clId="{70F722A5-E834-4C18-AA81-C0A1DF5E24FC}" dt="2022-11-24T22:16:50.280" v="8201" actId="20577"/>
          <ac:spMkLst>
            <pc:docMk/>
            <pc:sldMk cId="428079758" sldId="329"/>
            <ac:spMk id="12" creationId="{628A106F-20E9-2AA1-FD14-A683EC41D959}"/>
          </ac:spMkLst>
        </pc:spChg>
        <pc:spChg chg="add mod ord">
          <ac:chgData name="n r" userId="e7c1c2e9eecacea3" providerId="LiveId" clId="{70F722A5-E834-4C18-AA81-C0A1DF5E24FC}" dt="2022-11-24T22:20:20.414" v="8289" actId="20577"/>
          <ac:spMkLst>
            <pc:docMk/>
            <pc:sldMk cId="428079758" sldId="329"/>
            <ac:spMk id="13" creationId="{FA5B8A5C-02F1-F04C-03B1-7CFE4C087AD0}"/>
          </ac:spMkLst>
        </pc:spChg>
      </pc:sldChg>
      <pc:sldChg chg="addSp delSp modSp new mod modClrScheme chgLayout">
        <pc:chgData name="n r" userId="e7c1c2e9eecacea3" providerId="LiveId" clId="{70F722A5-E834-4C18-AA81-C0A1DF5E24FC}" dt="2022-11-24T22:13:25.624" v="7919"/>
        <pc:sldMkLst>
          <pc:docMk/>
          <pc:sldMk cId="1441701443" sldId="330"/>
        </pc:sldMkLst>
        <pc:spChg chg="del mod ord">
          <ac:chgData name="n r" userId="e7c1c2e9eecacea3" providerId="LiveId" clId="{70F722A5-E834-4C18-AA81-C0A1DF5E24FC}" dt="2022-11-24T22:13:19.933" v="7905" actId="700"/>
          <ac:spMkLst>
            <pc:docMk/>
            <pc:sldMk cId="1441701443" sldId="330"/>
            <ac:spMk id="2" creationId="{9F7D8043-3970-F8A4-945B-72D2B1F3DC4E}"/>
          </ac:spMkLst>
        </pc:spChg>
        <pc:spChg chg="del mod ord">
          <ac:chgData name="n r" userId="e7c1c2e9eecacea3" providerId="LiveId" clId="{70F722A5-E834-4C18-AA81-C0A1DF5E24FC}" dt="2022-11-24T22:13:19.933" v="7905" actId="700"/>
          <ac:spMkLst>
            <pc:docMk/>
            <pc:sldMk cId="1441701443" sldId="330"/>
            <ac:spMk id="3" creationId="{77C29CBB-2316-8918-D665-3E52DF70E2C4}"/>
          </ac:spMkLst>
        </pc:spChg>
        <pc:spChg chg="del">
          <ac:chgData name="n r" userId="e7c1c2e9eecacea3" providerId="LiveId" clId="{70F722A5-E834-4C18-AA81-C0A1DF5E24FC}" dt="2022-11-24T22:13:19.933" v="7905" actId="700"/>
          <ac:spMkLst>
            <pc:docMk/>
            <pc:sldMk cId="1441701443" sldId="330"/>
            <ac:spMk id="4" creationId="{DDB52292-7C42-5B9D-BF03-06AE0E7ACC8A}"/>
          </ac:spMkLst>
        </pc:spChg>
        <pc:spChg chg="del">
          <ac:chgData name="n r" userId="e7c1c2e9eecacea3" providerId="LiveId" clId="{70F722A5-E834-4C18-AA81-C0A1DF5E24FC}" dt="2022-11-24T22:13:19.933" v="7905" actId="700"/>
          <ac:spMkLst>
            <pc:docMk/>
            <pc:sldMk cId="1441701443" sldId="330"/>
            <ac:spMk id="5" creationId="{472073BB-DC46-0673-2A7D-F82C9676DB0A}"/>
          </ac:spMkLst>
        </pc:spChg>
        <pc:spChg chg="del">
          <ac:chgData name="n r" userId="e7c1c2e9eecacea3" providerId="LiveId" clId="{70F722A5-E834-4C18-AA81-C0A1DF5E24FC}" dt="2022-11-24T22:13:19.933" v="7905" actId="700"/>
          <ac:spMkLst>
            <pc:docMk/>
            <pc:sldMk cId="1441701443" sldId="330"/>
            <ac:spMk id="6" creationId="{EA1A8EC1-0C62-CCE1-D8DD-051FCA29BBEA}"/>
          </ac:spMkLst>
        </pc:spChg>
        <pc:spChg chg="add mod ord">
          <ac:chgData name="n r" userId="e7c1c2e9eecacea3" providerId="LiveId" clId="{70F722A5-E834-4C18-AA81-C0A1DF5E24FC}" dt="2022-11-24T22:13:25.624" v="7919"/>
          <ac:spMkLst>
            <pc:docMk/>
            <pc:sldMk cId="1441701443" sldId="330"/>
            <ac:spMk id="7" creationId="{F75FF3FD-C36B-0B2A-7A0D-C1101B043D7A}"/>
          </ac:spMkLst>
        </pc:spChg>
        <pc:spChg chg="add mod ord">
          <ac:chgData name="n r" userId="e7c1c2e9eecacea3" providerId="LiveId" clId="{70F722A5-E834-4C18-AA81-C0A1DF5E24FC}" dt="2022-11-24T22:13:19.933" v="7905" actId="700"/>
          <ac:spMkLst>
            <pc:docMk/>
            <pc:sldMk cId="1441701443" sldId="330"/>
            <ac:spMk id="8" creationId="{29C0E644-E44A-B9F2-2145-A02E4D97E4A2}"/>
          </ac:spMkLst>
        </pc:spChg>
      </pc:sldChg>
      <pc:sldMasterChg chg="addSldLayout modSldLayout">
        <pc:chgData name="n r" userId="e7c1c2e9eecacea3" providerId="LiveId" clId="{70F722A5-E834-4C18-AA81-C0A1DF5E24FC}" dt="2022-11-28T02:48:19.429" v="8736" actId="735"/>
        <pc:sldMasterMkLst>
          <pc:docMk/>
          <pc:sldMasterMk cId="2069574770" sldId="2147483660"/>
        </pc:sldMasterMkLst>
        <pc:sldLayoutChg chg="modSp">
          <pc:chgData name="n r" userId="e7c1c2e9eecacea3" providerId="LiveId" clId="{70F722A5-E834-4C18-AA81-C0A1DF5E24FC}" dt="2022-11-28T02:48:19.429" v="8736" actId="735"/>
          <pc:sldLayoutMkLst>
            <pc:docMk/>
            <pc:sldMasterMk cId="2069574770" sldId="2147483660"/>
            <pc:sldLayoutMk cId="788138389" sldId="2147483661"/>
          </pc:sldLayoutMkLst>
        </pc:sldLayoutChg>
        <pc:sldLayoutChg chg="modSp">
          <pc:chgData name="n r" userId="e7c1c2e9eecacea3" providerId="LiveId" clId="{70F722A5-E834-4C18-AA81-C0A1DF5E24FC}" dt="2022-11-14T04:27:35.202" v="1522" actId="735"/>
          <pc:sldLayoutMkLst>
            <pc:docMk/>
            <pc:sldMasterMk cId="2069574770" sldId="2147483660"/>
            <pc:sldLayoutMk cId="3128358002" sldId="2147483671"/>
          </pc:sldLayoutMkLst>
        </pc:sldLayoutChg>
        <pc:sldLayoutChg chg="modSp">
          <pc:chgData name="n r" userId="e7c1c2e9eecacea3" providerId="LiveId" clId="{70F722A5-E834-4C18-AA81-C0A1DF5E24FC}" dt="2022-11-14T04:27:30.520" v="1521" actId="735"/>
          <pc:sldLayoutMkLst>
            <pc:docMk/>
            <pc:sldMasterMk cId="2069574770" sldId="2147483660"/>
            <pc:sldLayoutMk cId="3512052808" sldId="2147483672"/>
          </pc:sldLayoutMkLst>
        </pc:sldLayoutChg>
        <pc:sldLayoutChg chg="modSp">
          <pc:chgData name="n r" userId="e7c1c2e9eecacea3" providerId="LiveId" clId="{70F722A5-E834-4C18-AA81-C0A1DF5E24FC}" dt="2022-11-14T04:27:42.586" v="1524" actId="735"/>
          <pc:sldLayoutMkLst>
            <pc:docMk/>
            <pc:sldMasterMk cId="2069574770" sldId="2147483660"/>
            <pc:sldLayoutMk cId="1487450432" sldId="2147483673"/>
          </pc:sldLayoutMkLst>
        </pc:sldLayoutChg>
        <pc:sldLayoutChg chg="modSp">
          <pc:chgData name="n r" userId="e7c1c2e9eecacea3" providerId="LiveId" clId="{70F722A5-E834-4C18-AA81-C0A1DF5E24FC}" dt="2022-11-14T04:27:43.978" v="1525" actId="735"/>
          <pc:sldLayoutMkLst>
            <pc:docMk/>
            <pc:sldMasterMk cId="2069574770" sldId="2147483660"/>
            <pc:sldLayoutMk cId="2760426602" sldId="2147483674"/>
          </pc:sldLayoutMkLst>
        </pc:sldLayoutChg>
        <pc:sldLayoutChg chg="modSp">
          <pc:chgData name="n r" userId="e7c1c2e9eecacea3" providerId="LiveId" clId="{70F722A5-E834-4C18-AA81-C0A1DF5E24FC}" dt="2022-11-14T04:27:40.721" v="1523" actId="735"/>
          <pc:sldLayoutMkLst>
            <pc:docMk/>
            <pc:sldMasterMk cId="2069574770" sldId="2147483660"/>
            <pc:sldLayoutMk cId="2218907570" sldId="2147483705"/>
          </pc:sldLayoutMkLst>
        </pc:sldLayoutChg>
        <pc:sldLayoutChg chg="modSp add mod replId modTransition">
          <pc:chgData name="n r" userId="e7c1c2e9eecacea3" providerId="LiveId" clId="{70F722A5-E834-4C18-AA81-C0A1DF5E24FC}" dt="2022-11-14T04:28:11.873" v="1529" actId="6014"/>
          <pc:sldLayoutMkLst>
            <pc:docMk/>
            <pc:sldMasterMk cId="2069574770" sldId="2147483660"/>
            <pc:sldLayoutMk cId="1897342988" sldId="2147483717"/>
          </pc:sldLayoutMkLst>
          <pc:spChg chg="mod">
            <ac:chgData name="n r" userId="e7c1c2e9eecacea3" providerId="LiveId" clId="{70F722A5-E834-4C18-AA81-C0A1DF5E24FC}" dt="2022-11-14T04:27:57.998" v="1527" actId="20577"/>
            <ac:spMkLst>
              <pc:docMk/>
              <pc:sldMasterMk cId="2069574770" sldId="2147483660"/>
              <pc:sldLayoutMk cId="1897342988" sldId="2147483717"/>
              <ac:spMk id="3" creationId="{00000000-0000-0000-0000-000000000000}"/>
            </ac:spMkLst>
          </pc:spChg>
          <pc:spChg chg="mod">
            <ac:chgData name="n r" userId="e7c1c2e9eecacea3" providerId="LiveId" clId="{70F722A5-E834-4C18-AA81-C0A1DF5E24FC}" dt="2022-11-14T04:28:01.298" v="1528" actId="20577"/>
            <ac:spMkLst>
              <pc:docMk/>
              <pc:sldMasterMk cId="2069574770" sldId="2147483660"/>
              <pc:sldLayoutMk cId="1897342988" sldId="2147483717"/>
              <ac:spMk id="59" creationId="{00000000-0000-0000-0000-000000000000}"/>
            </ac:spMkLst>
          </pc:spChg>
        </pc:sldLayoutChg>
      </pc:sldMasterChg>
      <pc:sldMasterChg chg="addSldLayout modSldLayout">
        <pc:chgData name="n r" userId="e7c1c2e9eecacea3" providerId="LiveId" clId="{70F722A5-E834-4C18-AA81-C0A1DF5E24FC}" dt="2022-11-06T21:26:19.924" v="42" actId="6014"/>
        <pc:sldMasterMkLst>
          <pc:docMk/>
          <pc:sldMasterMk cId="4044434883" sldId="2147483696"/>
        </pc:sldMasterMkLst>
        <pc:sldLayoutChg chg="delSp modSp add mod replId modTransition">
          <pc:chgData name="n r" userId="e7c1c2e9eecacea3" providerId="LiveId" clId="{70F722A5-E834-4C18-AA81-C0A1DF5E24FC}" dt="2022-11-06T21:26:19.924" v="42" actId="6014"/>
          <pc:sldLayoutMkLst>
            <pc:docMk/>
            <pc:sldMasterMk cId="4044434883" sldId="2147483696"/>
            <pc:sldLayoutMk cId="1119032343" sldId="2147483716"/>
          </pc:sldLayoutMkLst>
          <pc:spChg chg="mod">
            <ac:chgData name="n r" userId="e7c1c2e9eecacea3" providerId="LiveId" clId="{70F722A5-E834-4C18-AA81-C0A1DF5E24FC}" dt="2022-11-06T21:26:05.646" v="41" actId="1038"/>
            <ac:spMkLst>
              <pc:docMk/>
              <pc:sldMasterMk cId="4044434883" sldId="2147483696"/>
              <pc:sldLayoutMk cId="1119032343" sldId="2147483716"/>
              <ac:spMk id="6" creationId="{00000000-0000-0000-0000-000000000000}"/>
            </ac:spMkLst>
          </pc:spChg>
          <pc:spChg chg="mod">
            <ac:chgData name="n r" userId="e7c1c2e9eecacea3" providerId="LiveId" clId="{70F722A5-E834-4C18-AA81-C0A1DF5E24FC}" dt="2022-11-06T21:26:05.646" v="41" actId="1038"/>
            <ac:spMkLst>
              <pc:docMk/>
              <pc:sldMasterMk cId="4044434883" sldId="2147483696"/>
              <pc:sldLayoutMk cId="1119032343" sldId="2147483716"/>
              <ac:spMk id="10" creationId="{00000000-0000-0000-0000-000000000000}"/>
            </ac:spMkLst>
          </pc:spChg>
          <pc:spChg chg="mod">
            <ac:chgData name="n r" userId="e7c1c2e9eecacea3" providerId="LiveId" clId="{70F722A5-E834-4C18-AA81-C0A1DF5E24FC}" dt="2022-11-06T21:26:05.646" v="41" actId="1038"/>
            <ac:spMkLst>
              <pc:docMk/>
              <pc:sldMasterMk cId="4044434883" sldId="2147483696"/>
              <pc:sldLayoutMk cId="1119032343" sldId="2147483716"/>
              <ac:spMk id="18" creationId="{00000000-0000-0000-0000-000000000000}"/>
            </ac:spMkLst>
          </pc:spChg>
          <pc:spChg chg="mod">
            <ac:chgData name="n r" userId="e7c1c2e9eecacea3" providerId="LiveId" clId="{70F722A5-E834-4C18-AA81-C0A1DF5E24FC}" dt="2022-11-06T21:26:05.646" v="41" actId="1038"/>
            <ac:spMkLst>
              <pc:docMk/>
              <pc:sldMasterMk cId="4044434883" sldId="2147483696"/>
              <pc:sldLayoutMk cId="1119032343" sldId="2147483716"/>
              <ac:spMk id="19" creationId="{00000000-0000-0000-0000-000000000000}"/>
            </ac:spMkLst>
          </pc:spChg>
          <pc:spChg chg="del">
            <ac:chgData name="n r" userId="e7c1c2e9eecacea3" providerId="LiveId" clId="{70F722A5-E834-4C18-AA81-C0A1DF5E24FC}" dt="2022-11-06T21:25:50.512" v="2" actId="478"/>
            <ac:spMkLst>
              <pc:docMk/>
              <pc:sldMasterMk cId="4044434883" sldId="2147483696"/>
              <pc:sldLayoutMk cId="1119032343" sldId="2147483716"/>
              <ac:spMk id="20" creationId="{00000000-0000-0000-0000-000000000000}"/>
            </ac:spMkLst>
          </pc:spChg>
          <pc:spChg chg="del">
            <ac:chgData name="n r" userId="e7c1c2e9eecacea3" providerId="LiveId" clId="{70F722A5-E834-4C18-AA81-C0A1DF5E24FC}" dt="2022-11-06T21:25:48.373" v="1" actId="478"/>
            <ac:spMkLst>
              <pc:docMk/>
              <pc:sldMasterMk cId="4044434883" sldId="2147483696"/>
              <pc:sldLayoutMk cId="1119032343" sldId="2147483716"/>
              <ac:spMk id="2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935C1-FDFF-4FA0-B093-07F9BB4CE30A}" type="datetimeFigureOut">
              <a:rPr kumimoji="1" lang="ja-JP" altLang="en-US" smtClean="0"/>
              <a:t>2022/12/8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C62A8-66B6-4C24-9447-BEF75F4F679D}" type="slidenum">
              <a:rPr kumimoji="1" lang="ja-JP" altLang="en-US" smtClean="0"/>
              <a:t>‹#›</a:t>
            </a:fld>
            <a:endParaRPr kumimoji="1" lang="ja-JP" altLang="en-US"/>
          </a:p>
        </p:txBody>
      </p:sp>
    </p:spTree>
    <p:extLst>
      <p:ext uri="{BB962C8B-B14F-4D97-AF65-F5344CB8AC3E}">
        <p14:creationId xmlns:p14="http://schemas.microsoft.com/office/powerpoint/2010/main" val="15723136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for the introduction.</a:t>
            </a:r>
          </a:p>
          <a:p>
            <a:r>
              <a:rPr kumimoji="1" lang="en-US" altLang="ja-JP" dirty="0"/>
              <a:t>I’m going to talk about new notions for functional encryption.</a:t>
            </a:r>
          </a:p>
          <a:p>
            <a:r>
              <a:rPr kumimoji="1" lang="en-US" altLang="ja-JP" dirty="0"/>
              <a:t>This is a joint work with Fuyuki Kitagawa.</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a:t>
            </a:fld>
            <a:endParaRPr kumimoji="1" lang="ja-JP" altLang="en-US"/>
          </a:p>
        </p:txBody>
      </p:sp>
    </p:spTree>
    <p:extLst>
      <p:ext uri="{BB962C8B-B14F-4D97-AF65-F5344CB8AC3E}">
        <p14:creationId xmlns:p14="http://schemas.microsoft.com/office/powerpoint/2010/main" val="367347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two additional algorithms in FE with secure key leasing. One is a certification algorithm, and the other is verification algorithm. The certification algorithm takes a functional decryption key and outputs a certificate for deletion. The verification algorithm takes a certificate and a verification key, and decides whether the certificate is valid or not. If it is valid, then the decryption key was properly deleted, and we can no longer obtain f(x) </a:t>
            </a:r>
            <a:r>
              <a:rPr kumimoji="1" lang="en-US" altLang="ja-JP"/>
              <a:t>from encryption of x.</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10</a:t>
            </a:fld>
            <a:endParaRPr kumimoji="1" lang="ja-JP" altLang="en-US"/>
          </a:p>
        </p:txBody>
      </p:sp>
    </p:spTree>
    <p:extLst>
      <p:ext uri="{BB962C8B-B14F-4D97-AF65-F5344CB8AC3E}">
        <p14:creationId xmlns:p14="http://schemas.microsoft.com/office/powerpoint/2010/main" val="370522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work, we consider a security game for secret key FE with secure key leasing.</a:t>
            </a:r>
          </a:p>
          <a:p>
            <a:r>
              <a:rPr kumimoji="1" lang="en-US" altLang="ja-JP" dirty="0"/>
              <a:t>In this game, the adversary sends a pair of challenge plaintexts x_0 and x_1. The challenger generates a challenge ciphertext of x_0 or x_1 and returns it to the adversary. During this game, the adversary can send key queries. It asks a function f and availability bound n, then the challenger returns a functional decryption key </a:t>
            </a:r>
            <a:r>
              <a:rPr kumimoji="1" lang="en-US" altLang="ja-JP" dirty="0" err="1"/>
              <a:t>sk_f</a:t>
            </a:r>
            <a:r>
              <a:rPr kumimoji="1" lang="en-US" altLang="ja-JP" dirty="0"/>
              <a:t>. I’ll explain the availability bound n later. Here, we consider the private verification setting, so the adversary can send verification queries. It sends a certificate, and the challenger answers whether the certificate is valid or not. In standard FE, the adversary cannot send a key query f such that f(x_0) is not equal to f(x_1) since the adversary trivially wins the game. However, if the certificate for decryption key for f is valid, it is allowed to send f such that f(x_0) is not equal to f(x_1) in our setting. This captures secure deletion since if the adversary does not loose the decryption key for f, it can wins the game. The adversary can also send encryption queries since we consider the secret key setting. The adversary can send n encryption queries before it deletes the decryption key for f. This is the meaning of the availability bound. After the deletion, the adversary can send encryption queries as many as it wants.</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11</a:t>
            </a:fld>
            <a:endParaRPr kumimoji="1" lang="ja-JP" altLang="en-US"/>
          </a:p>
        </p:txBody>
      </p:sp>
    </p:spTree>
    <p:extLst>
      <p:ext uri="{BB962C8B-B14F-4D97-AF65-F5344CB8AC3E}">
        <p14:creationId xmlns:p14="http://schemas.microsoft.com/office/powerpoint/2010/main" val="121501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briefly explain the notion of single-</a:t>
            </a:r>
            <a:r>
              <a:rPr kumimoji="1" lang="en-US" altLang="ja-JP" dirty="0" err="1"/>
              <a:t>decryptor</a:t>
            </a:r>
            <a:r>
              <a:rPr kumimoji="1" lang="en-US" altLang="ja-JP" dirty="0"/>
              <a:t> FE.</a:t>
            </a:r>
          </a:p>
          <a:p>
            <a:r>
              <a:rPr kumimoji="1" lang="en-US" altLang="ja-JP" dirty="0"/>
              <a:t>The syntax is the same as the standard FE except that decryption keys are quantum states.</a:t>
            </a:r>
          </a:p>
          <a:p>
            <a:r>
              <a:rPr kumimoji="1" lang="en-US" altLang="ja-JP" dirty="0"/>
              <a:t>Unlike FE with secure key leasing, this primitive does not have an explicit returning process.</a:t>
            </a:r>
          </a:p>
          <a:p>
            <a:r>
              <a:rPr kumimoji="1" lang="en-US" altLang="ja-JP" dirty="0"/>
              <a:t>We just guarantee we cannot copy decryption keys. In the security game of single-</a:t>
            </a:r>
            <a:r>
              <a:rPr kumimoji="1" lang="en-US" altLang="ja-JP" dirty="0" err="1"/>
              <a:t>decryptor</a:t>
            </a:r>
            <a:r>
              <a:rPr kumimoji="1" lang="en-US" altLang="ja-JP" dirty="0"/>
              <a:t> FE, we verify whether two pirated decryption programs work or not. The adversary is given a functional decryption key for f and generates two possible entangled pirate decryption programs and a pair of challenge plaintexts. We test these programs by sending a challenge ciphertext to them. If both programs correctly distinguish the challenge ciphertext, the adversary wins the game. Here, the adversary can use x_0 and x_1 such that f(x_0) is not equal to f(x_1). This captures </a:t>
            </a:r>
            <a:r>
              <a:rPr kumimoji="1" lang="en-US" altLang="ja-JP" dirty="0" err="1"/>
              <a:t>unclonability</a:t>
            </a:r>
            <a:r>
              <a:rPr kumimoji="1" lang="en-US" altLang="ja-JP" dirty="0"/>
              <a:t> of decryption keys since if the adversary succeeds in copying, it trivially wins the game.</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12</a:t>
            </a:fld>
            <a:endParaRPr kumimoji="1" lang="ja-JP" altLang="en-US"/>
          </a:p>
        </p:txBody>
      </p:sp>
    </p:spTree>
    <p:extLst>
      <p:ext uri="{BB962C8B-B14F-4D97-AF65-F5344CB8AC3E}">
        <p14:creationId xmlns:p14="http://schemas.microsoft.com/office/powerpoint/2010/main" val="234690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I move to how to achieve SKFE with secure key leasing from one-way functions.</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13</a:t>
            </a:fld>
            <a:endParaRPr kumimoji="1" lang="ja-JP" altLang="en-US"/>
          </a:p>
        </p:txBody>
      </p:sp>
    </p:spTree>
    <p:extLst>
      <p:ext uri="{BB962C8B-B14F-4D97-AF65-F5344CB8AC3E}">
        <p14:creationId xmlns:p14="http://schemas.microsoft.com/office/powerpoint/2010/main" val="243439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I explain our building block, encryption with certified deletion.</a:t>
            </a:r>
          </a:p>
          <a:p>
            <a:r>
              <a:rPr kumimoji="1" lang="en-US" altLang="ja-JP" dirty="0"/>
              <a:t>This is a kind of dual of encryption with secure key leasing.</a:t>
            </a:r>
          </a:p>
          <a:p>
            <a:r>
              <a:rPr kumimoji="1" lang="en-US" altLang="ja-JP" dirty="0"/>
              <a:t>In this primitive, an encryption algorithm is quantum. It takes a plaintext m and output a quantum ciphertext and a verification key. Like FE with secure key leasing, encryption with certified deletion has deletion and verification algorithms. The deletion algorithms takes a quantum ciphertext and outputs a certificate for deletion. The verification algorithm takes a certificate and verification key and output it is valid or not.</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14</a:t>
            </a:fld>
            <a:endParaRPr kumimoji="1" lang="ja-JP" altLang="en-US"/>
          </a:p>
        </p:txBody>
      </p:sp>
    </p:spTree>
    <p:extLst>
      <p:ext uri="{BB962C8B-B14F-4D97-AF65-F5344CB8AC3E}">
        <p14:creationId xmlns:p14="http://schemas.microsoft.com/office/powerpoint/2010/main" val="2161732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security game of encryption with certified deletion is as follows.</a:t>
            </a:r>
          </a:p>
          <a:p>
            <a:r>
              <a:rPr kumimoji="1" lang="en-US" altLang="ja-JP" dirty="0"/>
              <a:t>The adversary sends a pair of challenge plaintexts and the challenger returns a challenge ciphertext.</a:t>
            </a:r>
          </a:p>
          <a:p>
            <a:r>
              <a:rPr kumimoji="1" lang="en-US" altLang="ja-JP" dirty="0"/>
              <a:t>During this game, the adversary can send verification queries as FE with secure key leasing.</a:t>
            </a:r>
          </a:p>
          <a:p>
            <a:r>
              <a:rPr kumimoji="1" lang="en-US" altLang="ja-JP" dirty="0"/>
              <a:t>If the certificate for the challenge ciphertext is valid, the challenger reveals the secret decryption key to the adversary. The adversary can also send encryption queries. This captures secure deletion for ciphertexts since the adversary trivially wins by using the decryption key if the challenge ciphertext was not deleted.</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15</a:t>
            </a:fld>
            <a:endParaRPr kumimoji="1" lang="ja-JP" altLang="en-US"/>
          </a:p>
        </p:txBody>
      </p:sp>
    </p:spTree>
    <p:extLst>
      <p:ext uri="{BB962C8B-B14F-4D97-AF65-F5344CB8AC3E}">
        <p14:creationId xmlns:p14="http://schemas.microsoft.com/office/powerpoint/2010/main" val="108198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achieve 0-availability bound SKFE with secure key leasing scheme from classical bounded collusion-resistant SKFE and secret key encryption with certified deletion.</a:t>
            </a:r>
          </a:p>
          <a:p>
            <a:r>
              <a:rPr kumimoji="1" lang="en-US" altLang="ja-JP" dirty="0"/>
              <a:t>At the key generation, we generate a classical functional decryption key for f, then we encrypt it by using encryption with certified deletion. The quantum ciphertext is our functional decryption key. The verification key of encryption with certified deletion is our verification key for the decryption key.</a:t>
            </a:r>
          </a:p>
          <a:p>
            <a:r>
              <a:rPr kumimoji="1" lang="en-US" altLang="ja-JP" dirty="0"/>
              <a:t>At the encryption, we generate a ciphertext of x by the classical FE, then we append the decryption key of encryption with certified deletion. These are our ciphertext.</a:t>
            </a:r>
          </a:p>
          <a:p>
            <a:r>
              <a:rPr kumimoji="1" lang="en-US" altLang="ja-JP" dirty="0"/>
              <a:t>The high level idea of this scheme is as follows. If we delete the quantum ciphertext in the functional decryption key before we receive our ciphertext, we cannot recover the classical functional decryption key. Thanks to the certified deletion security of the encryption, we have no idea about the encrypted classical decryption key even if we receive the secret decryption key of the certified deletion encryption, which is in our ciphertext. However, if our ciphertext is given before the deletion, we can recover the classical decryption key, so we can only achieve 0-availability bound security.</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16</a:t>
            </a:fld>
            <a:endParaRPr kumimoji="1" lang="ja-JP" altLang="en-US"/>
          </a:p>
        </p:txBody>
      </p:sp>
    </p:spTree>
    <p:extLst>
      <p:ext uri="{BB962C8B-B14F-4D97-AF65-F5344CB8AC3E}">
        <p14:creationId xmlns:p14="http://schemas.microsoft.com/office/powerpoint/2010/main" val="45633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Our goal is achieving n-availability bound security, where n is a bounded polynomial.</a:t>
            </a:r>
          </a:p>
          <a:p>
            <a:r>
              <a:rPr kumimoji="1" lang="en-US" altLang="ja-JP" dirty="0"/>
              <a:t>In the classical setting, we know we can achieve q-bounded collusion-resistance from 1-bounded security. It is natural to try to use the transformation technique. However, our starting point is 0-bound scheme, so we cannot apply the previous technique.</a:t>
            </a:r>
          </a:p>
          <a:p>
            <a:r>
              <a:rPr kumimoji="1" lang="en-US" altLang="ja-JP" dirty="0"/>
              <a:t>We observe we can achieve n-availability bound security if we relax the setting. More precisely, if we use stateful encryption and accept non-negligible security bound, we can achieve n-availability bound security in the static setting, where n is fixed at the setup phase. Non-negligible security bound means the adversary wins the security game with probability 1 over polynomial. We call this 1/alpha security. So, our next goal is achieving security amplification for our scheme and improving the security bound. </a:t>
            </a:r>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17</a:t>
            </a:fld>
            <a:endParaRPr kumimoji="1" lang="ja-JP" altLang="en-US"/>
          </a:p>
        </p:txBody>
      </p:sp>
    </p:spTree>
    <p:extLst>
      <p:ext uri="{BB962C8B-B14F-4D97-AF65-F5344CB8AC3E}">
        <p14:creationId xmlns:p14="http://schemas.microsoft.com/office/powerpoint/2010/main" val="67888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transform our 0-availability bound scheme into an n-availability bound scheme via a few transformations.</a:t>
            </a:r>
          </a:p>
          <a:p>
            <a:r>
              <a:rPr kumimoji="1" lang="en-US" altLang="ja-JP" dirty="0"/>
              <a:t>First, we obtain n-availability bound scheme with stateful encryption and static n/N-security by simple parallel repetition. Next, we obtain n-availability bound scheme with static negligible security by using set homomorphic secret sharing. Lastly, we obtain n-availability bound scheme with negligible security by parallel repetition with some efficiency property. In this talk, we focus on the second transformation since it is the most interesting. I omit details of other parts. We use ½-security in the next slide, which can be obtained by setting N = 2n.</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18</a:t>
            </a:fld>
            <a:endParaRPr kumimoji="1" lang="ja-JP" altLang="en-US"/>
          </a:p>
        </p:txBody>
      </p:sp>
    </p:spTree>
    <p:extLst>
      <p:ext uri="{BB962C8B-B14F-4D97-AF65-F5344CB8AC3E}">
        <p14:creationId xmlns:p14="http://schemas.microsoft.com/office/powerpoint/2010/main" val="357342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homomorphic secret sharing, we can generate shares of plaintext x and shares of function f. We can compute a share of an output from each share of x and f, then we can recover f(x) from the shares of the output.</a:t>
            </a:r>
            <a:r>
              <a:rPr kumimoji="1" lang="ja-JP" altLang="en-US" dirty="0"/>
              <a:t>　</a:t>
            </a:r>
            <a:r>
              <a:rPr kumimoji="1" lang="en-US" altLang="ja-JP" dirty="0"/>
              <a:t>Even if we are given all shares of x and f except one share of x, we cannot tell whether the shares come from x_0 or x_1.</a:t>
            </a:r>
          </a:p>
          <a:p>
            <a:r>
              <a:rPr kumimoji="1" lang="en-US" altLang="ja-JP" dirty="0"/>
              <a:t>We use m instances of ½ secure FE to generate a ciphertext of each share of x and a functional decryption key for each share of f. By the functionality of FE, we can obtain shares of the output by ciphertexts and decryption keys, and recover f(x).</a:t>
            </a:r>
          </a:p>
          <a:p>
            <a:r>
              <a:rPr kumimoji="1" lang="en-US" altLang="ja-JP" dirty="0"/>
              <a:t>Here, each FE is ½ secure, so at least one instance is secure with probability 1-1/2^m. That is, the security bound of this scheme is ½^m, which negligible. This is the high level idea of our construction. </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19</a:t>
            </a:fld>
            <a:endParaRPr kumimoji="1" lang="ja-JP" altLang="en-US"/>
          </a:p>
        </p:txBody>
      </p:sp>
    </p:spTree>
    <p:extLst>
      <p:ext uri="{BB962C8B-B14F-4D97-AF65-F5344CB8AC3E}">
        <p14:creationId xmlns:p14="http://schemas.microsoft.com/office/powerpoint/2010/main" val="342912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 short summary of our work.</a:t>
            </a:r>
          </a:p>
          <a:p>
            <a:r>
              <a:rPr kumimoji="1" lang="en-US" altLang="ja-JP" dirty="0"/>
              <a:t>We introduce the notions of functional encryption with secure key leasing and single-</a:t>
            </a:r>
            <a:r>
              <a:rPr kumimoji="1" lang="en-US" altLang="ja-JP" dirty="0" err="1"/>
              <a:t>decryptor</a:t>
            </a:r>
            <a:r>
              <a:rPr kumimoji="1" lang="en-US" altLang="ja-JP" dirty="0"/>
              <a:t> functional encryption. We also present how to achieve these new notions.</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2</a:t>
            </a:fld>
            <a:endParaRPr kumimoji="1" lang="ja-JP" altLang="en-US"/>
          </a:p>
        </p:txBody>
      </p:sp>
    </p:spTree>
    <p:extLst>
      <p:ext uri="{BB962C8B-B14F-4D97-AF65-F5344CB8AC3E}">
        <p14:creationId xmlns:p14="http://schemas.microsoft.com/office/powerpoint/2010/main" val="143105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use homomorphic secret sharing to simplify our construction.</a:t>
            </a:r>
          </a:p>
          <a:p>
            <a:r>
              <a:rPr kumimoji="1" lang="en-US" altLang="ja-JP" dirty="0"/>
              <a:t>However, we need the LWE assumption to instantiate the homomorphic secret sharing in the previous slide. In our construction, we can use set homomorphic secret sharing, which is a weaker variant and can be instantiated with one-way functions. So, our construction is based on one-way functions.</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20</a:t>
            </a:fld>
            <a:endParaRPr kumimoji="1" lang="ja-JP" altLang="en-US"/>
          </a:p>
        </p:txBody>
      </p:sp>
    </p:spTree>
    <p:extLst>
      <p:ext uri="{BB962C8B-B14F-4D97-AF65-F5344CB8AC3E}">
        <p14:creationId xmlns:p14="http://schemas.microsoft.com/office/powerpoint/2010/main" val="2229111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 me summarize my talk.</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21</a:t>
            </a:fld>
            <a:endParaRPr kumimoji="1" lang="ja-JP" altLang="en-US"/>
          </a:p>
        </p:txBody>
      </p:sp>
    </p:spTree>
    <p:extLst>
      <p:ext uri="{BB962C8B-B14F-4D97-AF65-F5344CB8AC3E}">
        <p14:creationId xmlns:p14="http://schemas.microsoft.com/office/powerpoint/2010/main" val="56547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introduce the notion of FE with secure key leasing and single-</a:t>
            </a:r>
            <a:r>
              <a:rPr kumimoji="1" lang="en-US" altLang="ja-JP" dirty="0" err="1"/>
              <a:t>decryptor</a:t>
            </a:r>
            <a:r>
              <a:rPr kumimoji="1" lang="en-US" altLang="ja-JP" dirty="0"/>
              <a:t> FE.</a:t>
            </a:r>
          </a:p>
          <a:p>
            <a:r>
              <a:rPr kumimoji="1" lang="en-US" altLang="ja-JP" dirty="0"/>
              <a:t>We propose bounded collusion-resistant SKFE with secure key leasing based on one-way functions.</a:t>
            </a:r>
          </a:p>
          <a:p>
            <a:r>
              <a:rPr kumimoji="1" lang="en-US" altLang="ja-JP" dirty="0"/>
              <a:t>Although I omit in this talk, we also propose collusion-resistant public key single-</a:t>
            </a:r>
            <a:r>
              <a:rPr kumimoji="1" lang="en-US" altLang="ja-JP" dirty="0" err="1"/>
              <a:t>decryptor</a:t>
            </a:r>
            <a:r>
              <a:rPr kumimoji="1" lang="en-US" altLang="ja-JP" dirty="0"/>
              <a:t> FE based on IO and one-way functions in this work.</a:t>
            </a:r>
          </a:p>
          <a:p>
            <a:r>
              <a:rPr kumimoji="1" lang="en-US" altLang="ja-JP" dirty="0"/>
              <a:t>That’s it. Thank you for </a:t>
            </a:r>
            <a:r>
              <a:rPr kumimoji="1" lang="en-US" altLang="ja-JP"/>
              <a:t>your attention.</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22</a:t>
            </a:fld>
            <a:endParaRPr kumimoji="1" lang="ja-JP" altLang="en-US"/>
          </a:p>
        </p:txBody>
      </p:sp>
    </p:spTree>
    <p:extLst>
      <p:ext uri="{BB962C8B-B14F-4D97-AF65-F5344CB8AC3E}">
        <p14:creationId xmlns:p14="http://schemas.microsoft.com/office/powerpoint/2010/main" val="177051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Let’s start with reviewing the standard FE and its limitation.</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3</a:t>
            </a:fld>
            <a:endParaRPr kumimoji="1" lang="ja-JP" altLang="en-US"/>
          </a:p>
        </p:txBody>
      </p:sp>
    </p:spTree>
    <p:extLst>
      <p:ext uri="{BB962C8B-B14F-4D97-AF65-F5344CB8AC3E}">
        <p14:creationId xmlns:p14="http://schemas.microsoft.com/office/powerpoint/2010/main" val="27033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FE, a setup algorithm generates a master secret key.</a:t>
            </a:r>
          </a:p>
          <a:p>
            <a:r>
              <a:rPr kumimoji="1" lang="en-US" altLang="ja-JP" dirty="0"/>
              <a:t>A key generation algorithm takes the master secret key and function f and outputs a functional decryption key </a:t>
            </a:r>
            <a:r>
              <a:rPr kumimoji="1" lang="en-US" altLang="ja-JP" dirty="0" err="1"/>
              <a:t>sk</a:t>
            </a:r>
            <a:r>
              <a:rPr kumimoji="1" lang="en-US" altLang="ja-JP" dirty="0"/>
              <a:t> f.</a:t>
            </a:r>
          </a:p>
          <a:p>
            <a:r>
              <a:rPr kumimoji="1" lang="en-US" altLang="ja-JP" dirty="0"/>
              <a:t>In public key FE,  an encryption algorithm takes a public key pk and a plaintext x, and generates a ciphertext of x. In secret key FE, we need the master secret key for encryption.</a:t>
            </a:r>
          </a:p>
          <a:p>
            <a:r>
              <a:rPr kumimoji="1" lang="en-US" altLang="ja-JP" dirty="0"/>
              <a:t>If we have a decryption key for f, we can obtain  f(x) from the ciphertext of x. This is standard FE.</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4</a:t>
            </a:fld>
            <a:endParaRPr kumimoji="1" lang="ja-JP" altLang="en-US"/>
          </a:p>
        </p:txBody>
      </p:sp>
    </p:spTree>
    <p:extLst>
      <p:ext uri="{BB962C8B-B14F-4D97-AF65-F5344CB8AC3E}">
        <p14:creationId xmlns:p14="http://schemas.microsoft.com/office/powerpoint/2010/main" val="153274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question is: can we cancel the power of functional decryption keys?</a:t>
            </a:r>
          </a:p>
          <a:p>
            <a:r>
              <a:rPr kumimoji="1" lang="en-US" altLang="ja-JP" dirty="0"/>
              <a:t>If a user receive a decryption key, they can compute f(x) from encryption of x forever.</a:t>
            </a:r>
          </a:p>
          <a:p>
            <a:r>
              <a:rPr kumimoji="1" lang="en-US" altLang="ja-JP" dirty="0"/>
              <a:t>Even if they return the decryption key, it is meaningless since they can keep a copy of the decryption key. This is a big problem in a setting where valid users frequently changes like the subscription model.</a:t>
            </a:r>
          </a:p>
          <a:p>
            <a:r>
              <a:rPr kumimoji="1" lang="en-US" altLang="ja-JP" dirty="0"/>
              <a:t>In cryptography, we can implement the revocation mechanism in some settings. In particular, we have revocable FE. Good! However, this is not a perfect solution. First, in revocable FE, we need to update all ciphertexts to revoke a functional decryption key. This is inefficient since we encrypt huge data today. Even if we accept the inefficiency, we still have a fundamental problem. </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5</a:t>
            </a:fld>
            <a:endParaRPr kumimoji="1" lang="ja-JP" altLang="en-US"/>
          </a:p>
        </p:txBody>
      </p:sp>
    </p:spTree>
    <p:extLst>
      <p:ext uri="{BB962C8B-B14F-4D97-AF65-F5344CB8AC3E}">
        <p14:creationId xmlns:p14="http://schemas.microsoft.com/office/powerpoint/2010/main" val="7186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problem is we cannot prove that we delete something in the classical setting.</a:t>
            </a:r>
          </a:p>
          <a:p>
            <a:r>
              <a:rPr kumimoji="1" lang="en-US" altLang="ja-JP" dirty="0"/>
              <a:t>We can update ciphertexts and then we can no longer compute f(x) by using the revoked decryption key. However, there is no guarantee that all old ciphertexts were properly deleted. If someone keep a copy of ciphertext, the decryption key holder still can compute f(x).</a:t>
            </a:r>
          </a:p>
          <a:p>
            <a:r>
              <a:rPr kumimoji="1" lang="en-US" altLang="ja-JP" dirty="0"/>
              <a:t>This is the fundamental limitation of classical FE.</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6</a:t>
            </a:fld>
            <a:endParaRPr kumimoji="1" lang="ja-JP" altLang="en-US"/>
          </a:p>
        </p:txBody>
      </p:sp>
    </p:spTree>
    <p:extLst>
      <p:ext uri="{BB962C8B-B14F-4D97-AF65-F5344CB8AC3E}">
        <p14:creationId xmlns:p14="http://schemas.microsoft.com/office/powerpoint/2010/main" val="74470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we consider the quantum setting, the situation completely changes.</a:t>
            </a:r>
          </a:p>
          <a:p>
            <a:r>
              <a:rPr kumimoji="1" lang="en-US" altLang="ja-JP" dirty="0"/>
              <a:t>In general, copying quantum states is impossible. The no-cloning theorem says there is no general procedure for copying unknown quantum states.</a:t>
            </a:r>
          </a:p>
          <a:p>
            <a:r>
              <a:rPr kumimoji="1" lang="en-US" altLang="ja-JP" dirty="0"/>
              <a:t>By using this property, we can achieve quantum money, program copy-protection, and unclonable cryptography.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We can also prove we delete quantum states by using the uncertainty principle.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By using this property, we can achieve secure software leasing and cryptography with certified deletion.</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7</a:t>
            </a:fld>
            <a:endParaRPr kumimoji="1" lang="ja-JP" altLang="en-US"/>
          </a:p>
        </p:txBody>
      </p:sp>
    </p:spTree>
    <p:extLst>
      <p:ext uri="{BB962C8B-B14F-4D97-AF65-F5344CB8AC3E}">
        <p14:creationId xmlns:p14="http://schemas.microsoft.com/office/powerpoint/2010/main" val="414756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work, we focus on FE. We introduce FE with secure key leasing, where we can delete functional decryption keys. We also introduce single-</a:t>
            </a:r>
            <a:r>
              <a:rPr kumimoji="1" lang="en-US" altLang="ja-JP" dirty="0" err="1"/>
              <a:t>decryptor</a:t>
            </a:r>
            <a:r>
              <a:rPr kumimoji="1" lang="en-US" altLang="ja-JP" dirty="0"/>
              <a:t> FE, where functional decryption keys are copy-protected.</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8</a:t>
            </a:fld>
            <a:endParaRPr kumimoji="1" lang="ja-JP" altLang="en-US"/>
          </a:p>
        </p:txBody>
      </p:sp>
    </p:spTree>
    <p:extLst>
      <p:ext uri="{BB962C8B-B14F-4D97-AF65-F5344CB8AC3E}">
        <p14:creationId xmlns:p14="http://schemas.microsoft.com/office/powerpoint/2010/main" val="231724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FE with secure key leasing, a functional decryption key is a quantum state. A key generation algorithm also generates a verification key for each decryption key. This is a big difference from classical FE. A verification key is either private or public. In this work, all verification keys are private.</a:t>
            </a:r>
            <a:endParaRPr kumimoji="1" lang="ja-JP" altLang="en-US" dirty="0"/>
          </a:p>
        </p:txBody>
      </p:sp>
      <p:sp>
        <p:nvSpPr>
          <p:cNvPr id="4" name="スライド番号プレースホルダー 3"/>
          <p:cNvSpPr>
            <a:spLocks noGrp="1"/>
          </p:cNvSpPr>
          <p:nvPr>
            <p:ph type="sldNum" sz="quarter" idx="5"/>
          </p:nvPr>
        </p:nvSpPr>
        <p:spPr/>
        <p:txBody>
          <a:bodyPr/>
          <a:lstStyle/>
          <a:p>
            <a:fld id="{2A7C62A8-66B6-4C24-9447-BEF75F4F679D}" type="slidenum">
              <a:rPr kumimoji="1" lang="ja-JP" altLang="en-US" smtClean="0"/>
              <a:t>9</a:t>
            </a:fld>
            <a:endParaRPr kumimoji="1" lang="ja-JP" altLang="en-US"/>
          </a:p>
        </p:txBody>
      </p:sp>
    </p:spTree>
    <p:extLst>
      <p:ext uri="{BB962C8B-B14F-4D97-AF65-F5344CB8AC3E}">
        <p14:creationId xmlns:p14="http://schemas.microsoft.com/office/powerpoint/2010/main" val="199798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lain">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Tree>
    <p:extLst>
      <p:ext uri="{BB962C8B-B14F-4D97-AF65-F5344CB8AC3E}">
        <p14:creationId xmlns:p14="http://schemas.microsoft.com/office/powerpoint/2010/main" val="788138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_3">
    <p:spTree>
      <p:nvGrpSpPr>
        <p:cNvPr id="1" name=""/>
        <p:cNvGrpSpPr/>
        <p:nvPr/>
      </p:nvGrpSpPr>
      <p:grpSpPr>
        <a:xfrm>
          <a:off x="0" y="0"/>
          <a:ext cx="0" cy="0"/>
          <a:chOff x="0" y="0"/>
          <a:chExt cx="0" cy="0"/>
        </a:xfrm>
      </p:grpSpPr>
      <p:sp>
        <p:nvSpPr>
          <p:cNvPr id="6" name="Rectangle 5"/>
          <p:cNvSpPr/>
          <p:nvPr/>
        </p:nvSpPr>
        <p:spPr>
          <a:xfrm>
            <a:off x="0" y="1545504"/>
            <a:ext cx="6092456" cy="53124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p:nvSpPr>
        <p:spPr>
          <a:xfrm>
            <a:off x="6092457" y="1545504"/>
            <a:ext cx="6149163" cy="53124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p:nvPr>
        </p:nvSpPr>
        <p:spPr>
          <a:xfrm>
            <a:off x="753284" y="208183"/>
            <a:ext cx="10628870" cy="955878"/>
          </a:xfrm>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grpSp>
        <p:nvGrpSpPr>
          <p:cNvPr id="10" name="Group 9"/>
          <p:cNvGrpSpPr/>
          <p:nvPr/>
        </p:nvGrpSpPr>
        <p:grpSpPr>
          <a:xfrm>
            <a:off x="5701948" y="2030377"/>
            <a:ext cx="797442" cy="864915"/>
            <a:chOff x="8540602" y="3572540"/>
            <a:chExt cx="1196163" cy="1297172"/>
          </a:xfrm>
        </p:grpSpPr>
        <p:sp>
          <p:nvSpPr>
            <p:cNvPr id="8" name="Pie 7"/>
            <p:cNvSpPr/>
            <p:nvPr/>
          </p:nvSpPr>
          <p:spPr>
            <a:xfrm>
              <a:off x="8540602" y="3572540"/>
              <a:ext cx="1196163" cy="1297172"/>
            </a:xfrm>
            <a:prstGeom prst="pie">
              <a:avLst>
                <a:gd name="adj1" fmla="val 5336349"/>
                <a:gd name="adj2" fmla="val 162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9" name="Pie 8"/>
            <p:cNvSpPr/>
            <p:nvPr/>
          </p:nvSpPr>
          <p:spPr>
            <a:xfrm rot="10800000">
              <a:off x="8540602" y="3572540"/>
              <a:ext cx="1196163" cy="1297172"/>
            </a:xfrm>
            <a:prstGeom prst="pie">
              <a:avLst>
                <a:gd name="adj1" fmla="val 5336349"/>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11" name="Group 10"/>
          <p:cNvGrpSpPr/>
          <p:nvPr/>
        </p:nvGrpSpPr>
        <p:grpSpPr>
          <a:xfrm>
            <a:off x="5701948" y="5424106"/>
            <a:ext cx="797442" cy="864915"/>
            <a:chOff x="8540602" y="3572540"/>
            <a:chExt cx="1196163" cy="1297172"/>
          </a:xfrm>
        </p:grpSpPr>
        <p:sp>
          <p:nvSpPr>
            <p:cNvPr id="12" name="Pie 11"/>
            <p:cNvSpPr/>
            <p:nvPr/>
          </p:nvSpPr>
          <p:spPr>
            <a:xfrm>
              <a:off x="8540602" y="3572540"/>
              <a:ext cx="1196163" cy="1297172"/>
            </a:xfrm>
            <a:prstGeom prst="pie">
              <a:avLst>
                <a:gd name="adj1" fmla="val 5336349"/>
                <a:gd name="adj2" fmla="val 162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3" name="Pie 12"/>
            <p:cNvSpPr/>
            <p:nvPr/>
          </p:nvSpPr>
          <p:spPr>
            <a:xfrm rot="10800000">
              <a:off x="8540602" y="3572540"/>
              <a:ext cx="1196163" cy="1297172"/>
            </a:xfrm>
            <a:prstGeom prst="pie">
              <a:avLst>
                <a:gd name="adj1" fmla="val 5336349"/>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14" name="Group 13"/>
          <p:cNvGrpSpPr/>
          <p:nvPr/>
        </p:nvGrpSpPr>
        <p:grpSpPr>
          <a:xfrm>
            <a:off x="5701948" y="3735333"/>
            <a:ext cx="797442" cy="864915"/>
            <a:chOff x="8540602" y="3572540"/>
            <a:chExt cx="1196163" cy="1297172"/>
          </a:xfrm>
        </p:grpSpPr>
        <p:sp>
          <p:nvSpPr>
            <p:cNvPr id="15" name="Pie 14"/>
            <p:cNvSpPr/>
            <p:nvPr/>
          </p:nvSpPr>
          <p:spPr>
            <a:xfrm>
              <a:off x="8540602" y="3572540"/>
              <a:ext cx="1196163" cy="1297172"/>
            </a:xfrm>
            <a:prstGeom prst="pie">
              <a:avLst>
                <a:gd name="adj1" fmla="val 5336349"/>
                <a:gd name="adj2" fmla="val 162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6" name="Pie 15"/>
            <p:cNvSpPr/>
            <p:nvPr/>
          </p:nvSpPr>
          <p:spPr>
            <a:xfrm rot="10800000">
              <a:off x="8540602" y="3572540"/>
              <a:ext cx="1196163" cy="1297172"/>
            </a:xfrm>
            <a:prstGeom prst="pie">
              <a:avLst>
                <a:gd name="adj1" fmla="val 5336349"/>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17" name="Content Placeholder 16"/>
          <p:cNvSpPr>
            <a:spLocks noGrp="1"/>
          </p:cNvSpPr>
          <p:nvPr>
            <p:ph sz="quarter" idx="12" hasCustomPrompt="1"/>
          </p:nvPr>
        </p:nvSpPr>
        <p:spPr>
          <a:xfrm>
            <a:off x="635425" y="2094628"/>
            <a:ext cx="4821607" cy="736413"/>
          </a:xfrm>
        </p:spPr>
        <p:txBody>
          <a:bodyPr>
            <a:normAutofit/>
          </a:bodyPr>
          <a:lstStyle>
            <a:lvl1pPr algn="r">
              <a:defRPr sz="3200">
                <a:solidFill>
                  <a:schemeClr val="bg1"/>
                </a:solidFill>
              </a:defRPr>
            </a:lvl1pPr>
          </a:lstStyle>
          <a:p>
            <a:pPr lvl="0"/>
            <a:r>
              <a:rPr kumimoji="1" lang="en-US" altLang="ja-JP" dirty="0"/>
              <a:t>Item 1</a:t>
            </a:r>
            <a:endParaRPr kumimoji="1" lang="ja-JP" altLang="en-US" dirty="0"/>
          </a:p>
        </p:txBody>
      </p:sp>
      <p:sp>
        <p:nvSpPr>
          <p:cNvPr id="18" name="Content Placeholder 16"/>
          <p:cNvSpPr>
            <a:spLocks noGrp="1"/>
          </p:cNvSpPr>
          <p:nvPr>
            <p:ph sz="quarter" idx="13" hasCustomPrompt="1"/>
          </p:nvPr>
        </p:nvSpPr>
        <p:spPr>
          <a:xfrm>
            <a:off x="6678403" y="2094628"/>
            <a:ext cx="4821607" cy="736413"/>
          </a:xfrm>
        </p:spPr>
        <p:txBody>
          <a:bodyPr>
            <a:normAutofit/>
          </a:bodyPr>
          <a:lstStyle>
            <a:lvl1pPr>
              <a:defRPr sz="3200">
                <a:solidFill>
                  <a:schemeClr val="accent1">
                    <a:lumMod val="50000"/>
                  </a:schemeClr>
                </a:solidFill>
              </a:defRPr>
            </a:lvl1pPr>
          </a:lstStyle>
          <a:p>
            <a:pPr lvl="0"/>
            <a:r>
              <a:rPr kumimoji="1" lang="en-US" altLang="ja-JP" dirty="0"/>
              <a:t>Item 1</a:t>
            </a:r>
            <a:endParaRPr kumimoji="1" lang="ja-JP" altLang="en-US" dirty="0"/>
          </a:p>
        </p:txBody>
      </p:sp>
      <p:sp>
        <p:nvSpPr>
          <p:cNvPr id="19" name="Content Placeholder 16"/>
          <p:cNvSpPr>
            <a:spLocks noGrp="1"/>
          </p:cNvSpPr>
          <p:nvPr>
            <p:ph sz="quarter" idx="14" hasCustomPrompt="1"/>
          </p:nvPr>
        </p:nvSpPr>
        <p:spPr>
          <a:xfrm>
            <a:off x="635425" y="3952960"/>
            <a:ext cx="4821607" cy="736413"/>
          </a:xfrm>
        </p:spPr>
        <p:txBody>
          <a:bodyPr>
            <a:normAutofit/>
          </a:bodyPr>
          <a:lstStyle>
            <a:lvl1pPr algn="r">
              <a:defRPr sz="3200">
                <a:solidFill>
                  <a:schemeClr val="bg1"/>
                </a:solidFill>
              </a:defRPr>
            </a:lvl1pPr>
          </a:lstStyle>
          <a:p>
            <a:pPr lvl="0"/>
            <a:r>
              <a:rPr kumimoji="1" lang="en-US" altLang="ja-JP" dirty="0"/>
              <a:t>Item 2</a:t>
            </a:r>
            <a:endParaRPr kumimoji="1" lang="ja-JP" altLang="en-US" dirty="0"/>
          </a:p>
        </p:txBody>
      </p:sp>
      <p:sp>
        <p:nvSpPr>
          <p:cNvPr id="20" name="Content Placeholder 16"/>
          <p:cNvSpPr>
            <a:spLocks noGrp="1"/>
          </p:cNvSpPr>
          <p:nvPr>
            <p:ph sz="quarter" idx="15" hasCustomPrompt="1"/>
          </p:nvPr>
        </p:nvSpPr>
        <p:spPr>
          <a:xfrm>
            <a:off x="6678403" y="3952960"/>
            <a:ext cx="4821607" cy="736413"/>
          </a:xfrm>
        </p:spPr>
        <p:txBody>
          <a:bodyPr>
            <a:normAutofit/>
          </a:bodyPr>
          <a:lstStyle>
            <a:lvl1pPr>
              <a:defRPr sz="3200">
                <a:solidFill>
                  <a:schemeClr val="accent1">
                    <a:lumMod val="50000"/>
                  </a:schemeClr>
                </a:solidFill>
              </a:defRPr>
            </a:lvl1pPr>
          </a:lstStyle>
          <a:p>
            <a:pPr lvl="0"/>
            <a:r>
              <a:rPr kumimoji="1" lang="en-US" altLang="ja-JP" dirty="0"/>
              <a:t>Item 2</a:t>
            </a:r>
            <a:endParaRPr kumimoji="1" lang="ja-JP" altLang="en-US" dirty="0"/>
          </a:p>
        </p:txBody>
      </p:sp>
      <p:sp>
        <p:nvSpPr>
          <p:cNvPr id="21" name="Content Placeholder 16"/>
          <p:cNvSpPr>
            <a:spLocks noGrp="1"/>
          </p:cNvSpPr>
          <p:nvPr>
            <p:ph sz="quarter" idx="16" hasCustomPrompt="1"/>
          </p:nvPr>
        </p:nvSpPr>
        <p:spPr>
          <a:xfrm>
            <a:off x="635425" y="5552608"/>
            <a:ext cx="4821607" cy="736413"/>
          </a:xfrm>
        </p:spPr>
        <p:txBody>
          <a:bodyPr>
            <a:normAutofit/>
          </a:bodyPr>
          <a:lstStyle>
            <a:lvl1pPr algn="r">
              <a:defRPr sz="3200">
                <a:solidFill>
                  <a:schemeClr val="bg1"/>
                </a:solidFill>
              </a:defRPr>
            </a:lvl1pPr>
          </a:lstStyle>
          <a:p>
            <a:pPr lvl="0"/>
            <a:r>
              <a:rPr kumimoji="1" lang="en-US" altLang="ja-JP" dirty="0"/>
              <a:t>Item 3</a:t>
            </a:r>
            <a:endParaRPr kumimoji="1" lang="ja-JP" altLang="en-US" dirty="0"/>
          </a:p>
        </p:txBody>
      </p:sp>
      <p:sp>
        <p:nvSpPr>
          <p:cNvPr id="22" name="Content Placeholder 16"/>
          <p:cNvSpPr>
            <a:spLocks noGrp="1"/>
          </p:cNvSpPr>
          <p:nvPr>
            <p:ph sz="quarter" idx="17" hasCustomPrompt="1"/>
          </p:nvPr>
        </p:nvSpPr>
        <p:spPr>
          <a:xfrm>
            <a:off x="6678403" y="5552608"/>
            <a:ext cx="4821607" cy="736413"/>
          </a:xfrm>
        </p:spPr>
        <p:txBody>
          <a:bodyPr>
            <a:normAutofit/>
          </a:bodyPr>
          <a:lstStyle>
            <a:lvl1pPr>
              <a:defRPr sz="3200">
                <a:solidFill>
                  <a:schemeClr val="accent1">
                    <a:lumMod val="50000"/>
                  </a:schemeClr>
                </a:solidFill>
              </a:defRPr>
            </a:lvl1pPr>
          </a:lstStyle>
          <a:p>
            <a:pPr lvl="0"/>
            <a:r>
              <a:rPr kumimoji="1" lang="en-US" altLang="ja-JP" dirty="0"/>
              <a:t>Item 3</a:t>
            </a:r>
            <a:endParaRPr kumimoji="1" lang="ja-JP" altLang="en-US" dirty="0"/>
          </a:p>
        </p:txBody>
      </p:sp>
    </p:spTree>
    <p:extLst>
      <p:ext uri="{BB962C8B-B14F-4D97-AF65-F5344CB8AC3E}">
        <p14:creationId xmlns:p14="http://schemas.microsoft.com/office/powerpoint/2010/main" val="310717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ffee_mark_with_lin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32" y="1669368"/>
            <a:ext cx="7037402" cy="4975898"/>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Tree>
    <p:extLst>
      <p:ext uri="{BB962C8B-B14F-4D97-AF65-F5344CB8AC3E}">
        <p14:creationId xmlns:p14="http://schemas.microsoft.com/office/powerpoint/2010/main" val="109221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6" name="コンテンツ プレースホルダー 5"/>
          <p:cNvSpPr>
            <a:spLocks noGrp="1"/>
          </p:cNvSpPr>
          <p:nvPr>
            <p:ph sz="quarter" idx="12"/>
          </p:nvPr>
        </p:nvSpPr>
        <p:spPr>
          <a:xfrm>
            <a:off x="724932" y="1503107"/>
            <a:ext cx="10628869" cy="4406700"/>
          </a:xfrm>
        </p:spPr>
        <p:txBody>
          <a:bodyPr/>
          <a:lstStyle/>
          <a:p>
            <a:pPr lvl="0"/>
            <a:r>
              <a:rPr kumimoji="1" lang="ja-JP" altLang="en-US"/>
              <a:t>マスター テキストの書式設定</a:t>
            </a:r>
          </a:p>
        </p:txBody>
      </p:sp>
    </p:spTree>
    <p:extLst>
      <p:ext uri="{BB962C8B-B14F-4D97-AF65-F5344CB8AC3E}">
        <p14:creationId xmlns:p14="http://schemas.microsoft.com/office/powerpoint/2010/main" val="284792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gorithm procedur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6" name="テキスト プレースホルダー 5"/>
          <p:cNvSpPr>
            <a:spLocks noGrp="1"/>
          </p:cNvSpPr>
          <p:nvPr>
            <p:ph type="body" sz="quarter" idx="12" hasCustomPrompt="1"/>
          </p:nvPr>
        </p:nvSpPr>
        <p:spPr>
          <a:xfrm>
            <a:off x="817420" y="1634609"/>
            <a:ext cx="10640291" cy="4462333"/>
          </a:xfrm>
        </p:spPr>
        <p:txBody>
          <a:bodyPr/>
          <a:lstStyle>
            <a:lvl1pPr marL="0" marR="0" indent="0" algn="l" defTabSz="914248" rtl="0" eaLnBrk="1" fontAlgn="auto" latinLnBrk="0" hangingPunct="1">
              <a:lnSpc>
                <a:spcPct val="90000"/>
              </a:lnSpc>
              <a:spcBef>
                <a:spcPts val="1000"/>
              </a:spcBef>
              <a:spcAft>
                <a:spcPts val="0"/>
              </a:spcAft>
              <a:buClrTx/>
              <a:buSzTx/>
              <a:buFontTx/>
              <a:buNone/>
              <a:tabLst/>
              <a:defRPr baseline="0"/>
            </a:lvl1pPr>
          </a:lstStyle>
          <a:p>
            <a:pPr lvl="0"/>
            <a:r>
              <a:rPr kumimoji="1" lang="en-US" altLang="ja-JP" dirty="0"/>
              <a:t>Procedure 1</a:t>
            </a:r>
          </a:p>
          <a:p>
            <a:pPr lvl="0"/>
            <a:r>
              <a:rPr kumimoji="1" lang="en-US" altLang="ja-JP" dirty="0"/>
              <a:t>Procedure 2</a:t>
            </a:r>
          </a:p>
          <a:p>
            <a:pPr marL="0" marR="0" lvl="0" indent="0" algn="l" defTabSz="914248" rtl="0" eaLnBrk="1" fontAlgn="auto" latinLnBrk="0" hangingPunct="1">
              <a:lnSpc>
                <a:spcPct val="90000"/>
              </a:lnSpc>
              <a:spcBef>
                <a:spcPts val="1000"/>
              </a:spcBef>
              <a:spcAft>
                <a:spcPts val="0"/>
              </a:spcAft>
              <a:buClrTx/>
              <a:buSzTx/>
              <a:buFontTx/>
              <a:buNone/>
              <a:tabLst/>
              <a:defRPr/>
            </a:pPr>
            <a:r>
              <a:rPr kumimoji="1" lang="en-US" altLang="ja-JP" dirty="0"/>
              <a:t>Procedure 3</a:t>
            </a:r>
            <a:endParaRPr kumimoji="1" lang="ja-JP" altLang="en-US" dirty="0"/>
          </a:p>
          <a:p>
            <a:pPr marL="0" marR="0" lvl="0" indent="0" algn="l" defTabSz="914248" rtl="0" eaLnBrk="1" fontAlgn="auto" latinLnBrk="0" hangingPunct="1">
              <a:lnSpc>
                <a:spcPct val="90000"/>
              </a:lnSpc>
              <a:spcBef>
                <a:spcPts val="1000"/>
              </a:spcBef>
              <a:spcAft>
                <a:spcPts val="0"/>
              </a:spcAft>
              <a:buClrTx/>
              <a:buSzTx/>
              <a:buFontTx/>
              <a:buNone/>
              <a:tabLst/>
              <a:defRPr/>
            </a:pPr>
            <a:r>
              <a:rPr kumimoji="1" lang="en-US" altLang="ja-JP" dirty="0"/>
              <a:t>Procedure 4</a:t>
            </a:r>
            <a:endParaRPr kumimoji="1" lang="ja-JP" altLang="en-US" dirty="0"/>
          </a:p>
          <a:p>
            <a:pPr marL="0" marR="0" lvl="0" indent="0" algn="l" defTabSz="914248" rtl="0" eaLnBrk="1" fontAlgn="auto" latinLnBrk="0" hangingPunct="1">
              <a:lnSpc>
                <a:spcPct val="90000"/>
              </a:lnSpc>
              <a:spcBef>
                <a:spcPts val="1000"/>
              </a:spcBef>
              <a:spcAft>
                <a:spcPts val="0"/>
              </a:spcAft>
              <a:buClrTx/>
              <a:buSzTx/>
              <a:buFontTx/>
              <a:buNone/>
              <a:tabLst/>
              <a:defRPr/>
            </a:pPr>
            <a:r>
              <a:rPr kumimoji="1" lang="en-US" altLang="ja-JP" dirty="0"/>
              <a:t>Procedure 5</a:t>
            </a:r>
            <a:endParaRPr kumimoji="1" lang="ja-JP" altLang="en-US" dirty="0"/>
          </a:p>
          <a:p>
            <a:pPr marL="0" marR="0" lvl="0" indent="0" algn="l" defTabSz="914248" rtl="0" eaLnBrk="1" fontAlgn="auto" latinLnBrk="0" hangingPunct="1">
              <a:lnSpc>
                <a:spcPct val="90000"/>
              </a:lnSpc>
              <a:spcBef>
                <a:spcPts val="1000"/>
              </a:spcBef>
              <a:spcAft>
                <a:spcPts val="0"/>
              </a:spcAft>
              <a:buClrTx/>
              <a:buSzTx/>
              <a:buFontTx/>
              <a:buNone/>
              <a:tabLst/>
              <a:defRPr/>
            </a:pPr>
            <a:r>
              <a:rPr kumimoji="1" lang="en-US" altLang="ja-JP" dirty="0"/>
              <a:t>Procedure 6</a:t>
            </a:r>
            <a:endParaRPr kumimoji="1" lang="ja-JP" altLang="en-US" dirty="0"/>
          </a:p>
          <a:p>
            <a:pPr marL="0" marR="0" lvl="0" indent="0" algn="l" defTabSz="914248" rtl="0" eaLnBrk="1" fontAlgn="auto" latinLnBrk="0" hangingPunct="1">
              <a:lnSpc>
                <a:spcPct val="90000"/>
              </a:lnSpc>
              <a:spcBef>
                <a:spcPts val="1000"/>
              </a:spcBef>
              <a:spcAft>
                <a:spcPts val="0"/>
              </a:spcAft>
              <a:buClrTx/>
              <a:buSzTx/>
              <a:buFontTx/>
              <a:buNone/>
              <a:tabLst/>
              <a:defRPr/>
            </a:pPr>
            <a:r>
              <a:rPr kumimoji="1" lang="en-US" altLang="ja-JP" dirty="0"/>
              <a:t>Procedure 7</a:t>
            </a:r>
            <a:endParaRPr kumimoji="1" lang="ja-JP" altLang="en-US" dirty="0"/>
          </a:p>
          <a:p>
            <a:pPr marL="0" marR="0" lvl="0" indent="0" algn="l" defTabSz="914248" rtl="0" eaLnBrk="1" fontAlgn="auto" latinLnBrk="0" hangingPunct="1">
              <a:lnSpc>
                <a:spcPct val="90000"/>
              </a:lnSpc>
              <a:spcBef>
                <a:spcPts val="1000"/>
              </a:spcBef>
              <a:spcAft>
                <a:spcPts val="0"/>
              </a:spcAft>
              <a:buClrTx/>
              <a:buSzTx/>
              <a:buFontTx/>
              <a:buNone/>
              <a:tabLst/>
              <a:defRPr/>
            </a:pPr>
            <a:r>
              <a:rPr kumimoji="1" lang="en-US" altLang="ja-JP" dirty="0"/>
              <a:t>Procedure 8</a:t>
            </a:r>
            <a:endParaRPr kumimoji="1" lang="ja-JP" altLang="en-US" dirty="0"/>
          </a:p>
        </p:txBody>
      </p:sp>
    </p:spTree>
    <p:extLst>
      <p:ext uri="{BB962C8B-B14F-4D97-AF65-F5344CB8AC3E}">
        <p14:creationId xmlns:p14="http://schemas.microsoft.com/office/powerpoint/2010/main" val="415520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umnerate 2-2">
    <p:spTree>
      <p:nvGrpSpPr>
        <p:cNvPr id="1" name=""/>
        <p:cNvGrpSpPr/>
        <p:nvPr/>
      </p:nvGrpSpPr>
      <p:grpSpPr>
        <a:xfrm>
          <a:off x="0" y="0"/>
          <a:ext cx="0" cy="0"/>
          <a:chOff x="0" y="0"/>
          <a:chExt cx="0" cy="0"/>
        </a:xfrm>
      </p:grpSpPr>
      <p:sp>
        <p:nvSpPr>
          <p:cNvPr id="11" name="Rectangle 5"/>
          <p:cNvSpPr/>
          <p:nvPr/>
        </p:nvSpPr>
        <p:spPr>
          <a:xfrm>
            <a:off x="0" y="1545504"/>
            <a:ext cx="6092456" cy="53124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Rectangle 6"/>
          <p:cNvSpPr/>
          <p:nvPr/>
        </p:nvSpPr>
        <p:spPr>
          <a:xfrm>
            <a:off x="6092457" y="1545504"/>
            <a:ext cx="6149163" cy="5312496"/>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929158"/>
            <a:ext cx="4637227" cy="316574"/>
          </a:xfrm>
        </p:spPr>
        <p:txBody>
          <a:bodyPr anchor="t" anchorCtr="0"/>
          <a:lstStyle>
            <a:lvl1pPr algn="r">
              <a:lnSpc>
                <a:spcPct val="50000"/>
              </a:lnSpc>
              <a:spcBef>
                <a:spcPts val="1200"/>
              </a:spcBef>
              <a:spcAft>
                <a:spcPts val="400"/>
              </a:spcAft>
              <a:defRPr>
                <a:solidFill>
                  <a:schemeClr val="bg1"/>
                </a:solidFill>
              </a:defRPr>
            </a:lvl1pPr>
          </a:lstStyle>
          <a:p>
            <a:pPr lvl="0"/>
            <a:r>
              <a:rPr kumimoji="1" lang="en-US" altLang="ja-JP" dirty="0"/>
              <a:t>Item 1</a:t>
            </a:r>
          </a:p>
        </p:txBody>
      </p:sp>
      <p:sp>
        <p:nvSpPr>
          <p:cNvPr id="14" name="Text Placeholder 13"/>
          <p:cNvSpPr>
            <a:spLocks noGrp="1"/>
          </p:cNvSpPr>
          <p:nvPr>
            <p:ph type="body" sz="quarter" idx="14" hasCustomPrompt="1"/>
          </p:nvPr>
        </p:nvSpPr>
        <p:spPr>
          <a:xfrm>
            <a:off x="6614985" y="1857388"/>
            <a:ext cx="4947155" cy="1565535"/>
          </a:xfrm>
        </p:spPr>
        <p:txBody>
          <a:bodyPr>
            <a:normAutofit/>
          </a:bodyPr>
          <a:lstStyle>
            <a:lvl1pPr>
              <a:lnSpc>
                <a:spcPct val="90000"/>
              </a:lnSpc>
              <a:spcBef>
                <a:spcPts val="800"/>
              </a:spcBef>
              <a:defRPr sz="2667" baseline="0">
                <a:solidFill>
                  <a:schemeClr val="accent1">
                    <a:lumMod val="50000"/>
                  </a:schemeClr>
                </a:solidFill>
              </a:defRPr>
            </a:lvl1pPr>
          </a:lstStyle>
          <a:p>
            <a:pPr lvl="0"/>
            <a:r>
              <a:rPr kumimoji="1" lang="en-US" altLang="ja-JP" dirty="0"/>
              <a:t>Sub Item 1</a:t>
            </a:r>
          </a:p>
          <a:p>
            <a:pPr lvl="0"/>
            <a:r>
              <a:rPr kumimoji="1" lang="en-US" altLang="ja-JP" dirty="0"/>
              <a:t>Line 2</a:t>
            </a:r>
          </a:p>
          <a:p>
            <a:pPr lvl="0"/>
            <a:r>
              <a:rPr kumimoji="1" lang="en-US" altLang="ja-JP" dirty="0"/>
              <a:t>Line 3</a:t>
            </a:r>
            <a:endParaRPr kumimoji="1" lang="ja-JP" altLang="en-US" dirty="0"/>
          </a:p>
        </p:txBody>
      </p:sp>
      <p:sp>
        <p:nvSpPr>
          <p:cNvPr id="13" name="Rectangle 2"/>
          <p:cNvSpPr/>
          <p:nvPr/>
        </p:nvSpPr>
        <p:spPr>
          <a:xfrm>
            <a:off x="6241848" y="1857389"/>
            <a:ext cx="286065" cy="3285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7" name="Rectangle 2"/>
          <p:cNvSpPr/>
          <p:nvPr/>
        </p:nvSpPr>
        <p:spPr>
          <a:xfrm>
            <a:off x="6241848" y="2349544"/>
            <a:ext cx="286065" cy="3285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18" name="Text Placeholder 55"/>
          <p:cNvSpPr>
            <a:spLocks noGrp="1"/>
          </p:cNvSpPr>
          <p:nvPr>
            <p:ph type="body" sz="quarter" idx="15" hasCustomPrompt="1"/>
          </p:nvPr>
        </p:nvSpPr>
        <p:spPr>
          <a:xfrm>
            <a:off x="1368157" y="4370432"/>
            <a:ext cx="4637227" cy="316574"/>
          </a:xfrm>
        </p:spPr>
        <p:txBody>
          <a:bodyPr anchor="t" anchorCtr="0"/>
          <a:lstStyle>
            <a:lvl1pPr algn="r">
              <a:lnSpc>
                <a:spcPct val="50000"/>
              </a:lnSpc>
              <a:spcBef>
                <a:spcPts val="1200"/>
              </a:spcBef>
              <a:spcAft>
                <a:spcPts val="400"/>
              </a:spcAft>
              <a:defRPr>
                <a:solidFill>
                  <a:schemeClr val="bg1"/>
                </a:solidFill>
              </a:defRPr>
            </a:lvl1pPr>
          </a:lstStyle>
          <a:p>
            <a:pPr lvl="0"/>
            <a:r>
              <a:rPr kumimoji="1" lang="en-US" altLang="ja-JP" dirty="0"/>
              <a:t>Item 2</a:t>
            </a:r>
          </a:p>
        </p:txBody>
      </p:sp>
      <p:sp>
        <p:nvSpPr>
          <p:cNvPr id="19" name="Text Placeholder 13"/>
          <p:cNvSpPr>
            <a:spLocks noGrp="1"/>
          </p:cNvSpPr>
          <p:nvPr>
            <p:ph type="body" sz="quarter" idx="16" hasCustomPrompt="1"/>
          </p:nvPr>
        </p:nvSpPr>
        <p:spPr>
          <a:xfrm>
            <a:off x="6614985" y="4298662"/>
            <a:ext cx="4947155" cy="1565535"/>
          </a:xfrm>
        </p:spPr>
        <p:txBody>
          <a:bodyPr>
            <a:normAutofit/>
          </a:bodyPr>
          <a:lstStyle>
            <a:lvl1pPr>
              <a:lnSpc>
                <a:spcPct val="90000"/>
              </a:lnSpc>
              <a:spcBef>
                <a:spcPts val="800"/>
              </a:spcBef>
              <a:defRPr sz="2667" baseline="0">
                <a:solidFill>
                  <a:schemeClr val="accent1">
                    <a:lumMod val="50000"/>
                  </a:schemeClr>
                </a:solidFill>
              </a:defRPr>
            </a:lvl1pPr>
          </a:lstStyle>
          <a:p>
            <a:pPr lvl="0"/>
            <a:r>
              <a:rPr kumimoji="1" lang="en-US" altLang="ja-JP" dirty="0"/>
              <a:t>Sub Item 1</a:t>
            </a:r>
          </a:p>
          <a:p>
            <a:pPr lvl="0"/>
            <a:r>
              <a:rPr kumimoji="1" lang="en-US" altLang="ja-JP" dirty="0"/>
              <a:t>Line 2</a:t>
            </a:r>
          </a:p>
          <a:p>
            <a:pPr lvl="0"/>
            <a:r>
              <a:rPr kumimoji="1" lang="en-US" altLang="ja-JP" dirty="0"/>
              <a:t>Line 3</a:t>
            </a:r>
            <a:endParaRPr kumimoji="1" lang="ja-JP" altLang="en-US" dirty="0"/>
          </a:p>
        </p:txBody>
      </p:sp>
      <p:sp>
        <p:nvSpPr>
          <p:cNvPr id="24" name="Rectangle 2"/>
          <p:cNvSpPr/>
          <p:nvPr/>
        </p:nvSpPr>
        <p:spPr>
          <a:xfrm>
            <a:off x="6243640" y="4298663"/>
            <a:ext cx="286065" cy="3285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25" name="Rectangle 2"/>
          <p:cNvSpPr/>
          <p:nvPr/>
        </p:nvSpPr>
        <p:spPr>
          <a:xfrm>
            <a:off x="6243640" y="4790818"/>
            <a:ext cx="286065" cy="3285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Tree>
    <p:extLst>
      <p:ext uri="{BB962C8B-B14F-4D97-AF65-F5344CB8AC3E}">
        <p14:creationId xmlns:p14="http://schemas.microsoft.com/office/powerpoint/2010/main" val="228540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umnerat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3" name="Rectangle 2"/>
          <p:cNvSpPr/>
          <p:nvPr/>
        </p:nvSpPr>
        <p:spPr>
          <a:xfrm>
            <a:off x="787400" y="164135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4" name="Text Placeholder 13"/>
          <p:cNvSpPr>
            <a:spLocks noGrp="1"/>
          </p:cNvSpPr>
          <p:nvPr>
            <p:ph type="body" sz="quarter" idx="14" hasCustomPrompt="1"/>
          </p:nvPr>
        </p:nvSpPr>
        <p:spPr>
          <a:xfrm>
            <a:off x="1368157" y="2079489"/>
            <a:ext cx="9985645" cy="1565535"/>
          </a:xfrm>
        </p:spPr>
        <p:txBody>
          <a:bodyPr>
            <a:norm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a:p>
            <a:pPr lvl="0"/>
            <a:r>
              <a:rPr kumimoji="1" lang="en-US" altLang="ja-JP" dirty="0"/>
              <a:t>Line 3</a:t>
            </a:r>
            <a:endParaRPr kumimoji="1" lang="ja-JP" altLang="en-US" dirty="0"/>
          </a:p>
        </p:txBody>
      </p:sp>
      <p:sp>
        <p:nvSpPr>
          <p:cNvPr id="59" name="Rectangle 58"/>
          <p:cNvSpPr/>
          <p:nvPr/>
        </p:nvSpPr>
        <p:spPr>
          <a:xfrm>
            <a:off x="793435" y="4092920"/>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15" name="Text Placeholder 55"/>
          <p:cNvSpPr>
            <a:spLocks noGrp="1"/>
          </p:cNvSpPr>
          <p:nvPr>
            <p:ph type="body" sz="quarter" idx="15" hasCustomPrompt="1"/>
          </p:nvPr>
        </p:nvSpPr>
        <p:spPr>
          <a:xfrm>
            <a:off x="1368157" y="4233194"/>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4537328"/>
            <a:ext cx="9985645" cy="1555968"/>
          </a:xfrm>
        </p:spPr>
        <p:txBody>
          <a:bodyPr>
            <a:norm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a:p>
            <a:pPr lvl="0"/>
            <a:r>
              <a:rPr kumimoji="1" lang="en-US" altLang="ja-JP" dirty="0"/>
              <a:t>Line 3</a:t>
            </a:r>
            <a:endParaRPr kumimoji="1" lang="ja-JP" altLang="en-US" dirty="0"/>
          </a:p>
        </p:txBody>
      </p:sp>
    </p:spTree>
    <p:extLst>
      <p:ext uri="{BB962C8B-B14F-4D97-AF65-F5344CB8AC3E}">
        <p14:creationId xmlns:p14="http://schemas.microsoft.com/office/powerpoint/2010/main" val="31283580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umnerate 2-plus-stat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3" name="Rectangle 2"/>
          <p:cNvSpPr/>
          <p:nvPr/>
        </p:nvSpPr>
        <p:spPr>
          <a:xfrm>
            <a:off x="787400" y="164135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4" name="Text Placeholder 13"/>
          <p:cNvSpPr>
            <a:spLocks noGrp="1"/>
          </p:cNvSpPr>
          <p:nvPr>
            <p:ph type="body" sz="quarter" idx="14" hasCustomPrompt="1"/>
          </p:nvPr>
        </p:nvSpPr>
        <p:spPr>
          <a:xfrm>
            <a:off x="1368157" y="2132856"/>
            <a:ext cx="9985645" cy="741442"/>
          </a:xfrm>
        </p:spPr>
        <p:txBody>
          <a:bodyPr>
            <a:no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p:txBody>
      </p:sp>
      <p:sp>
        <p:nvSpPr>
          <p:cNvPr id="59" name="Rectangle 58"/>
          <p:cNvSpPr/>
          <p:nvPr/>
        </p:nvSpPr>
        <p:spPr>
          <a:xfrm>
            <a:off x="793435" y="3401933"/>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15" name="Text Placeholder 55"/>
          <p:cNvSpPr>
            <a:spLocks noGrp="1"/>
          </p:cNvSpPr>
          <p:nvPr>
            <p:ph type="body" sz="quarter" idx="15" hasCustomPrompt="1"/>
          </p:nvPr>
        </p:nvSpPr>
        <p:spPr>
          <a:xfrm>
            <a:off x="1368157" y="3542207"/>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3861048"/>
            <a:ext cx="9985645" cy="751933"/>
          </a:xfrm>
        </p:spPr>
        <p:txBody>
          <a:bodyPr>
            <a:no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p:txBody>
      </p:sp>
    </p:spTree>
    <p:extLst>
      <p:ext uri="{BB962C8B-B14F-4D97-AF65-F5344CB8AC3E}">
        <p14:creationId xmlns:p14="http://schemas.microsoft.com/office/powerpoint/2010/main" val="35120528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temiz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3" name="Rectangle 2"/>
          <p:cNvSpPr/>
          <p:nvPr/>
        </p:nvSpPr>
        <p:spPr>
          <a:xfrm>
            <a:off x="787400" y="164135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Text Placeholder 13"/>
          <p:cNvSpPr>
            <a:spLocks noGrp="1"/>
          </p:cNvSpPr>
          <p:nvPr>
            <p:ph type="body" sz="quarter" idx="14" hasCustomPrompt="1"/>
          </p:nvPr>
        </p:nvSpPr>
        <p:spPr>
          <a:xfrm>
            <a:off x="1368157" y="2132856"/>
            <a:ext cx="9985645" cy="741442"/>
          </a:xfrm>
        </p:spPr>
        <p:txBody>
          <a:bodyPr>
            <a:no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p:txBody>
      </p:sp>
      <p:sp>
        <p:nvSpPr>
          <p:cNvPr id="59" name="Rectangle 58"/>
          <p:cNvSpPr/>
          <p:nvPr/>
        </p:nvSpPr>
        <p:spPr>
          <a:xfrm>
            <a:off x="793435" y="3401933"/>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Text Placeholder 55"/>
          <p:cNvSpPr>
            <a:spLocks noGrp="1"/>
          </p:cNvSpPr>
          <p:nvPr>
            <p:ph type="body" sz="quarter" idx="15" hasCustomPrompt="1"/>
          </p:nvPr>
        </p:nvSpPr>
        <p:spPr>
          <a:xfrm>
            <a:off x="1368157" y="3542207"/>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3861048"/>
            <a:ext cx="9985645" cy="751933"/>
          </a:xfrm>
        </p:spPr>
        <p:txBody>
          <a:bodyPr>
            <a:no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p:txBody>
      </p:sp>
    </p:spTree>
    <p:extLst>
      <p:ext uri="{BB962C8B-B14F-4D97-AF65-F5344CB8AC3E}">
        <p14:creationId xmlns:p14="http://schemas.microsoft.com/office/powerpoint/2010/main" val="1897342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ult-and-properties-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3279296"/>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3" name="Rectangle 2"/>
          <p:cNvSpPr/>
          <p:nvPr/>
        </p:nvSpPr>
        <p:spPr>
          <a:xfrm>
            <a:off x="787400" y="3121671"/>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4" name="Text Placeholder 13"/>
          <p:cNvSpPr>
            <a:spLocks noGrp="1"/>
          </p:cNvSpPr>
          <p:nvPr>
            <p:ph type="body" sz="quarter" idx="14" hasCustomPrompt="1"/>
          </p:nvPr>
        </p:nvSpPr>
        <p:spPr>
          <a:xfrm>
            <a:off x="1368157" y="3613171"/>
            <a:ext cx="9985645" cy="741442"/>
          </a:xfrm>
        </p:spPr>
        <p:txBody>
          <a:bodyPr>
            <a:no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p:txBody>
      </p:sp>
      <p:sp>
        <p:nvSpPr>
          <p:cNvPr id="59" name="Rectangle 58"/>
          <p:cNvSpPr/>
          <p:nvPr/>
        </p:nvSpPr>
        <p:spPr>
          <a:xfrm>
            <a:off x="793435" y="4882248"/>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15" name="Text Placeholder 55"/>
          <p:cNvSpPr>
            <a:spLocks noGrp="1"/>
          </p:cNvSpPr>
          <p:nvPr>
            <p:ph type="body" sz="quarter" idx="15" hasCustomPrompt="1"/>
          </p:nvPr>
        </p:nvSpPr>
        <p:spPr>
          <a:xfrm>
            <a:off x="1368157" y="5022522"/>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5341363"/>
            <a:ext cx="9985645" cy="751933"/>
          </a:xfrm>
        </p:spPr>
        <p:txBody>
          <a:bodyPr>
            <a:no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p:txBody>
      </p:sp>
      <p:sp>
        <p:nvSpPr>
          <p:cNvPr id="8" name="テキスト プレースホルダー 7"/>
          <p:cNvSpPr>
            <a:spLocks noGrp="1"/>
          </p:cNvSpPr>
          <p:nvPr>
            <p:ph type="body" sz="quarter" idx="17"/>
          </p:nvPr>
        </p:nvSpPr>
        <p:spPr>
          <a:xfrm>
            <a:off x="715929" y="1482902"/>
            <a:ext cx="10637871" cy="1316026"/>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218907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umnerate 1 p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3" name="Rectangle 2"/>
          <p:cNvSpPr/>
          <p:nvPr/>
        </p:nvSpPr>
        <p:spPr>
          <a:xfrm>
            <a:off x="787400" y="164135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Text Placeholder 13"/>
          <p:cNvSpPr>
            <a:spLocks noGrp="1"/>
          </p:cNvSpPr>
          <p:nvPr>
            <p:ph type="body" sz="quarter" idx="14" hasCustomPrompt="1"/>
          </p:nvPr>
        </p:nvSpPr>
        <p:spPr>
          <a:xfrm>
            <a:off x="1368157" y="2132856"/>
            <a:ext cx="9985645" cy="1565535"/>
          </a:xfrm>
        </p:spPr>
        <p:txBody>
          <a:bodyPr>
            <a:norm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a:p>
            <a:pPr lvl="0"/>
            <a:r>
              <a:rPr kumimoji="1" lang="en-US" altLang="ja-JP" dirty="0"/>
              <a:t>Line 3</a:t>
            </a:r>
            <a:endParaRPr kumimoji="1" lang="ja-JP" altLang="en-US" dirty="0"/>
          </a:p>
        </p:txBody>
      </p:sp>
    </p:spTree>
    <p:extLst>
      <p:ext uri="{BB962C8B-B14F-4D97-AF65-F5344CB8AC3E}">
        <p14:creationId xmlns:p14="http://schemas.microsoft.com/office/powerpoint/2010/main" val="1487450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umn_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40B85-7BAF-4643-992F-53A897D6ACB5}"/>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26A44907-0897-4087-A094-A2F73E816804}"/>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171014D-7167-4A68-8D57-6881BCDBE90E}"/>
              </a:ext>
            </a:extLst>
          </p:cNvPr>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5" name="テキスト プレースホルダー 11">
            <a:extLst>
              <a:ext uri="{FF2B5EF4-FFF2-40B4-BE49-F238E27FC236}">
                <a16:creationId xmlns:a16="http://schemas.microsoft.com/office/drawing/2014/main" id="{1B71E709-AB3B-4E07-95EE-F182AD807AC6}"/>
              </a:ext>
            </a:extLst>
          </p:cNvPr>
          <p:cNvSpPr>
            <a:spLocks noGrp="1"/>
          </p:cNvSpPr>
          <p:nvPr>
            <p:ph type="body" sz="quarter" idx="14" hasCustomPrompt="1"/>
          </p:nvPr>
        </p:nvSpPr>
        <p:spPr>
          <a:xfrm>
            <a:off x="930497" y="1807675"/>
            <a:ext cx="4827917" cy="652283"/>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a:extLst>
              <a:ext uri="{FF2B5EF4-FFF2-40B4-BE49-F238E27FC236}">
                <a16:creationId xmlns:a16="http://schemas.microsoft.com/office/drawing/2014/main" id="{88CEB21C-75FA-4110-A6F1-D3D11366B3CF}"/>
              </a:ext>
            </a:extLst>
          </p:cNvPr>
          <p:cNvSpPr>
            <a:spLocks noGrp="1"/>
          </p:cNvSpPr>
          <p:nvPr>
            <p:ph type="body" sz="quarter" idx="15" hasCustomPrompt="1"/>
          </p:nvPr>
        </p:nvSpPr>
        <p:spPr>
          <a:xfrm>
            <a:off x="930497" y="2555725"/>
            <a:ext cx="4827917" cy="3684635"/>
          </a:xfrm>
        </p:spPr>
        <p:txBody>
          <a:bodyPr anchor="t">
            <a:noAutofit/>
          </a:bodyPr>
          <a:lstStyle>
            <a:lvl1pPr algn="l">
              <a:lnSpc>
                <a:spcPct val="120000"/>
              </a:lnSpc>
              <a:spcBef>
                <a:spcPts val="1200"/>
              </a:spcBef>
              <a:defRPr sz="2400">
                <a:solidFill>
                  <a:schemeClr val="tx1"/>
                </a:solidFill>
                <a:latin typeface="+mn-lt"/>
              </a:defRPr>
            </a:lvl1pPr>
          </a:lstStyle>
          <a:p>
            <a:pPr lvl="0"/>
            <a:r>
              <a:rPr lang="en-US" altLang="ja-JP" dirty="0"/>
              <a:t>Text Here</a:t>
            </a:r>
            <a:endParaRPr lang="en-US" dirty="0"/>
          </a:p>
        </p:txBody>
      </p:sp>
      <p:sp>
        <p:nvSpPr>
          <p:cNvPr id="7" name="正方形/長方形 6">
            <a:extLst>
              <a:ext uri="{FF2B5EF4-FFF2-40B4-BE49-F238E27FC236}">
                <a16:creationId xmlns:a16="http://schemas.microsoft.com/office/drawing/2014/main" id="{7D4CF22E-004F-4551-9855-7E6358EB674C}"/>
              </a:ext>
            </a:extLst>
          </p:cNvPr>
          <p:cNvSpPr/>
          <p:nvPr userDrawn="1"/>
        </p:nvSpPr>
        <p:spPr>
          <a:xfrm>
            <a:off x="724930" y="1791997"/>
            <a:ext cx="49554" cy="84381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1">
            <a:extLst>
              <a:ext uri="{FF2B5EF4-FFF2-40B4-BE49-F238E27FC236}">
                <a16:creationId xmlns:a16="http://schemas.microsoft.com/office/drawing/2014/main" id="{AC816528-06AF-464B-BE63-BDDC04FCA341}"/>
              </a:ext>
            </a:extLst>
          </p:cNvPr>
          <p:cNvSpPr>
            <a:spLocks noGrp="1"/>
          </p:cNvSpPr>
          <p:nvPr>
            <p:ph type="body" sz="quarter" idx="16" hasCustomPrompt="1"/>
          </p:nvPr>
        </p:nvSpPr>
        <p:spPr>
          <a:xfrm>
            <a:off x="6499977" y="1795099"/>
            <a:ext cx="4827917" cy="652283"/>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2" name="テキスト プレースホルダー 11">
            <a:extLst>
              <a:ext uri="{FF2B5EF4-FFF2-40B4-BE49-F238E27FC236}">
                <a16:creationId xmlns:a16="http://schemas.microsoft.com/office/drawing/2014/main" id="{BCAA31E8-7A1B-41BA-8CD2-8F9618B2AE76}"/>
              </a:ext>
            </a:extLst>
          </p:cNvPr>
          <p:cNvSpPr>
            <a:spLocks noGrp="1"/>
          </p:cNvSpPr>
          <p:nvPr>
            <p:ph type="body" sz="quarter" idx="17" hasCustomPrompt="1"/>
          </p:nvPr>
        </p:nvSpPr>
        <p:spPr>
          <a:xfrm>
            <a:off x="6499977" y="2543149"/>
            <a:ext cx="4827917" cy="3684635"/>
          </a:xfrm>
        </p:spPr>
        <p:txBody>
          <a:bodyPr anchor="t">
            <a:noAutofit/>
          </a:bodyPr>
          <a:lstStyle>
            <a:lvl1pPr algn="l">
              <a:lnSpc>
                <a:spcPct val="120000"/>
              </a:lnSpc>
              <a:spcBef>
                <a:spcPts val="1200"/>
              </a:spcBef>
              <a:defRPr sz="2400">
                <a:solidFill>
                  <a:schemeClr val="tx1"/>
                </a:solidFill>
                <a:latin typeface="+mn-lt"/>
              </a:defRPr>
            </a:lvl1pPr>
          </a:lstStyle>
          <a:p>
            <a:pPr lvl="0"/>
            <a:r>
              <a:rPr lang="en-US" altLang="ja-JP" dirty="0"/>
              <a:t>Text Here</a:t>
            </a:r>
            <a:endParaRPr lang="en-US" dirty="0"/>
          </a:p>
        </p:txBody>
      </p:sp>
      <p:sp>
        <p:nvSpPr>
          <p:cNvPr id="13" name="正方形/長方形 12">
            <a:extLst>
              <a:ext uri="{FF2B5EF4-FFF2-40B4-BE49-F238E27FC236}">
                <a16:creationId xmlns:a16="http://schemas.microsoft.com/office/drawing/2014/main" id="{201153E3-6D54-458E-A9C5-659C9B88D03A}"/>
              </a:ext>
            </a:extLst>
          </p:cNvPr>
          <p:cNvSpPr/>
          <p:nvPr userDrawn="1"/>
        </p:nvSpPr>
        <p:spPr>
          <a:xfrm>
            <a:off x="6294410" y="1779421"/>
            <a:ext cx="49554" cy="84381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4590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gure_text_horiz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9" name="Rectangle 58"/>
          <p:cNvSpPr/>
          <p:nvPr/>
        </p:nvSpPr>
        <p:spPr>
          <a:xfrm>
            <a:off x="793435" y="4588653"/>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Text Placeholder 55"/>
          <p:cNvSpPr>
            <a:spLocks noGrp="1"/>
          </p:cNvSpPr>
          <p:nvPr>
            <p:ph type="body" sz="quarter" idx="15" hasCustomPrompt="1"/>
          </p:nvPr>
        </p:nvSpPr>
        <p:spPr>
          <a:xfrm>
            <a:off x="1368157" y="4783640"/>
            <a:ext cx="9985645" cy="404104"/>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5187746"/>
            <a:ext cx="9985645" cy="780835"/>
          </a:xfrm>
        </p:spPr>
        <p:txBody>
          <a:bodyPr>
            <a:no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p:txBody>
      </p:sp>
    </p:spTree>
    <p:extLst>
      <p:ext uri="{BB962C8B-B14F-4D97-AF65-F5344CB8AC3E}">
        <p14:creationId xmlns:p14="http://schemas.microsoft.com/office/powerpoint/2010/main" val="276042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gure_text_horizon_one_com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9" name="Rectangle 58"/>
          <p:cNvSpPr/>
          <p:nvPr/>
        </p:nvSpPr>
        <p:spPr>
          <a:xfrm>
            <a:off x="793435" y="4906384"/>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Text Placeholder 55"/>
          <p:cNvSpPr>
            <a:spLocks noGrp="1"/>
          </p:cNvSpPr>
          <p:nvPr>
            <p:ph type="body" sz="quarter" idx="15" hasCustomPrompt="1"/>
          </p:nvPr>
        </p:nvSpPr>
        <p:spPr>
          <a:xfrm>
            <a:off x="1368157" y="5101371"/>
            <a:ext cx="9985645" cy="404104"/>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5505477"/>
            <a:ext cx="9985645" cy="780835"/>
          </a:xfrm>
        </p:spPr>
        <p:txBody>
          <a:bodyPr>
            <a:no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p:txBody>
      </p:sp>
    </p:spTree>
    <p:extLst>
      <p:ext uri="{BB962C8B-B14F-4D97-AF65-F5344CB8AC3E}">
        <p14:creationId xmlns:p14="http://schemas.microsoft.com/office/powerpoint/2010/main" val="2681610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umnera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655754"/>
            <a:ext cx="9985645" cy="488099"/>
          </a:xfrm>
        </p:spPr>
        <p:txBody>
          <a:bodyPr anchor="t" anchorCtr="0"/>
          <a:lstStyle>
            <a:lvl1pPr>
              <a:defRPr/>
            </a:lvl1pPr>
          </a:lstStyle>
          <a:p>
            <a:pPr lvl="0"/>
            <a:r>
              <a:rPr kumimoji="1" lang="en-US" altLang="ja-JP" dirty="0"/>
              <a:t>Item 1</a:t>
            </a:r>
            <a:endParaRPr kumimoji="1" lang="ja-JP" altLang="en-US" dirty="0"/>
          </a:p>
        </p:txBody>
      </p:sp>
      <p:sp>
        <p:nvSpPr>
          <p:cNvPr id="3" name="Rectangle 2"/>
          <p:cNvSpPr/>
          <p:nvPr/>
        </p:nvSpPr>
        <p:spPr>
          <a:xfrm>
            <a:off x="787400" y="1602274"/>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4" name="Text Placeholder 13"/>
          <p:cNvSpPr>
            <a:spLocks noGrp="1"/>
          </p:cNvSpPr>
          <p:nvPr>
            <p:ph type="body" sz="quarter" idx="14" hasCustomPrompt="1"/>
          </p:nvPr>
        </p:nvSpPr>
        <p:spPr>
          <a:xfrm>
            <a:off x="1368157" y="2151310"/>
            <a:ext cx="9985645" cy="731227"/>
          </a:xfrm>
        </p:spPr>
        <p:txBody>
          <a:bodyPr>
            <a:normAutofit/>
          </a:bodyPr>
          <a:lstStyle>
            <a:lvl1pPr>
              <a:defRPr sz="2400" baseline="0"/>
            </a:lvl1pPr>
          </a:lstStyle>
          <a:p>
            <a:pPr lvl="0"/>
            <a:r>
              <a:rPr kumimoji="1" lang="en-US" altLang="ja-JP" dirty="0"/>
              <a:t>Sub Item 1</a:t>
            </a:r>
            <a:endParaRPr kumimoji="1" lang="ja-JP" altLang="en-US" dirty="0"/>
          </a:p>
        </p:txBody>
      </p:sp>
      <p:sp>
        <p:nvSpPr>
          <p:cNvPr id="55" name="Text Placeholder 55"/>
          <p:cNvSpPr>
            <a:spLocks noGrp="1"/>
          </p:cNvSpPr>
          <p:nvPr>
            <p:ph type="body" sz="quarter" idx="15" hasCustomPrompt="1"/>
          </p:nvPr>
        </p:nvSpPr>
        <p:spPr>
          <a:xfrm>
            <a:off x="1368157" y="3207886"/>
            <a:ext cx="9985645" cy="488099"/>
          </a:xfrm>
        </p:spPr>
        <p:txBody>
          <a:bodyPr anchor="t" anchorCtr="0"/>
          <a:lstStyle>
            <a:lvl1pPr>
              <a:defRPr/>
            </a:lvl1pPr>
          </a:lstStyle>
          <a:p>
            <a:pPr lvl="0"/>
            <a:r>
              <a:rPr kumimoji="1" lang="en-US" altLang="ja-JP" dirty="0"/>
              <a:t>Item 2</a:t>
            </a:r>
            <a:endParaRPr kumimoji="1" lang="ja-JP" altLang="en-US" dirty="0"/>
          </a:p>
        </p:txBody>
      </p:sp>
      <p:sp>
        <p:nvSpPr>
          <p:cNvPr id="59" name="Rectangle 58"/>
          <p:cNvSpPr/>
          <p:nvPr/>
        </p:nvSpPr>
        <p:spPr>
          <a:xfrm>
            <a:off x="787400" y="315440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60" name="Text Placeholder 13"/>
          <p:cNvSpPr>
            <a:spLocks noGrp="1"/>
          </p:cNvSpPr>
          <p:nvPr>
            <p:ph type="body" sz="quarter" idx="16" hasCustomPrompt="1"/>
          </p:nvPr>
        </p:nvSpPr>
        <p:spPr>
          <a:xfrm>
            <a:off x="1368157" y="3706323"/>
            <a:ext cx="9985645" cy="802797"/>
          </a:xfrm>
        </p:spPr>
        <p:txBody>
          <a:bodyPr>
            <a:normAutofit/>
          </a:bodyPr>
          <a:lstStyle>
            <a:lvl1pPr>
              <a:defRPr sz="2400" baseline="0"/>
            </a:lvl1pPr>
          </a:lstStyle>
          <a:p>
            <a:pPr lvl="0"/>
            <a:r>
              <a:rPr kumimoji="1" lang="en-US" altLang="ja-JP" dirty="0"/>
              <a:t>Sub Item 2</a:t>
            </a:r>
            <a:endParaRPr kumimoji="1" lang="ja-JP" altLang="en-US" dirty="0"/>
          </a:p>
        </p:txBody>
      </p:sp>
      <p:sp>
        <p:nvSpPr>
          <p:cNvPr id="61" name="Text Placeholder 55"/>
          <p:cNvSpPr>
            <a:spLocks noGrp="1"/>
          </p:cNvSpPr>
          <p:nvPr>
            <p:ph type="body" sz="quarter" idx="17" hasCustomPrompt="1"/>
          </p:nvPr>
        </p:nvSpPr>
        <p:spPr>
          <a:xfrm>
            <a:off x="1368157" y="4826415"/>
            <a:ext cx="9985645" cy="488099"/>
          </a:xfrm>
        </p:spPr>
        <p:txBody>
          <a:bodyPr/>
          <a:lstStyle>
            <a:lvl1pPr>
              <a:defRPr/>
            </a:lvl1pPr>
          </a:lstStyle>
          <a:p>
            <a:pPr lvl="0"/>
            <a:r>
              <a:rPr kumimoji="1" lang="en-US" altLang="ja-JP" dirty="0"/>
              <a:t>Item 3</a:t>
            </a:r>
            <a:endParaRPr kumimoji="1" lang="ja-JP" altLang="en-US" dirty="0"/>
          </a:p>
        </p:txBody>
      </p:sp>
      <p:sp>
        <p:nvSpPr>
          <p:cNvPr id="62" name="Rectangle 61"/>
          <p:cNvSpPr/>
          <p:nvPr/>
        </p:nvSpPr>
        <p:spPr>
          <a:xfrm>
            <a:off x="787400" y="4772935"/>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3</a:t>
            </a:r>
            <a:endParaRPr kumimoji="1" lang="ja-JP" altLang="en-US" sz="2400" dirty="0"/>
          </a:p>
        </p:txBody>
      </p:sp>
      <p:sp>
        <p:nvSpPr>
          <p:cNvPr id="63" name="Text Placeholder 13"/>
          <p:cNvSpPr>
            <a:spLocks noGrp="1"/>
          </p:cNvSpPr>
          <p:nvPr>
            <p:ph type="body" sz="quarter" idx="18" hasCustomPrompt="1"/>
          </p:nvPr>
        </p:nvSpPr>
        <p:spPr>
          <a:xfrm>
            <a:off x="1368157" y="5332241"/>
            <a:ext cx="9985645" cy="761055"/>
          </a:xfrm>
        </p:spPr>
        <p:txBody>
          <a:bodyPr>
            <a:normAutofit/>
          </a:bodyPr>
          <a:lstStyle>
            <a:lvl1pPr>
              <a:defRPr sz="2400" baseline="0"/>
            </a:lvl1pPr>
          </a:lstStyle>
          <a:p>
            <a:pPr lvl="0"/>
            <a:r>
              <a:rPr kumimoji="1" lang="en-US" altLang="ja-JP" dirty="0"/>
              <a:t>Sub Item 3</a:t>
            </a:r>
            <a:endParaRPr kumimoji="1" lang="ja-JP" altLang="en-US" dirty="0"/>
          </a:p>
        </p:txBody>
      </p:sp>
    </p:spTree>
    <p:extLst>
      <p:ext uri="{BB962C8B-B14F-4D97-AF65-F5344CB8AC3E}">
        <p14:creationId xmlns:p14="http://schemas.microsoft.com/office/powerpoint/2010/main" val="1292766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temiz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655754"/>
            <a:ext cx="9985645" cy="488099"/>
          </a:xfrm>
        </p:spPr>
        <p:txBody>
          <a:bodyPr anchor="t" anchorCtr="0"/>
          <a:lstStyle>
            <a:lvl1pPr>
              <a:defRPr/>
            </a:lvl1pPr>
          </a:lstStyle>
          <a:p>
            <a:pPr lvl="0"/>
            <a:r>
              <a:rPr kumimoji="1" lang="en-US" altLang="ja-JP" dirty="0"/>
              <a:t>Item 1</a:t>
            </a:r>
            <a:endParaRPr kumimoji="1" lang="ja-JP" altLang="en-US" dirty="0"/>
          </a:p>
        </p:txBody>
      </p:sp>
      <p:sp>
        <p:nvSpPr>
          <p:cNvPr id="3" name="Rectangle 2"/>
          <p:cNvSpPr/>
          <p:nvPr/>
        </p:nvSpPr>
        <p:spPr>
          <a:xfrm>
            <a:off x="787400" y="1602274"/>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Text Placeholder 13"/>
          <p:cNvSpPr>
            <a:spLocks noGrp="1"/>
          </p:cNvSpPr>
          <p:nvPr>
            <p:ph type="body" sz="quarter" idx="14" hasCustomPrompt="1"/>
          </p:nvPr>
        </p:nvSpPr>
        <p:spPr>
          <a:xfrm>
            <a:off x="1368157" y="2151310"/>
            <a:ext cx="9985645" cy="731227"/>
          </a:xfrm>
        </p:spPr>
        <p:txBody>
          <a:bodyPr>
            <a:normAutofit/>
          </a:bodyPr>
          <a:lstStyle>
            <a:lvl1pPr>
              <a:defRPr sz="2400" baseline="0"/>
            </a:lvl1pPr>
          </a:lstStyle>
          <a:p>
            <a:pPr lvl="0"/>
            <a:r>
              <a:rPr kumimoji="1" lang="en-US" altLang="ja-JP" dirty="0"/>
              <a:t>Sub Item 1</a:t>
            </a:r>
            <a:endParaRPr kumimoji="1" lang="ja-JP" altLang="en-US" dirty="0"/>
          </a:p>
        </p:txBody>
      </p:sp>
      <p:sp>
        <p:nvSpPr>
          <p:cNvPr id="55" name="Text Placeholder 55"/>
          <p:cNvSpPr>
            <a:spLocks noGrp="1"/>
          </p:cNvSpPr>
          <p:nvPr>
            <p:ph type="body" sz="quarter" idx="15" hasCustomPrompt="1"/>
          </p:nvPr>
        </p:nvSpPr>
        <p:spPr>
          <a:xfrm>
            <a:off x="1368157" y="3207886"/>
            <a:ext cx="9985645" cy="488099"/>
          </a:xfrm>
        </p:spPr>
        <p:txBody>
          <a:bodyPr anchor="t" anchorCtr="0"/>
          <a:lstStyle>
            <a:lvl1pPr>
              <a:defRPr/>
            </a:lvl1pPr>
          </a:lstStyle>
          <a:p>
            <a:pPr lvl="0"/>
            <a:r>
              <a:rPr kumimoji="1" lang="en-US" altLang="ja-JP" dirty="0"/>
              <a:t>Item 2</a:t>
            </a:r>
            <a:endParaRPr kumimoji="1" lang="ja-JP" altLang="en-US" dirty="0"/>
          </a:p>
        </p:txBody>
      </p:sp>
      <p:sp>
        <p:nvSpPr>
          <p:cNvPr id="59" name="Rectangle 58"/>
          <p:cNvSpPr/>
          <p:nvPr/>
        </p:nvSpPr>
        <p:spPr>
          <a:xfrm>
            <a:off x="787400" y="315440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60" name="Text Placeholder 13"/>
          <p:cNvSpPr>
            <a:spLocks noGrp="1"/>
          </p:cNvSpPr>
          <p:nvPr>
            <p:ph type="body" sz="quarter" idx="16" hasCustomPrompt="1"/>
          </p:nvPr>
        </p:nvSpPr>
        <p:spPr>
          <a:xfrm>
            <a:off x="1368157" y="3706323"/>
            <a:ext cx="9985645" cy="802797"/>
          </a:xfrm>
        </p:spPr>
        <p:txBody>
          <a:bodyPr>
            <a:normAutofit/>
          </a:bodyPr>
          <a:lstStyle>
            <a:lvl1pPr>
              <a:defRPr sz="2400" baseline="0"/>
            </a:lvl1pPr>
          </a:lstStyle>
          <a:p>
            <a:pPr lvl="0"/>
            <a:r>
              <a:rPr kumimoji="1" lang="en-US" altLang="ja-JP" dirty="0"/>
              <a:t>Sub Item 2</a:t>
            </a:r>
            <a:endParaRPr kumimoji="1" lang="ja-JP" altLang="en-US" dirty="0"/>
          </a:p>
        </p:txBody>
      </p:sp>
      <p:sp>
        <p:nvSpPr>
          <p:cNvPr id="61" name="Text Placeholder 55"/>
          <p:cNvSpPr>
            <a:spLocks noGrp="1"/>
          </p:cNvSpPr>
          <p:nvPr>
            <p:ph type="body" sz="quarter" idx="17" hasCustomPrompt="1"/>
          </p:nvPr>
        </p:nvSpPr>
        <p:spPr>
          <a:xfrm>
            <a:off x="1368157" y="4826415"/>
            <a:ext cx="9985645" cy="488099"/>
          </a:xfrm>
        </p:spPr>
        <p:txBody>
          <a:bodyPr/>
          <a:lstStyle>
            <a:lvl1pPr>
              <a:defRPr/>
            </a:lvl1pPr>
          </a:lstStyle>
          <a:p>
            <a:pPr lvl="0"/>
            <a:r>
              <a:rPr kumimoji="1" lang="en-US" altLang="ja-JP" dirty="0"/>
              <a:t>Item 3</a:t>
            </a:r>
            <a:endParaRPr kumimoji="1" lang="ja-JP" altLang="en-US" dirty="0"/>
          </a:p>
        </p:txBody>
      </p:sp>
      <p:sp>
        <p:nvSpPr>
          <p:cNvPr id="62" name="Rectangle 61"/>
          <p:cNvSpPr/>
          <p:nvPr/>
        </p:nvSpPr>
        <p:spPr>
          <a:xfrm>
            <a:off x="787400" y="4772935"/>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63" name="Text Placeholder 13"/>
          <p:cNvSpPr>
            <a:spLocks noGrp="1"/>
          </p:cNvSpPr>
          <p:nvPr>
            <p:ph type="body" sz="quarter" idx="18" hasCustomPrompt="1"/>
          </p:nvPr>
        </p:nvSpPr>
        <p:spPr>
          <a:xfrm>
            <a:off x="1368157" y="5332241"/>
            <a:ext cx="9985645" cy="761055"/>
          </a:xfrm>
        </p:spPr>
        <p:txBody>
          <a:bodyPr>
            <a:normAutofit/>
          </a:bodyPr>
          <a:lstStyle>
            <a:lvl1pPr>
              <a:defRPr sz="2400" baseline="0"/>
            </a:lvl1pPr>
          </a:lstStyle>
          <a:p>
            <a:pPr lvl="0"/>
            <a:r>
              <a:rPr kumimoji="1" lang="en-US" altLang="ja-JP" dirty="0"/>
              <a:t>Sub Item 3</a:t>
            </a:r>
            <a:endParaRPr kumimoji="1" lang="ja-JP" altLang="en-US" dirty="0"/>
          </a:p>
        </p:txBody>
      </p:sp>
    </p:spTree>
    <p:extLst>
      <p:ext uri="{BB962C8B-B14F-4D97-AF65-F5344CB8AC3E}">
        <p14:creationId xmlns:p14="http://schemas.microsoft.com/office/powerpoint/2010/main" val="993027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umnerat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655754"/>
            <a:ext cx="9985645" cy="488099"/>
          </a:xfrm>
        </p:spPr>
        <p:txBody>
          <a:bodyPr anchor="t" anchorCtr="0"/>
          <a:lstStyle>
            <a:lvl1pPr>
              <a:defRPr/>
            </a:lvl1pPr>
          </a:lstStyle>
          <a:p>
            <a:pPr lvl="0"/>
            <a:r>
              <a:rPr kumimoji="1" lang="en-US" altLang="ja-JP" dirty="0"/>
              <a:t>Item 1</a:t>
            </a:r>
            <a:endParaRPr kumimoji="1" lang="ja-JP" altLang="en-US" dirty="0"/>
          </a:p>
        </p:txBody>
      </p:sp>
      <p:sp>
        <p:nvSpPr>
          <p:cNvPr id="3" name="Rectangle 2"/>
          <p:cNvSpPr/>
          <p:nvPr/>
        </p:nvSpPr>
        <p:spPr>
          <a:xfrm>
            <a:off x="787400" y="1602274"/>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4" name="Text Placeholder 13"/>
          <p:cNvSpPr>
            <a:spLocks noGrp="1"/>
          </p:cNvSpPr>
          <p:nvPr>
            <p:ph type="body" sz="quarter" idx="14" hasCustomPrompt="1"/>
          </p:nvPr>
        </p:nvSpPr>
        <p:spPr>
          <a:xfrm>
            <a:off x="1368157" y="3387720"/>
            <a:ext cx="9985645" cy="338850"/>
          </a:xfrm>
        </p:spPr>
        <p:txBody>
          <a:bodyPr>
            <a:normAutofit/>
          </a:bodyPr>
          <a:lstStyle>
            <a:lvl1pPr>
              <a:defRPr sz="2133" baseline="0"/>
            </a:lvl1pPr>
          </a:lstStyle>
          <a:p>
            <a:pPr lvl="0"/>
            <a:r>
              <a:rPr kumimoji="1" lang="en-US" altLang="ja-JP" dirty="0"/>
              <a:t>Sub Item 2</a:t>
            </a:r>
            <a:endParaRPr kumimoji="1" lang="ja-JP" altLang="en-US" dirty="0"/>
          </a:p>
        </p:txBody>
      </p:sp>
      <p:sp>
        <p:nvSpPr>
          <p:cNvPr id="55" name="Text Placeholder 55"/>
          <p:cNvSpPr>
            <a:spLocks noGrp="1"/>
          </p:cNvSpPr>
          <p:nvPr>
            <p:ph type="body" sz="quarter" idx="15" hasCustomPrompt="1"/>
          </p:nvPr>
        </p:nvSpPr>
        <p:spPr>
          <a:xfrm>
            <a:off x="1368157" y="2881919"/>
            <a:ext cx="9985645" cy="488099"/>
          </a:xfrm>
        </p:spPr>
        <p:txBody>
          <a:bodyPr anchor="t" anchorCtr="0"/>
          <a:lstStyle>
            <a:lvl1pPr>
              <a:defRPr/>
            </a:lvl1pPr>
          </a:lstStyle>
          <a:p>
            <a:pPr lvl="0"/>
            <a:r>
              <a:rPr kumimoji="1" lang="en-US" altLang="ja-JP" dirty="0"/>
              <a:t>Item 2</a:t>
            </a:r>
            <a:endParaRPr kumimoji="1" lang="ja-JP" altLang="en-US" dirty="0"/>
          </a:p>
        </p:txBody>
      </p:sp>
      <p:sp>
        <p:nvSpPr>
          <p:cNvPr id="59" name="Rectangle 58"/>
          <p:cNvSpPr/>
          <p:nvPr/>
        </p:nvSpPr>
        <p:spPr>
          <a:xfrm>
            <a:off x="787400" y="2828439"/>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61" name="Text Placeholder 55"/>
          <p:cNvSpPr>
            <a:spLocks noGrp="1"/>
          </p:cNvSpPr>
          <p:nvPr>
            <p:ph type="body" sz="quarter" idx="17" hasCustomPrompt="1"/>
          </p:nvPr>
        </p:nvSpPr>
        <p:spPr>
          <a:xfrm>
            <a:off x="1368157" y="4150330"/>
            <a:ext cx="9985645" cy="488099"/>
          </a:xfrm>
        </p:spPr>
        <p:txBody>
          <a:bodyPr/>
          <a:lstStyle>
            <a:lvl1pPr>
              <a:defRPr/>
            </a:lvl1pPr>
          </a:lstStyle>
          <a:p>
            <a:pPr lvl="0"/>
            <a:r>
              <a:rPr kumimoji="1" lang="en-US" altLang="ja-JP" dirty="0"/>
              <a:t>Item 3</a:t>
            </a:r>
            <a:endParaRPr kumimoji="1" lang="ja-JP" altLang="en-US" dirty="0"/>
          </a:p>
        </p:txBody>
      </p:sp>
      <p:sp>
        <p:nvSpPr>
          <p:cNvPr id="62" name="Rectangle 61"/>
          <p:cNvSpPr/>
          <p:nvPr/>
        </p:nvSpPr>
        <p:spPr>
          <a:xfrm>
            <a:off x="787400" y="4096849"/>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3</a:t>
            </a:r>
            <a:endParaRPr kumimoji="1" lang="ja-JP" altLang="en-US" sz="2400" dirty="0"/>
          </a:p>
        </p:txBody>
      </p:sp>
      <p:sp>
        <p:nvSpPr>
          <p:cNvPr id="15" name="Text Placeholder 13"/>
          <p:cNvSpPr>
            <a:spLocks noGrp="1"/>
          </p:cNvSpPr>
          <p:nvPr>
            <p:ph type="body" sz="quarter" idx="18" hasCustomPrompt="1"/>
          </p:nvPr>
        </p:nvSpPr>
        <p:spPr>
          <a:xfrm>
            <a:off x="1368157" y="2172867"/>
            <a:ext cx="9985645" cy="338850"/>
          </a:xfrm>
        </p:spPr>
        <p:txBody>
          <a:bodyPr>
            <a:normAutofit/>
          </a:bodyPr>
          <a:lstStyle>
            <a:lvl1pPr>
              <a:defRPr sz="2133" baseline="0"/>
            </a:lvl1pPr>
          </a:lstStyle>
          <a:p>
            <a:pPr lvl="0"/>
            <a:r>
              <a:rPr kumimoji="1" lang="en-US" altLang="ja-JP" dirty="0"/>
              <a:t>Sub Item 1</a:t>
            </a:r>
            <a:endParaRPr kumimoji="1" lang="ja-JP" altLang="en-US" dirty="0"/>
          </a:p>
        </p:txBody>
      </p:sp>
      <p:sp>
        <p:nvSpPr>
          <p:cNvPr id="16" name="Text Placeholder 13"/>
          <p:cNvSpPr>
            <a:spLocks noGrp="1"/>
          </p:cNvSpPr>
          <p:nvPr>
            <p:ph type="body" sz="quarter" idx="19" hasCustomPrompt="1"/>
          </p:nvPr>
        </p:nvSpPr>
        <p:spPr>
          <a:xfrm>
            <a:off x="1368157" y="4638428"/>
            <a:ext cx="9985645" cy="338850"/>
          </a:xfrm>
        </p:spPr>
        <p:txBody>
          <a:bodyPr>
            <a:normAutofit/>
          </a:bodyPr>
          <a:lstStyle>
            <a:lvl1pPr>
              <a:defRPr sz="2133" baseline="0"/>
            </a:lvl1pPr>
          </a:lstStyle>
          <a:p>
            <a:pPr lvl="0"/>
            <a:r>
              <a:rPr kumimoji="1" lang="en-US" altLang="ja-JP" dirty="0"/>
              <a:t>Sub Item 3</a:t>
            </a:r>
            <a:endParaRPr kumimoji="1" lang="ja-JP" altLang="en-US" dirty="0"/>
          </a:p>
        </p:txBody>
      </p:sp>
      <p:sp>
        <p:nvSpPr>
          <p:cNvPr id="17" name="Text Placeholder 55"/>
          <p:cNvSpPr>
            <a:spLocks noGrp="1"/>
          </p:cNvSpPr>
          <p:nvPr>
            <p:ph type="body" sz="quarter" idx="20" hasCustomPrompt="1"/>
          </p:nvPr>
        </p:nvSpPr>
        <p:spPr>
          <a:xfrm>
            <a:off x="1368157" y="5396385"/>
            <a:ext cx="9985645" cy="488099"/>
          </a:xfrm>
        </p:spPr>
        <p:txBody>
          <a:bodyPr/>
          <a:lstStyle>
            <a:lvl1pPr>
              <a:defRPr/>
            </a:lvl1pPr>
          </a:lstStyle>
          <a:p>
            <a:pPr lvl="0"/>
            <a:r>
              <a:rPr kumimoji="1" lang="en-US" altLang="ja-JP" dirty="0"/>
              <a:t>Item 4</a:t>
            </a:r>
            <a:endParaRPr kumimoji="1" lang="ja-JP" altLang="en-US" dirty="0"/>
          </a:p>
        </p:txBody>
      </p:sp>
      <p:sp>
        <p:nvSpPr>
          <p:cNvPr id="18" name="Rectangle 61"/>
          <p:cNvSpPr/>
          <p:nvPr/>
        </p:nvSpPr>
        <p:spPr>
          <a:xfrm>
            <a:off x="787400" y="5342905"/>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4</a:t>
            </a:r>
            <a:endParaRPr kumimoji="1" lang="ja-JP" altLang="en-US" sz="2400" dirty="0"/>
          </a:p>
        </p:txBody>
      </p:sp>
      <p:sp>
        <p:nvSpPr>
          <p:cNvPr id="19" name="Text Placeholder 13"/>
          <p:cNvSpPr>
            <a:spLocks noGrp="1"/>
          </p:cNvSpPr>
          <p:nvPr>
            <p:ph type="body" sz="quarter" idx="21" hasCustomPrompt="1"/>
          </p:nvPr>
        </p:nvSpPr>
        <p:spPr>
          <a:xfrm>
            <a:off x="1368157" y="5884484"/>
            <a:ext cx="9985645" cy="338850"/>
          </a:xfrm>
        </p:spPr>
        <p:txBody>
          <a:bodyPr>
            <a:normAutofit/>
          </a:bodyPr>
          <a:lstStyle>
            <a:lvl1pPr>
              <a:defRPr sz="2133" baseline="0"/>
            </a:lvl1pPr>
          </a:lstStyle>
          <a:p>
            <a:pPr lvl="0"/>
            <a:r>
              <a:rPr kumimoji="1" lang="en-US" altLang="ja-JP" dirty="0"/>
              <a:t>Sub Item 4</a:t>
            </a:r>
            <a:endParaRPr kumimoji="1" lang="ja-JP" altLang="en-US" dirty="0"/>
          </a:p>
        </p:txBody>
      </p:sp>
    </p:spTree>
    <p:extLst>
      <p:ext uri="{BB962C8B-B14F-4D97-AF65-F5344CB8AC3E}">
        <p14:creationId xmlns:p14="http://schemas.microsoft.com/office/powerpoint/2010/main" val="2604874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temiz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sp>
        <p:nvSpPr>
          <p:cNvPr id="56" name="Text Placeholder 55"/>
          <p:cNvSpPr>
            <a:spLocks noGrp="1"/>
          </p:cNvSpPr>
          <p:nvPr>
            <p:ph type="body" sz="quarter" idx="13" hasCustomPrompt="1"/>
          </p:nvPr>
        </p:nvSpPr>
        <p:spPr>
          <a:xfrm>
            <a:off x="1368157" y="1655754"/>
            <a:ext cx="9985645" cy="488099"/>
          </a:xfrm>
        </p:spPr>
        <p:txBody>
          <a:bodyPr anchor="t" anchorCtr="0"/>
          <a:lstStyle>
            <a:lvl1pPr>
              <a:defRPr/>
            </a:lvl1pPr>
          </a:lstStyle>
          <a:p>
            <a:pPr lvl="0"/>
            <a:r>
              <a:rPr kumimoji="1" lang="en-US" altLang="ja-JP" dirty="0"/>
              <a:t>Item 1</a:t>
            </a:r>
            <a:endParaRPr kumimoji="1" lang="ja-JP" altLang="en-US" dirty="0"/>
          </a:p>
        </p:txBody>
      </p:sp>
      <p:sp>
        <p:nvSpPr>
          <p:cNvPr id="3" name="Rectangle 2"/>
          <p:cNvSpPr/>
          <p:nvPr/>
        </p:nvSpPr>
        <p:spPr>
          <a:xfrm>
            <a:off x="787400" y="1602274"/>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Text Placeholder 13"/>
          <p:cNvSpPr>
            <a:spLocks noGrp="1"/>
          </p:cNvSpPr>
          <p:nvPr>
            <p:ph type="body" sz="quarter" idx="14" hasCustomPrompt="1"/>
          </p:nvPr>
        </p:nvSpPr>
        <p:spPr>
          <a:xfrm>
            <a:off x="1368157" y="3387720"/>
            <a:ext cx="9985645" cy="338850"/>
          </a:xfrm>
        </p:spPr>
        <p:txBody>
          <a:bodyPr>
            <a:normAutofit/>
          </a:bodyPr>
          <a:lstStyle>
            <a:lvl1pPr>
              <a:defRPr sz="2133" baseline="0"/>
            </a:lvl1pPr>
          </a:lstStyle>
          <a:p>
            <a:pPr lvl="0"/>
            <a:r>
              <a:rPr kumimoji="1" lang="en-US" altLang="ja-JP" dirty="0"/>
              <a:t>Sub Item 2</a:t>
            </a:r>
            <a:endParaRPr kumimoji="1" lang="ja-JP" altLang="en-US" dirty="0"/>
          </a:p>
        </p:txBody>
      </p:sp>
      <p:sp>
        <p:nvSpPr>
          <p:cNvPr id="55" name="Text Placeholder 55"/>
          <p:cNvSpPr>
            <a:spLocks noGrp="1"/>
          </p:cNvSpPr>
          <p:nvPr>
            <p:ph type="body" sz="quarter" idx="15" hasCustomPrompt="1"/>
          </p:nvPr>
        </p:nvSpPr>
        <p:spPr>
          <a:xfrm>
            <a:off x="1368157" y="2881919"/>
            <a:ext cx="9985645" cy="488099"/>
          </a:xfrm>
        </p:spPr>
        <p:txBody>
          <a:bodyPr anchor="t" anchorCtr="0"/>
          <a:lstStyle>
            <a:lvl1pPr>
              <a:defRPr/>
            </a:lvl1pPr>
          </a:lstStyle>
          <a:p>
            <a:pPr lvl="0"/>
            <a:r>
              <a:rPr kumimoji="1" lang="en-US" altLang="ja-JP" dirty="0"/>
              <a:t>Item 2</a:t>
            </a:r>
            <a:endParaRPr kumimoji="1" lang="ja-JP" altLang="en-US" dirty="0"/>
          </a:p>
        </p:txBody>
      </p:sp>
      <p:sp>
        <p:nvSpPr>
          <p:cNvPr id="59" name="Rectangle 58"/>
          <p:cNvSpPr/>
          <p:nvPr/>
        </p:nvSpPr>
        <p:spPr>
          <a:xfrm>
            <a:off x="787400" y="2828439"/>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61" name="Text Placeholder 55"/>
          <p:cNvSpPr>
            <a:spLocks noGrp="1"/>
          </p:cNvSpPr>
          <p:nvPr>
            <p:ph type="body" sz="quarter" idx="17" hasCustomPrompt="1"/>
          </p:nvPr>
        </p:nvSpPr>
        <p:spPr>
          <a:xfrm>
            <a:off x="1368157" y="4150330"/>
            <a:ext cx="9985645" cy="488099"/>
          </a:xfrm>
        </p:spPr>
        <p:txBody>
          <a:bodyPr/>
          <a:lstStyle>
            <a:lvl1pPr>
              <a:defRPr/>
            </a:lvl1pPr>
          </a:lstStyle>
          <a:p>
            <a:pPr lvl="0"/>
            <a:r>
              <a:rPr kumimoji="1" lang="en-US" altLang="ja-JP" dirty="0"/>
              <a:t>Item 3</a:t>
            </a:r>
            <a:endParaRPr kumimoji="1" lang="ja-JP" altLang="en-US" dirty="0"/>
          </a:p>
        </p:txBody>
      </p:sp>
      <p:sp>
        <p:nvSpPr>
          <p:cNvPr id="62" name="Rectangle 61"/>
          <p:cNvSpPr/>
          <p:nvPr/>
        </p:nvSpPr>
        <p:spPr>
          <a:xfrm>
            <a:off x="787400" y="4096849"/>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Text Placeholder 13"/>
          <p:cNvSpPr>
            <a:spLocks noGrp="1"/>
          </p:cNvSpPr>
          <p:nvPr>
            <p:ph type="body" sz="quarter" idx="18" hasCustomPrompt="1"/>
          </p:nvPr>
        </p:nvSpPr>
        <p:spPr>
          <a:xfrm>
            <a:off x="1368157" y="2172867"/>
            <a:ext cx="9985645" cy="338850"/>
          </a:xfrm>
        </p:spPr>
        <p:txBody>
          <a:bodyPr>
            <a:normAutofit/>
          </a:bodyPr>
          <a:lstStyle>
            <a:lvl1pPr>
              <a:defRPr sz="2133" baseline="0"/>
            </a:lvl1pPr>
          </a:lstStyle>
          <a:p>
            <a:pPr lvl="0"/>
            <a:r>
              <a:rPr kumimoji="1" lang="en-US" altLang="ja-JP" dirty="0"/>
              <a:t>Sub Item 1</a:t>
            </a:r>
            <a:endParaRPr kumimoji="1" lang="ja-JP" altLang="en-US" dirty="0"/>
          </a:p>
        </p:txBody>
      </p:sp>
      <p:sp>
        <p:nvSpPr>
          <p:cNvPr id="16" name="Text Placeholder 13"/>
          <p:cNvSpPr>
            <a:spLocks noGrp="1"/>
          </p:cNvSpPr>
          <p:nvPr>
            <p:ph type="body" sz="quarter" idx="19" hasCustomPrompt="1"/>
          </p:nvPr>
        </p:nvSpPr>
        <p:spPr>
          <a:xfrm>
            <a:off x="1368157" y="4638428"/>
            <a:ext cx="9985645" cy="338850"/>
          </a:xfrm>
        </p:spPr>
        <p:txBody>
          <a:bodyPr>
            <a:normAutofit/>
          </a:bodyPr>
          <a:lstStyle>
            <a:lvl1pPr>
              <a:defRPr sz="2133" baseline="0"/>
            </a:lvl1pPr>
          </a:lstStyle>
          <a:p>
            <a:pPr lvl="0"/>
            <a:r>
              <a:rPr kumimoji="1" lang="en-US" altLang="ja-JP" dirty="0"/>
              <a:t>Sub Item 3</a:t>
            </a:r>
            <a:endParaRPr kumimoji="1" lang="ja-JP" altLang="en-US" dirty="0"/>
          </a:p>
        </p:txBody>
      </p:sp>
      <p:sp>
        <p:nvSpPr>
          <p:cNvPr id="17" name="Text Placeholder 55"/>
          <p:cNvSpPr>
            <a:spLocks noGrp="1"/>
          </p:cNvSpPr>
          <p:nvPr>
            <p:ph type="body" sz="quarter" idx="20" hasCustomPrompt="1"/>
          </p:nvPr>
        </p:nvSpPr>
        <p:spPr>
          <a:xfrm>
            <a:off x="1368157" y="5396385"/>
            <a:ext cx="9985645" cy="488099"/>
          </a:xfrm>
        </p:spPr>
        <p:txBody>
          <a:bodyPr/>
          <a:lstStyle>
            <a:lvl1pPr>
              <a:defRPr/>
            </a:lvl1pPr>
          </a:lstStyle>
          <a:p>
            <a:pPr lvl="0"/>
            <a:r>
              <a:rPr kumimoji="1" lang="en-US" altLang="ja-JP" dirty="0"/>
              <a:t>Item 4</a:t>
            </a:r>
            <a:endParaRPr kumimoji="1" lang="ja-JP" altLang="en-US" dirty="0"/>
          </a:p>
        </p:txBody>
      </p:sp>
      <p:sp>
        <p:nvSpPr>
          <p:cNvPr id="18" name="Rectangle 61"/>
          <p:cNvSpPr/>
          <p:nvPr/>
        </p:nvSpPr>
        <p:spPr>
          <a:xfrm>
            <a:off x="787400" y="5342905"/>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9" name="Text Placeholder 13"/>
          <p:cNvSpPr>
            <a:spLocks noGrp="1"/>
          </p:cNvSpPr>
          <p:nvPr>
            <p:ph type="body" sz="quarter" idx="21" hasCustomPrompt="1"/>
          </p:nvPr>
        </p:nvSpPr>
        <p:spPr>
          <a:xfrm>
            <a:off x="1368157" y="5884484"/>
            <a:ext cx="9985645" cy="338850"/>
          </a:xfrm>
        </p:spPr>
        <p:txBody>
          <a:bodyPr>
            <a:normAutofit/>
          </a:bodyPr>
          <a:lstStyle>
            <a:lvl1pPr>
              <a:defRPr sz="2133" baseline="0"/>
            </a:lvl1pPr>
          </a:lstStyle>
          <a:p>
            <a:pPr lvl="0"/>
            <a:r>
              <a:rPr kumimoji="1" lang="en-US" altLang="ja-JP" dirty="0"/>
              <a:t>Sub Item 4</a:t>
            </a:r>
            <a:endParaRPr kumimoji="1" lang="ja-JP" altLang="en-US" dirty="0"/>
          </a:p>
        </p:txBody>
      </p:sp>
    </p:spTree>
    <p:extLst>
      <p:ext uri="{BB962C8B-B14F-4D97-AF65-F5344CB8AC3E}">
        <p14:creationId xmlns:p14="http://schemas.microsoft.com/office/powerpoint/2010/main" val="3081500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gorithm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cxnSp>
        <p:nvCxnSpPr>
          <p:cNvPr id="9" name="直線矢印コネクタ 8"/>
          <p:cNvCxnSpPr/>
          <p:nvPr/>
        </p:nvCxnSpPr>
        <p:spPr>
          <a:xfrm>
            <a:off x="3243389"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622803" y="1602401"/>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テキスト プレースホルダー 12"/>
          <p:cNvSpPr>
            <a:spLocks noGrp="1"/>
          </p:cNvSpPr>
          <p:nvPr>
            <p:ph type="body" sz="quarter" idx="14" hasCustomPrompt="1"/>
          </p:nvPr>
        </p:nvSpPr>
        <p:spPr>
          <a:xfrm>
            <a:off x="4821241" y="1724362"/>
            <a:ext cx="2383447" cy="565901"/>
          </a:xfrm>
        </p:spPr>
        <p:txBody>
          <a:bodyPr/>
          <a:lstStyle>
            <a:lvl1pPr algn="ctr">
              <a:defRPr>
                <a:solidFill>
                  <a:schemeClr val="bg2"/>
                </a:solidFill>
              </a:defRPr>
            </a:lvl1pPr>
          </a:lstStyle>
          <a:p>
            <a:pPr lvl="0"/>
            <a:r>
              <a:rPr kumimoji="1" lang="en-US" altLang="ja-JP" dirty="0"/>
              <a:t>Algorithm1</a:t>
            </a:r>
            <a:endParaRPr kumimoji="1" lang="ja-JP" altLang="en-US" dirty="0"/>
          </a:p>
        </p:txBody>
      </p:sp>
      <p:cxnSp>
        <p:nvCxnSpPr>
          <p:cNvPr id="33" name="直線矢印コネクタ 32"/>
          <p:cNvCxnSpPr/>
          <p:nvPr/>
        </p:nvCxnSpPr>
        <p:spPr>
          <a:xfrm>
            <a:off x="7563340"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280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gorith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cxnSp>
        <p:nvCxnSpPr>
          <p:cNvPr id="9" name="直線矢印コネクタ 8"/>
          <p:cNvCxnSpPr/>
          <p:nvPr/>
        </p:nvCxnSpPr>
        <p:spPr>
          <a:xfrm>
            <a:off x="3243389"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622803" y="1602401"/>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テキスト プレースホルダー 12"/>
          <p:cNvSpPr>
            <a:spLocks noGrp="1"/>
          </p:cNvSpPr>
          <p:nvPr>
            <p:ph type="body" sz="quarter" idx="14" hasCustomPrompt="1"/>
          </p:nvPr>
        </p:nvSpPr>
        <p:spPr>
          <a:xfrm>
            <a:off x="4821241" y="1724362"/>
            <a:ext cx="2383447" cy="565901"/>
          </a:xfrm>
        </p:spPr>
        <p:txBody>
          <a:bodyPr/>
          <a:lstStyle>
            <a:lvl1pPr algn="ctr">
              <a:defRPr>
                <a:solidFill>
                  <a:schemeClr val="bg2"/>
                </a:solidFill>
              </a:defRPr>
            </a:lvl1pPr>
          </a:lstStyle>
          <a:p>
            <a:pPr lvl="0"/>
            <a:r>
              <a:rPr kumimoji="1" lang="en-US" altLang="ja-JP" dirty="0"/>
              <a:t>Algorithm1</a:t>
            </a:r>
            <a:endParaRPr kumimoji="1" lang="ja-JP" altLang="en-US" dirty="0"/>
          </a:p>
        </p:txBody>
      </p:sp>
      <p:cxnSp>
        <p:nvCxnSpPr>
          <p:cNvPr id="33" name="直線矢印コネクタ 32"/>
          <p:cNvCxnSpPr/>
          <p:nvPr/>
        </p:nvCxnSpPr>
        <p:spPr>
          <a:xfrm>
            <a:off x="7563340"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243389" y="3673459"/>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622803" y="3282968"/>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12"/>
          <p:cNvSpPr>
            <a:spLocks noGrp="1"/>
          </p:cNvSpPr>
          <p:nvPr>
            <p:ph type="body" sz="quarter" idx="15" hasCustomPrompt="1"/>
          </p:nvPr>
        </p:nvSpPr>
        <p:spPr>
          <a:xfrm>
            <a:off x="4821241" y="3404928"/>
            <a:ext cx="2383447" cy="565901"/>
          </a:xfrm>
        </p:spPr>
        <p:txBody>
          <a:bodyPr/>
          <a:lstStyle>
            <a:lvl1pPr algn="ctr">
              <a:defRPr>
                <a:solidFill>
                  <a:schemeClr val="bg2"/>
                </a:solidFill>
              </a:defRPr>
            </a:lvl1pPr>
          </a:lstStyle>
          <a:p>
            <a:pPr lvl="0"/>
            <a:r>
              <a:rPr kumimoji="1" lang="en-US" altLang="ja-JP" dirty="0"/>
              <a:t>Algorithm2</a:t>
            </a:r>
            <a:endParaRPr kumimoji="1" lang="ja-JP" altLang="en-US" dirty="0"/>
          </a:p>
        </p:txBody>
      </p:sp>
      <p:cxnSp>
        <p:nvCxnSpPr>
          <p:cNvPr id="24" name="直線矢印コネクタ 23"/>
          <p:cNvCxnSpPr/>
          <p:nvPr/>
        </p:nvCxnSpPr>
        <p:spPr>
          <a:xfrm>
            <a:off x="7563340" y="3673459"/>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243389" y="5371030"/>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622803" y="4980539"/>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プレースホルダー 12"/>
          <p:cNvSpPr>
            <a:spLocks noGrp="1"/>
          </p:cNvSpPr>
          <p:nvPr>
            <p:ph type="body" sz="quarter" idx="16" hasCustomPrompt="1"/>
          </p:nvPr>
        </p:nvSpPr>
        <p:spPr>
          <a:xfrm>
            <a:off x="4821241" y="5102499"/>
            <a:ext cx="2383447" cy="565901"/>
          </a:xfrm>
        </p:spPr>
        <p:txBody>
          <a:bodyPr/>
          <a:lstStyle>
            <a:lvl1pPr algn="ctr">
              <a:defRPr>
                <a:solidFill>
                  <a:schemeClr val="bg2"/>
                </a:solidFill>
              </a:defRPr>
            </a:lvl1pPr>
          </a:lstStyle>
          <a:p>
            <a:pPr lvl="0"/>
            <a:r>
              <a:rPr kumimoji="1" lang="en-US" altLang="ja-JP" dirty="0"/>
              <a:t>Algorithm3</a:t>
            </a:r>
            <a:endParaRPr kumimoji="1" lang="ja-JP" altLang="en-US" dirty="0"/>
          </a:p>
        </p:txBody>
      </p:sp>
      <p:cxnSp>
        <p:nvCxnSpPr>
          <p:cNvPr id="28" name="直線矢印コネクタ 27"/>
          <p:cNvCxnSpPr/>
          <p:nvPr/>
        </p:nvCxnSpPr>
        <p:spPr>
          <a:xfrm>
            <a:off x="7563340" y="5371030"/>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71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gorithm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cxnSp>
        <p:nvCxnSpPr>
          <p:cNvPr id="9" name="直線矢印コネクタ 8"/>
          <p:cNvCxnSpPr/>
          <p:nvPr/>
        </p:nvCxnSpPr>
        <p:spPr>
          <a:xfrm>
            <a:off x="3243389"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622803" y="1602401"/>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テキスト プレースホルダー 12"/>
          <p:cNvSpPr>
            <a:spLocks noGrp="1"/>
          </p:cNvSpPr>
          <p:nvPr>
            <p:ph type="body" sz="quarter" idx="14" hasCustomPrompt="1"/>
          </p:nvPr>
        </p:nvSpPr>
        <p:spPr>
          <a:xfrm>
            <a:off x="4821241" y="1724362"/>
            <a:ext cx="2383447" cy="565901"/>
          </a:xfrm>
        </p:spPr>
        <p:txBody>
          <a:bodyPr/>
          <a:lstStyle>
            <a:lvl1pPr algn="ctr">
              <a:defRPr>
                <a:solidFill>
                  <a:schemeClr val="bg2"/>
                </a:solidFill>
              </a:defRPr>
            </a:lvl1pPr>
          </a:lstStyle>
          <a:p>
            <a:pPr lvl="0"/>
            <a:r>
              <a:rPr kumimoji="1" lang="en-US" altLang="ja-JP" dirty="0"/>
              <a:t>Algorithm1</a:t>
            </a:r>
            <a:endParaRPr kumimoji="1" lang="ja-JP" altLang="en-US" dirty="0"/>
          </a:p>
        </p:txBody>
      </p:sp>
      <p:cxnSp>
        <p:nvCxnSpPr>
          <p:cNvPr id="33" name="直線矢印コネクタ 32"/>
          <p:cNvCxnSpPr/>
          <p:nvPr/>
        </p:nvCxnSpPr>
        <p:spPr>
          <a:xfrm>
            <a:off x="7563340"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622803" y="2876507"/>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テキスト プレースホルダー 12"/>
          <p:cNvSpPr>
            <a:spLocks noGrp="1"/>
          </p:cNvSpPr>
          <p:nvPr>
            <p:ph type="body" sz="quarter" idx="15" hasCustomPrompt="1"/>
          </p:nvPr>
        </p:nvSpPr>
        <p:spPr>
          <a:xfrm>
            <a:off x="4821241" y="2998466"/>
            <a:ext cx="2383447" cy="565901"/>
          </a:xfrm>
        </p:spPr>
        <p:txBody>
          <a:bodyPr/>
          <a:lstStyle>
            <a:lvl1pPr algn="ctr">
              <a:defRPr>
                <a:solidFill>
                  <a:schemeClr val="bg2"/>
                </a:solidFill>
              </a:defRPr>
            </a:lvl1pPr>
          </a:lstStyle>
          <a:p>
            <a:pPr lvl="0"/>
            <a:r>
              <a:rPr kumimoji="1" lang="en-US" altLang="ja-JP" dirty="0"/>
              <a:t>Algorithm2</a:t>
            </a:r>
            <a:endParaRPr kumimoji="1" lang="ja-JP" altLang="en-US" dirty="0"/>
          </a:p>
        </p:txBody>
      </p:sp>
      <p:sp>
        <p:nvSpPr>
          <p:cNvPr id="39" name="正方形/長方形 38"/>
          <p:cNvSpPr/>
          <p:nvPr/>
        </p:nvSpPr>
        <p:spPr>
          <a:xfrm>
            <a:off x="4622803" y="4144256"/>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テキスト プレースホルダー 12"/>
          <p:cNvSpPr>
            <a:spLocks noGrp="1"/>
          </p:cNvSpPr>
          <p:nvPr>
            <p:ph type="body" sz="quarter" idx="16" hasCustomPrompt="1"/>
          </p:nvPr>
        </p:nvSpPr>
        <p:spPr>
          <a:xfrm>
            <a:off x="4821241" y="4266217"/>
            <a:ext cx="2383447" cy="565901"/>
          </a:xfrm>
        </p:spPr>
        <p:txBody>
          <a:bodyPr/>
          <a:lstStyle>
            <a:lvl1pPr algn="ctr">
              <a:defRPr>
                <a:solidFill>
                  <a:schemeClr val="bg2"/>
                </a:solidFill>
              </a:defRPr>
            </a:lvl1pPr>
          </a:lstStyle>
          <a:p>
            <a:pPr lvl="0"/>
            <a:r>
              <a:rPr kumimoji="1" lang="en-US" altLang="ja-JP" dirty="0"/>
              <a:t>Algorithm3</a:t>
            </a:r>
            <a:endParaRPr kumimoji="1" lang="ja-JP" altLang="en-US" dirty="0"/>
          </a:p>
        </p:txBody>
      </p:sp>
      <p:sp>
        <p:nvSpPr>
          <p:cNvPr id="47" name="正方形/長方形 46"/>
          <p:cNvSpPr/>
          <p:nvPr/>
        </p:nvSpPr>
        <p:spPr>
          <a:xfrm>
            <a:off x="4622803" y="5351919"/>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8" name="テキスト プレースホルダー 12"/>
          <p:cNvSpPr>
            <a:spLocks noGrp="1"/>
          </p:cNvSpPr>
          <p:nvPr>
            <p:ph type="body" sz="quarter" idx="17" hasCustomPrompt="1"/>
          </p:nvPr>
        </p:nvSpPr>
        <p:spPr>
          <a:xfrm>
            <a:off x="4821241" y="5473879"/>
            <a:ext cx="2383447" cy="565901"/>
          </a:xfrm>
        </p:spPr>
        <p:txBody>
          <a:bodyPr/>
          <a:lstStyle>
            <a:lvl1pPr algn="ctr">
              <a:defRPr>
                <a:solidFill>
                  <a:schemeClr val="bg2"/>
                </a:solidFill>
              </a:defRPr>
            </a:lvl1pPr>
          </a:lstStyle>
          <a:p>
            <a:pPr lvl="0"/>
            <a:r>
              <a:rPr kumimoji="1" lang="en-US" altLang="ja-JP" dirty="0"/>
              <a:t>Algorithm4</a:t>
            </a:r>
            <a:endParaRPr kumimoji="1" lang="ja-JP" altLang="en-US" dirty="0"/>
          </a:p>
        </p:txBody>
      </p:sp>
      <p:cxnSp>
        <p:nvCxnSpPr>
          <p:cNvPr id="50" name="直線矢印コネクタ 49"/>
          <p:cNvCxnSpPr/>
          <p:nvPr/>
        </p:nvCxnSpPr>
        <p:spPr>
          <a:xfrm>
            <a:off x="3243389" y="3282630"/>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563340" y="3282630"/>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243389" y="4517652"/>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7563340" y="4517652"/>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3243389" y="572922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563340" y="572922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331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ame_no_oracl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724930" y="5424713"/>
            <a:ext cx="10628870" cy="867642"/>
          </a:xfrm>
        </p:spPr>
        <p:txBody>
          <a:bodyPr/>
          <a:lstStyle>
            <a:lvl1pPr>
              <a:lnSpc>
                <a:spcPct val="70000"/>
              </a:lnSpc>
              <a:spcBef>
                <a:spcPts val="1600"/>
              </a:spcBef>
              <a:defRPr baseline="0"/>
            </a:lvl1pPr>
          </a:lstStyle>
          <a:p>
            <a:pPr lvl="0"/>
            <a:r>
              <a:rPr kumimoji="1" lang="en-US" altLang="ja-JP" dirty="0"/>
              <a:t>Winning condition</a:t>
            </a:r>
          </a:p>
          <a:p>
            <a:pPr lvl="0"/>
            <a:r>
              <a:rPr kumimoji="1" lang="en-US" altLang="ja-JP" dirty="0"/>
              <a:t>Second line</a:t>
            </a:r>
            <a:endParaRPr kumimoji="1" lang="ja-JP" altLang="en-US" dirty="0"/>
          </a:p>
        </p:txBody>
      </p:sp>
      <p:sp>
        <p:nvSpPr>
          <p:cNvPr id="11" name="正方形/長方形 10"/>
          <p:cNvSpPr/>
          <p:nvPr/>
        </p:nvSpPr>
        <p:spPr>
          <a:xfrm>
            <a:off x="4677560" y="1547226"/>
            <a:ext cx="3135870" cy="3494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67" dirty="0"/>
          </a:p>
        </p:txBody>
      </p:sp>
      <p:sp>
        <p:nvSpPr>
          <p:cNvPr id="12" name="正方形/長方形 11"/>
          <p:cNvSpPr/>
          <p:nvPr/>
        </p:nvSpPr>
        <p:spPr>
          <a:xfrm>
            <a:off x="10455031" y="1547226"/>
            <a:ext cx="898769" cy="349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p>
        </p:txBody>
      </p:sp>
      <p:sp>
        <p:nvSpPr>
          <p:cNvPr id="6" name="テキスト プレースホルダー 5"/>
          <p:cNvSpPr>
            <a:spLocks noGrp="1"/>
          </p:cNvSpPr>
          <p:nvPr>
            <p:ph type="body" sz="quarter" idx="15" hasCustomPrompt="1"/>
          </p:nvPr>
        </p:nvSpPr>
        <p:spPr>
          <a:xfrm>
            <a:off x="10713775" y="3220038"/>
            <a:ext cx="460171" cy="461343"/>
          </a:xfrm>
        </p:spPr>
        <p:txBody>
          <a:bodyPr/>
          <a:lstStyle>
            <a:lvl1pPr>
              <a:defRPr>
                <a:solidFill>
                  <a:schemeClr val="bg1"/>
                </a:solidFill>
              </a:defRPr>
            </a:lvl1pPr>
          </a:lstStyle>
          <a:p>
            <a:pPr lvl="0"/>
            <a:r>
              <a:rPr kumimoji="1" lang="en-US" altLang="ja-JP" dirty="0"/>
              <a:t>A</a:t>
            </a:r>
            <a:endParaRPr kumimoji="1" lang="ja-JP" altLang="en-US" dirty="0"/>
          </a:p>
        </p:txBody>
      </p:sp>
      <p:sp>
        <p:nvSpPr>
          <p:cNvPr id="9" name="テキスト プレースホルダー 8"/>
          <p:cNvSpPr>
            <a:spLocks noGrp="1"/>
          </p:cNvSpPr>
          <p:nvPr>
            <p:ph type="body" sz="quarter" idx="16" hasCustomPrompt="1"/>
          </p:nvPr>
        </p:nvSpPr>
        <p:spPr>
          <a:xfrm>
            <a:off x="4850612" y="3200375"/>
            <a:ext cx="2789767" cy="500669"/>
          </a:xfrm>
        </p:spPr>
        <p:txBody>
          <a:bodyPr/>
          <a:lstStyle>
            <a:lvl1pPr>
              <a:defRPr>
                <a:solidFill>
                  <a:schemeClr val="bg1"/>
                </a:solidFill>
              </a:defRPr>
            </a:lvl1pPr>
          </a:lstStyle>
          <a:p>
            <a:pPr lvl="0"/>
            <a:r>
              <a:rPr kumimoji="1" lang="en-US" altLang="ja-JP" dirty="0"/>
              <a:t>Challenger</a:t>
            </a:r>
            <a:endParaRPr kumimoji="1" lang="ja-JP" altLang="en-US" dirty="0"/>
          </a:p>
        </p:txBody>
      </p:sp>
    </p:spTree>
    <p:extLst>
      <p:ext uri="{BB962C8B-B14F-4D97-AF65-F5344CB8AC3E}">
        <p14:creationId xmlns:p14="http://schemas.microsoft.com/office/powerpoint/2010/main" val="243398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_3">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C00FE-BB84-423E-ACB7-C813E3C63358}"/>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FFE62EE4-FDE4-4F81-A186-13E8EA5E13BB}"/>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0F878AB-C879-48E7-9523-F526814F492E}"/>
              </a:ext>
            </a:extLst>
          </p:cNvPr>
          <p:cNvSpPr>
            <a:spLocks noGrp="1"/>
          </p:cNvSpPr>
          <p:nvPr>
            <p:ph type="sldNum" sz="quarter" idx="11"/>
          </p:nvPr>
        </p:nvSpPr>
        <p:spPr>
          <a:xfrm>
            <a:off x="8610600" y="6356353"/>
            <a:ext cx="2743200" cy="365125"/>
          </a:xfrm>
        </p:spPr>
        <p:txBody>
          <a:bodyPr/>
          <a:lstStyle/>
          <a:p>
            <a:fld id="{0DB940DA-489B-4315-B2D1-D1CCC3599B4F}" type="slidenum">
              <a:rPr kumimoji="1" lang="ja-JP" altLang="en-US" smtClean="0"/>
              <a:t>‹#›</a:t>
            </a:fld>
            <a:endParaRPr kumimoji="1" lang="ja-JP" altLang="en-US"/>
          </a:p>
        </p:txBody>
      </p:sp>
      <p:sp>
        <p:nvSpPr>
          <p:cNvPr id="11" name="テキスト プレースホルダー 11">
            <a:extLst>
              <a:ext uri="{FF2B5EF4-FFF2-40B4-BE49-F238E27FC236}">
                <a16:creationId xmlns:a16="http://schemas.microsoft.com/office/drawing/2014/main" id="{8AD5BC70-3917-4C13-BA35-28BBD67AD072}"/>
              </a:ext>
            </a:extLst>
          </p:cNvPr>
          <p:cNvSpPr>
            <a:spLocks noGrp="1"/>
          </p:cNvSpPr>
          <p:nvPr>
            <p:ph type="body" sz="quarter" idx="14" hasCustomPrompt="1"/>
          </p:nvPr>
        </p:nvSpPr>
        <p:spPr>
          <a:xfrm>
            <a:off x="930497" y="1807675"/>
            <a:ext cx="3282121" cy="652283"/>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2" name="テキスト プレースホルダー 11">
            <a:extLst>
              <a:ext uri="{FF2B5EF4-FFF2-40B4-BE49-F238E27FC236}">
                <a16:creationId xmlns:a16="http://schemas.microsoft.com/office/drawing/2014/main" id="{91A662EB-4122-4C7D-AFF3-4CF83EFF605C}"/>
              </a:ext>
            </a:extLst>
          </p:cNvPr>
          <p:cNvSpPr>
            <a:spLocks noGrp="1"/>
          </p:cNvSpPr>
          <p:nvPr>
            <p:ph type="body" sz="quarter" idx="15" hasCustomPrompt="1"/>
          </p:nvPr>
        </p:nvSpPr>
        <p:spPr>
          <a:xfrm>
            <a:off x="930497" y="2555725"/>
            <a:ext cx="3282121" cy="3684635"/>
          </a:xfrm>
        </p:spPr>
        <p:txBody>
          <a:bodyPr anchor="t">
            <a:noAutofit/>
          </a:bodyPr>
          <a:lstStyle>
            <a:lvl1pPr algn="l">
              <a:lnSpc>
                <a:spcPct val="120000"/>
              </a:lnSpc>
              <a:spcBef>
                <a:spcPts val="1200"/>
              </a:spcBef>
              <a:defRPr sz="2400">
                <a:solidFill>
                  <a:schemeClr val="tx1"/>
                </a:solidFill>
                <a:latin typeface="+mn-lt"/>
              </a:defRPr>
            </a:lvl1pPr>
          </a:lstStyle>
          <a:p>
            <a:pPr lvl="0"/>
            <a:r>
              <a:rPr lang="en-US" altLang="ja-JP" dirty="0"/>
              <a:t>Text Here</a:t>
            </a:r>
            <a:endParaRPr lang="en-US" dirty="0"/>
          </a:p>
        </p:txBody>
      </p:sp>
      <p:sp>
        <p:nvSpPr>
          <p:cNvPr id="17" name="正方形/長方形 16">
            <a:extLst>
              <a:ext uri="{FF2B5EF4-FFF2-40B4-BE49-F238E27FC236}">
                <a16:creationId xmlns:a16="http://schemas.microsoft.com/office/drawing/2014/main" id="{D7D65529-6E75-4B4F-8D13-19A0BC28E7B7}"/>
              </a:ext>
            </a:extLst>
          </p:cNvPr>
          <p:cNvSpPr/>
          <p:nvPr userDrawn="1"/>
        </p:nvSpPr>
        <p:spPr>
          <a:xfrm>
            <a:off x="724930" y="1791997"/>
            <a:ext cx="49554" cy="84381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a:extLst>
              <a:ext uri="{FF2B5EF4-FFF2-40B4-BE49-F238E27FC236}">
                <a16:creationId xmlns:a16="http://schemas.microsoft.com/office/drawing/2014/main" id="{D55A0709-0589-453A-A1A2-9CBE3F8E8CA4}"/>
              </a:ext>
            </a:extLst>
          </p:cNvPr>
          <p:cNvSpPr>
            <a:spLocks noGrp="1"/>
          </p:cNvSpPr>
          <p:nvPr>
            <p:ph type="body" sz="quarter" idx="16" hasCustomPrompt="1"/>
          </p:nvPr>
        </p:nvSpPr>
        <p:spPr>
          <a:xfrm>
            <a:off x="4697263" y="1807675"/>
            <a:ext cx="3282121" cy="652283"/>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27" name="テキスト プレースホルダー 11">
            <a:extLst>
              <a:ext uri="{FF2B5EF4-FFF2-40B4-BE49-F238E27FC236}">
                <a16:creationId xmlns:a16="http://schemas.microsoft.com/office/drawing/2014/main" id="{C3FD922C-CD8F-45E6-B8DD-D69B7E3E67AF}"/>
              </a:ext>
            </a:extLst>
          </p:cNvPr>
          <p:cNvSpPr>
            <a:spLocks noGrp="1"/>
          </p:cNvSpPr>
          <p:nvPr>
            <p:ph type="body" sz="quarter" idx="17" hasCustomPrompt="1"/>
          </p:nvPr>
        </p:nvSpPr>
        <p:spPr>
          <a:xfrm>
            <a:off x="4697263" y="2555725"/>
            <a:ext cx="3282121" cy="3684635"/>
          </a:xfrm>
        </p:spPr>
        <p:txBody>
          <a:bodyPr anchor="t">
            <a:noAutofit/>
          </a:bodyPr>
          <a:lstStyle>
            <a:lvl1pPr algn="l">
              <a:lnSpc>
                <a:spcPct val="120000"/>
              </a:lnSpc>
              <a:spcBef>
                <a:spcPts val="1200"/>
              </a:spcBef>
              <a:defRPr sz="2400">
                <a:solidFill>
                  <a:schemeClr val="tx1"/>
                </a:solidFill>
                <a:latin typeface="+mn-lt"/>
              </a:defRPr>
            </a:lvl1pPr>
          </a:lstStyle>
          <a:p>
            <a:pPr lvl="0"/>
            <a:r>
              <a:rPr lang="en-US" altLang="ja-JP" dirty="0"/>
              <a:t>Text Here</a:t>
            </a:r>
            <a:endParaRPr lang="en-US" dirty="0"/>
          </a:p>
        </p:txBody>
      </p:sp>
      <p:sp>
        <p:nvSpPr>
          <p:cNvPr id="28" name="正方形/長方形 27">
            <a:extLst>
              <a:ext uri="{FF2B5EF4-FFF2-40B4-BE49-F238E27FC236}">
                <a16:creationId xmlns:a16="http://schemas.microsoft.com/office/drawing/2014/main" id="{26700AAA-D19A-4350-AB3D-A3608233B26F}"/>
              </a:ext>
            </a:extLst>
          </p:cNvPr>
          <p:cNvSpPr/>
          <p:nvPr userDrawn="1"/>
        </p:nvSpPr>
        <p:spPr>
          <a:xfrm>
            <a:off x="4491696" y="1791997"/>
            <a:ext cx="49554" cy="84381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1">
            <a:extLst>
              <a:ext uri="{FF2B5EF4-FFF2-40B4-BE49-F238E27FC236}">
                <a16:creationId xmlns:a16="http://schemas.microsoft.com/office/drawing/2014/main" id="{B27A3D6C-92FB-46CF-BC34-D7043396F2D2}"/>
              </a:ext>
            </a:extLst>
          </p:cNvPr>
          <p:cNvSpPr>
            <a:spLocks noGrp="1"/>
          </p:cNvSpPr>
          <p:nvPr>
            <p:ph type="body" sz="quarter" idx="18" hasCustomPrompt="1"/>
          </p:nvPr>
        </p:nvSpPr>
        <p:spPr>
          <a:xfrm>
            <a:off x="8464029" y="1809631"/>
            <a:ext cx="3282121" cy="652283"/>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30" name="テキスト プレースホルダー 11">
            <a:extLst>
              <a:ext uri="{FF2B5EF4-FFF2-40B4-BE49-F238E27FC236}">
                <a16:creationId xmlns:a16="http://schemas.microsoft.com/office/drawing/2014/main" id="{35492BAA-813B-4C16-87C3-4F8F9A1026A7}"/>
              </a:ext>
            </a:extLst>
          </p:cNvPr>
          <p:cNvSpPr>
            <a:spLocks noGrp="1"/>
          </p:cNvSpPr>
          <p:nvPr>
            <p:ph type="body" sz="quarter" idx="19" hasCustomPrompt="1"/>
          </p:nvPr>
        </p:nvSpPr>
        <p:spPr>
          <a:xfrm>
            <a:off x="8464029" y="2557681"/>
            <a:ext cx="3282121" cy="3684635"/>
          </a:xfrm>
        </p:spPr>
        <p:txBody>
          <a:bodyPr anchor="t">
            <a:noAutofit/>
          </a:bodyPr>
          <a:lstStyle>
            <a:lvl1pPr algn="l">
              <a:lnSpc>
                <a:spcPct val="120000"/>
              </a:lnSpc>
              <a:spcBef>
                <a:spcPts val="1200"/>
              </a:spcBef>
              <a:defRPr sz="2400">
                <a:solidFill>
                  <a:schemeClr val="tx1"/>
                </a:solidFill>
                <a:latin typeface="+mn-lt"/>
              </a:defRPr>
            </a:lvl1pPr>
          </a:lstStyle>
          <a:p>
            <a:pPr lvl="0"/>
            <a:r>
              <a:rPr lang="en-US" altLang="ja-JP" dirty="0"/>
              <a:t>Text Here</a:t>
            </a:r>
            <a:endParaRPr lang="en-US" dirty="0"/>
          </a:p>
        </p:txBody>
      </p:sp>
      <p:sp>
        <p:nvSpPr>
          <p:cNvPr id="31" name="正方形/長方形 30">
            <a:extLst>
              <a:ext uri="{FF2B5EF4-FFF2-40B4-BE49-F238E27FC236}">
                <a16:creationId xmlns:a16="http://schemas.microsoft.com/office/drawing/2014/main" id="{8E7B1377-572E-4729-9F3D-B7403E94C68B}"/>
              </a:ext>
            </a:extLst>
          </p:cNvPr>
          <p:cNvSpPr/>
          <p:nvPr userDrawn="1"/>
        </p:nvSpPr>
        <p:spPr>
          <a:xfrm>
            <a:off x="8258462" y="1793953"/>
            <a:ext cx="49554" cy="84381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519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ame_oracle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724930" y="5424713"/>
            <a:ext cx="10628870" cy="867642"/>
          </a:xfrm>
        </p:spPr>
        <p:txBody>
          <a:bodyPr/>
          <a:lstStyle>
            <a:lvl1pPr>
              <a:lnSpc>
                <a:spcPct val="70000"/>
              </a:lnSpc>
              <a:spcBef>
                <a:spcPts val="1600"/>
              </a:spcBef>
              <a:defRPr baseline="0"/>
            </a:lvl1pPr>
          </a:lstStyle>
          <a:p>
            <a:pPr lvl="0"/>
            <a:r>
              <a:rPr kumimoji="1" lang="en-US" altLang="ja-JP" dirty="0"/>
              <a:t>Winning condition</a:t>
            </a:r>
          </a:p>
          <a:p>
            <a:pPr lvl="0"/>
            <a:r>
              <a:rPr kumimoji="1" lang="en-US" altLang="ja-JP" dirty="0"/>
              <a:t>Second line</a:t>
            </a:r>
            <a:endParaRPr kumimoji="1" lang="ja-JP" altLang="en-US" dirty="0"/>
          </a:p>
        </p:txBody>
      </p:sp>
      <p:sp>
        <p:nvSpPr>
          <p:cNvPr id="11" name="正方形/長方形 10"/>
          <p:cNvSpPr/>
          <p:nvPr/>
        </p:nvSpPr>
        <p:spPr>
          <a:xfrm>
            <a:off x="724930" y="1555195"/>
            <a:ext cx="3135870" cy="3494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67" dirty="0"/>
          </a:p>
        </p:txBody>
      </p:sp>
      <p:sp>
        <p:nvSpPr>
          <p:cNvPr id="12" name="正方形/長方形 11"/>
          <p:cNvSpPr/>
          <p:nvPr/>
        </p:nvSpPr>
        <p:spPr>
          <a:xfrm>
            <a:off x="6502402" y="1555195"/>
            <a:ext cx="898769" cy="349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p>
        </p:txBody>
      </p:sp>
      <p:sp>
        <p:nvSpPr>
          <p:cNvPr id="13" name="正方形/長方形 12"/>
          <p:cNvSpPr/>
          <p:nvPr/>
        </p:nvSpPr>
        <p:spPr>
          <a:xfrm>
            <a:off x="9612926" y="3001570"/>
            <a:ext cx="1740877" cy="883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テキスト プレースホルダー 14"/>
          <p:cNvSpPr>
            <a:spLocks noGrp="1"/>
          </p:cNvSpPr>
          <p:nvPr>
            <p:ph type="body" sz="quarter" idx="14" hasCustomPrompt="1"/>
          </p:nvPr>
        </p:nvSpPr>
        <p:spPr>
          <a:xfrm>
            <a:off x="9713385" y="3212377"/>
            <a:ext cx="1539957" cy="672471"/>
          </a:xfrm>
        </p:spPr>
        <p:txBody>
          <a:bodyPr/>
          <a:lstStyle>
            <a:lvl1pPr algn="ctr">
              <a:defRPr>
                <a:solidFill>
                  <a:schemeClr val="bg2"/>
                </a:solidFill>
              </a:defRPr>
            </a:lvl1pPr>
          </a:lstStyle>
          <a:p>
            <a:pPr lvl="0"/>
            <a:r>
              <a:rPr kumimoji="1" lang="en-US" altLang="ja-JP" dirty="0"/>
              <a:t>Oracle</a:t>
            </a:r>
            <a:endParaRPr kumimoji="1" lang="ja-JP" altLang="en-US" dirty="0"/>
          </a:p>
        </p:txBody>
      </p:sp>
      <p:sp>
        <p:nvSpPr>
          <p:cNvPr id="6" name="テキスト プレースホルダー 5"/>
          <p:cNvSpPr>
            <a:spLocks noGrp="1"/>
          </p:cNvSpPr>
          <p:nvPr>
            <p:ph type="body" sz="quarter" idx="15" hasCustomPrompt="1"/>
          </p:nvPr>
        </p:nvSpPr>
        <p:spPr>
          <a:xfrm>
            <a:off x="6761145" y="3228007"/>
            <a:ext cx="460171" cy="461343"/>
          </a:xfrm>
        </p:spPr>
        <p:txBody>
          <a:bodyPr/>
          <a:lstStyle>
            <a:lvl1pPr>
              <a:defRPr>
                <a:solidFill>
                  <a:schemeClr val="bg1"/>
                </a:solidFill>
              </a:defRPr>
            </a:lvl1pPr>
          </a:lstStyle>
          <a:p>
            <a:pPr lvl="0"/>
            <a:r>
              <a:rPr kumimoji="1" lang="en-US" altLang="ja-JP" dirty="0"/>
              <a:t>A</a:t>
            </a:r>
            <a:endParaRPr kumimoji="1" lang="ja-JP" altLang="en-US" dirty="0"/>
          </a:p>
        </p:txBody>
      </p:sp>
      <p:sp>
        <p:nvSpPr>
          <p:cNvPr id="9" name="テキスト プレースホルダー 8"/>
          <p:cNvSpPr>
            <a:spLocks noGrp="1"/>
          </p:cNvSpPr>
          <p:nvPr>
            <p:ph type="body" sz="quarter" idx="16" hasCustomPrompt="1"/>
          </p:nvPr>
        </p:nvSpPr>
        <p:spPr>
          <a:xfrm>
            <a:off x="897983" y="3208344"/>
            <a:ext cx="2789767" cy="500669"/>
          </a:xfrm>
        </p:spPr>
        <p:txBody>
          <a:bodyPr/>
          <a:lstStyle>
            <a:lvl1pPr>
              <a:defRPr>
                <a:solidFill>
                  <a:schemeClr val="bg1"/>
                </a:solidFill>
              </a:defRPr>
            </a:lvl1pPr>
          </a:lstStyle>
          <a:p>
            <a:pPr lvl="0"/>
            <a:r>
              <a:rPr kumimoji="1" lang="en-US" altLang="ja-JP" dirty="0"/>
              <a:t>Challenger</a:t>
            </a:r>
            <a:endParaRPr kumimoji="1" lang="ja-JP" altLang="en-US" dirty="0"/>
          </a:p>
        </p:txBody>
      </p:sp>
    </p:spTree>
    <p:extLst>
      <p:ext uri="{BB962C8B-B14F-4D97-AF65-F5344CB8AC3E}">
        <p14:creationId xmlns:p14="http://schemas.microsoft.com/office/powerpoint/2010/main" val="1871875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ame_oracle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724930" y="5424713"/>
            <a:ext cx="10628870" cy="867642"/>
          </a:xfrm>
        </p:spPr>
        <p:txBody>
          <a:bodyPr/>
          <a:lstStyle>
            <a:lvl1pPr>
              <a:lnSpc>
                <a:spcPct val="70000"/>
              </a:lnSpc>
              <a:spcBef>
                <a:spcPts val="1600"/>
              </a:spcBef>
              <a:defRPr baseline="0"/>
            </a:lvl1pPr>
          </a:lstStyle>
          <a:p>
            <a:pPr lvl="0"/>
            <a:r>
              <a:rPr kumimoji="1" lang="en-US" altLang="ja-JP" dirty="0"/>
              <a:t>Winning condition</a:t>
            </a:r>
          </a:p>
          <a:p>
            <a:pPr lvl="0"/>
            <a:r>
              <a:rPr kumimoji="1" lang="en-US" altLang="ja-JP" dirty="0"/>
              <a:t>Second line</a:t>
            </a:r>
            <a:endParaRPr kumimoji="1" lang="ja-JP" altLang="en-US" dirty="0"/>
          </a:p>
        </p:txBody>
      </p:sp>
      <p:sp>
        <p:nvSpPr>
          <p:cNvPr id="11" name="正方形/長方形 10"/>
          <p:cNvSpPr/>
          <p:nvPr/>
        </p:nvSpPr>
        <p:spPr>
          <a:xfrm>
            <a:off x="724930" y="1555195"/>
            <a:ext cx="3135870" cy="3494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67" dirty="0"/>
          </a:p>
        </p:txBody>
      </p:sp>
      <p:sp>
        <p:nvSpPr>
          <p:cNvPr id="12" name="正方形/長方形 11"/>
          <p:cNvSpPr/>
          <p:nvPr/>
        </p:nvSpPr>
        <p:spPr>
          <a:xfrm>
            <a:off x="6502402" y="1555195"/>
            <a:ext cx="898769" cy="349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p>
        </p:txBody>
      </p:sp>
      <p:sp>
        <p:nvSpPr>
          <p:cNvPr id="13" name="正方形/長方形 12"/>
          <p:cNvSpPr/>
          <p:nvPr/>
        </p:nvSpPr>
        <p:spPr>
          <a:xfrm>
            <a:off x="9612926" y="2297102"/>
            <a:ext cx="1740877" cy="883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テキスト プレースホルダー 14"/>
          <p:cNvSpPr>
            <a:spLocks noGrp="1"/>
          </p:cNvSpPr>
          <p:nvPr>
            <p:ph type="body" sz="quarter" idx="14" hasCustomPrompt="1"/>
          </p:nvPr>
        </p:nvSpPr>
        <p:spPr>
          <a:xfrm>
            <a:off x="9612922" y="2507908"/>
            <a:ext cx="1617786" cy="672471"/>
          </a:xfrm>
        </p:spPr>
        <p:txBody>
          <a:bodyPr/>
          <a:lstStyle>
            <a:lvl1pPr algn="ctr">
              <a:defRPr>
                <a:solidFill>
                  <a:schemeClr val="bg2"/>
                </a:solidFill>
              </a:defRPr>
            </a:lvl1pPr>
          </a:lstStyle>
          <a:p>
            <a:pPr lvl="0"/>
            <a:r>
              <a:rPr kumimoji="1" lang="en-US" altLang="ja-JP" dirty="0"/>
              <a:t>Oracle1</a:t>
            </a:r>
            <a:endParaRPr kumimoji="1" lang="ja-JP" altLang="en-US" dirty="0"/>
          </a:p>
        </p:txBody>
      </p:sp>
      <p:sp>
        <p:nvSpPr>
          <p:cNvPr id="10" name="正方形/長方形 9"/>
          <p:cNvSpPr/>
          <p:nvPr/>
        </p:nvSpPr>
        <p:spPr>
          <a:xfrm>
            <a:off x="9612924" y="3916844"/>
            <a:ext cx="1740877" cy="883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テキスト プレースホルダー 14"/>
          <p:cNvSpPr>
            <a:spLocks noGrp="1"/>
          </p:cNvSpPr>
          <p:nvPr>
            <p:ph type="body" sz="quarter" idx="15" hasCustomPrompt="1"/>
          </p:nvPr>
        </p:nvSpPr>
        <p:spPr>
          <a:xfrm>
            <a:off x="9674468" y="4143769"/>
            <a:ext cx="1617786" cy="672471"/>
          </a:xfrm>
        </p:spPr>
        <p:txBody>
          <a:bodyPr/>
          <a:lstStyle>
            <a:lvl1pPr algn="ctr">
              <a:defRPr>
                <a:solidFill>
                  <a:schemeClr val="bg2"/>
                </a:solidFill>
              </a:defRPr>
            </a:lvl1pPr>
          </a:lstStyle>
          <a:p>
            <a:pPr lvl="0"/>
            <a:r>
              <a:rPr kumimoji="1" lang="en-US" altLang="ja-JP" dirty="0"/>
              <a:t>Oracle2</a:t>
            </a:r>
            <a:endParaRPr kumimoji="1" lang="ja-JP" altLang="en-US" dirty="0"/>
          </a:p>
        </p:txBody>
      </p:sp>
      <p:sp>
        <p:nvSpPr>
          <p:cNvPr id="16" name="テキスト プレースホルダー 8"/>
          <p:cNvSpPr>
            <a:spLocks noGrp="1"/>
          </p:cNvSpPr>
          <p:nvPr>
            <p:ph type="body" sz="quarter" idx="16" hasCustomPrompt="1"/>
          </p:nvPr>
        </p:nvSpPr>
        <p:spPr>
          <a:xfrm>
            <a:off x="897983" y="3208344"/>
            <a:ext cx="2789767" cy="500669"/>
          </a:xfrm>
        </p:spPr>
        <p:txBody>
          <a:bodyPr/>
          <a:lstStyle>
            <a:lvl1pPr>
              <a:defRPr>
                <a:solidFill>
                  <a:schemeClr val="bg1"/>
                </a:solidFill>
              </a:defRPr>
            </a:lvl1pPr>
          </a:lstStyle>
          <a:p>
            <a:pPr lvl="0"/>
            <a:r>
              <a:rPr kumimoji="1" lang="en-US" altLang="ja-JP" dirty="0"/>
              <a:t>Challenger</a:t>
            </a:r>
            <a:endParaRPr kumimoji="1" lang="ja-JP" altLang="en-US" dirty="0"/>
          </a:p>
        </p:txBody>
      </p:sp>
      <p:sp>
        <p:nvSpPr>
          <p:cNvPr id="18" name="テキスト プレースホルダー 5"/>
          <p:cNvSpPr>
            <a:spLocks noGrp="1"/>
          </p:cNvSpPr>
          <p:nvPr>
            <p:ph type="body" sz="quarter" idx="17" hasCustomPrompt="1"/>
          </p:nvPr>
        </p:nvSpPr>
        <p:spPr>
          <a:xfrm>
            <a:off x="6761145" y="3228007"/>
            <a:ext cx="460171" cy="461343"/>
          </a:xfrm>
        </p:spPr>
        <p:txBody>
          <a:bodyPr/>
          <a:lstStyle>
            <a:lvl1pPr>
              <a:defRPr>
                <a:solidFill>
                  <a:schemeClr val="bg1"/>
                </a:solidFill>
              </a:defRPr>
            </a:lvl1pPr>
          </a:lstStyle>
          <a:p>
            <a:pPr lvl="0"/>
            <a:r>
              <a:rPr kumimoji="1" lang="en-US" altLang="ja-JP" dirty="0"/>
              <a:t>A</a:t>
            </a:r>
            <a:endParaRPr kumimoji="1" lang="ja-JP" altLang="en-US" dirty="0"/>
          </a:p>
        </p:txBody>
      </p:sp>
    </p:spTree>
    <p:extLst>
      <p:ext uri="{BB962C8B-B14F-4D97-AF65-F5344CB8AC3E}">
        <p14:creationId xmlns:p14="http://schemas.microsoft.com/office/powerpoint/2010/main" val="81471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bject_Caption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10" name="Text Placeholder 9"/>
          <p:cNvSpPr>
            <a:spLocks noGrp="1"/>
          </p:cNvSpPr>
          <p:nvPr>
            <p:ph type="body" sz="quarter" idx="13" hasCustomPrompt="1"/>
          </p:nvPr>
        </p:nvSpPr>
        <p:spPr>
          <a:xfrm>
            <a:off x="5101865" y="1555133"/>
            <a:ext cx="6251937" cy="909360"/>
          </a:xfrm>
        </p:spPr>
        <p:txBody>
          <a:bodyPr/>
          <a:lstStyle>
            <a:lvl1pPr>
              <a:defRPr/>
            </a:lvl1pPr>
          </a:lstStyle>
          <a:p>
            <a:pPr lvl="0"/>
            <a:r>
              <a:rPr kumimoji="1" lang="en-US" altLang="ja-JP" dirty="0"/>
              <a:t>Caption</a:t>
            </a:r>
            <a:br>
              <a:rPr kumimoji="1" lang="en-US" altLang="ja-JP" dirty="0"/>
            </a:br>
            <a:r>
              <a:rPr kumimoji="1" lang="en-US" altLang="ja-JP" dirty="0"/>
              <a:t>Second Line</a:t>
            </a:r>
            <a:endParaRPr kumimoji="1" lang="ja-JP" altLang="en-US" dirty="0"/>
          </a:p>
        </p:txBody>
      </p:sp>
      <p:sp>
        <p:nvSpPr>
          <p:cNvPr id="12" name="Text Placeholder 11"/>
          <p:cNvSpPr>
            <a:spLocks noGrp="1"/>
          </p:cNvSpPr>
          <p:nvPr>
            <p:ph type="body" sz="quarter" idx="14" hasCustomPrompt="1"/>
          </p:nvPr>
        </p:nvSpPr>
        <p:spPr>
          <a:xfrm>
            <a:off x="5510545" y="2996722"/>
            <a:ext cx="5843257" cy="811409"/>
          </a:xfrm>
        </p:spPr>
        <p:txBody>
          <a:bodyPr>
            <a:normAutofit/>
          </a:bodyPr>
          <a:lstStyle>
            <a:lvl1pPr>
              <a:defRPr sz="2667"/>
            </a:lvl1pPr>
          </a:lstStyle>
          <a:p>
            <a:pPr lvl="0"/>
            <a:r>
              <a:rPr kumimoji="1" lang="en-US" altLang="ja-JP" dirty="0"/>
              <a:t>Sub Line 1</a:t>
            </a:r>
            <a:br>
              <a:rPr kumimoji="1" lang="en-US" altLang="ja-JP" dirty="0"/>
            </a:br>
            <a:r>
              <a:rPr kumimoji="1" lang="en-US" altLang="ja-JP" dirty="0"/>
              <a:t>Second Line</a:t>
            </a:r>
            <a:endParaRPr kumimoji="1" lang="ja-JP" altLang="en-US" dirty="0"/>
          </a:p>
        </p:txBody>
      </p:sp>
      <p:sp>
        <p:nvSpPr>
          <p:cNvPr id="13" name="Rectangle 12"/>
          <p:cNvSpPr/>
          <p:nvPr/>
        </p:nvSpPr>
        <p:spPr>
          <a:xfrm>
            <a:off x="5174674" y="3052212"/>
            <a:ext cx="291531" cy="292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Text Placeholder 11"/>
          <p:cNvSpPr>
            <a:spLocks noGrp="1"/>
          </p:cNvSpPr>
          <p:nvPr>
            <p:ph type="body" sz="quarter" idx="15" hasCustomPrompt="1"/>
          </p:nvPr>
        </p:nvSpPr>
        <p:spPr>
          <a:xfrm>
            <a:off x="5510545" y="4295813"/>
            <a:ext cx="5843257" cy="811409"/>
          </a:xfrm>
        </p:spPr>
        <p:txBody>
          <a:bodyPr>
            <a:normAutofit/>
          </a:bodyPr>
          <a:lstStyle>
            <a:lvl1pPr>
              <a:defRPr sz="2667"/>
            </a:lvl1pPr>
          </a:lstStyle>
          <a:p>
            <a:pPr lvl="0"/>
            <a:r>
              <a:rPr kumimoji="1" lang="en-US" altLang="ja-JP" dirty="0"/>
              <a:t>Sub Line 2</a:t>
            </a:r>
            <a:br>
              <a:rPr kumimoji="1" lang="en-US" altLang="ja-JP" dirty="0"/>
            </a:br>
            <a:r>
              <a:rPr kumimoji="1" lang="en-US" altLang="ja-JP" dirty="0"/>
              <a:t>Second Line</a:t>
            </a:r>
            <a:endParaRPr kumimoji="1" lang="ja-JP" altLang="en-US" dirty="0"/>
          </a:p>
        </p:txBody>
      </p:sp>
      <p:sp>
        <p:nvSpPr>
          <p:cNvPr id="17" name="Content Placeholder 16"/>
          <p:cNvSpPr>
            <a:spLocks noGrp="1"/>
          </p:cNvSpPr>
          <p:nvPr>
            <p:ph sz="quarter" idx="16"/>
          </p:nvPr>
        </p:nvSpPr>
        <p:spPr>
          <a:xfrm>
            <a:off x="838202" y="1539327"/>
            <a:ext cx="4210763" cy="4365079"/>
          </a:xfrm>
        </p:spPr>
        <p:txBody>
          <a:bodyPr/>
          <a:lstStyle/>
          <a:p>
            <a:pPr lvl="0"/>
            <a:r>
              <a:rPr kumimoji="1" lang="ja-JP" altLang="en-US"/>
              <a:t>マスター テキストの書式設定</a:t>
            </a:r>
          </a:p>
        </p:txBody>
      </p:sp>
      <p:sp>
        <p:nvSpPr>
          <p:cNvPr id="18" name="Rectangle 17"/>
          <p:cNvSpPr/>
          <p:nvPr/>
        </p:nvSpPr>
        <p:spPr>
          <a:xfrm>
            <a:off x="5174673" y="4357648"/>
            <a:ext cx="291531" cy="292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Tree>
    <p:extLst>
      <p:ext uri="{BB962C8B-B14F-4D97-AF65-F5344CB8AC3E}">
        <p14:creationId xmlns:p14="http://schemas.microsoft.com/office/powerpoint/2010/main" val="877305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8" name="Text Placeholder 7"/>
          <p:cNvSpPr>
            <a:spLocks noGrp="1"/>
          </p:cNvSpPr>
          <p:nvPr>
            <p:ph type="body" sz="quarter" idx="12" hasCustomPrompt="1"/>
          </p:nvPr>
        </p:nvSpPr>
        <p:spPr>
          <a:xfrm>
            <a:off x="838200" y="1524069"/>
            <a:ext cx="10515600" cy="519948"/>
          </a:xfrm>
        </p:spPr>
        <p:txBody>
          <a:bodyPr>
            <a:normAutofit/>
          </a:bodyPr>
          <a:lstStyle>
            <a:lvl1pPr>
              <a:defRPr sz="2667" i="0" baseline="0">
                <a:solidFill>
                  <a:schemeClr val="tx1"/>
                </a:solidFill>
                <a:latin typeface="+mj-ea"/>
                <a:ea typeface="+mj-ea"/>
              </a:defRPr>
            </a:lvl1pPr>
          </a:lstStyle>
          <a:p>
            <a:pPr lvl="0"/>
            <a:r>
              <a:rPr kumimoji="1" lang="en-US" altLang="ja-JP" dirty="0"/>
              <a:t>Definition Name</a:t>
            </a:r>
            <a:endParaRPr kumimoji="1" lang="ja-JP" altLang="en-US" dirty="0"/>
          </a:p>
        </p:txBody>
      </p:sp>
      <p:sp>
        <p:nvSpPr>
          <p:cNvPr id="10" name="Text Placeholder 9"/>
          <p:cNvSpPr>
            <a:spLocks noGrp="1"/>
          </p:cNvSpPr>
          <p:nvPr>
            <p:ph type="body" sz="quarter" idx="13" hasCustomPrompt="1"/>
          </p:nvPr>
        </p:nvSpPr>
        <p:spPr>
          <a:xfrm>
            <a:off x="838200" y="2227800"/>
            <a:ext cx="10515600" cy="3682009"/>
          </a:xfrm>
        </p:spPr>
        <p:txBody>
          <a:bodyPr/>
          <a:lstStyle>
            <a:lvl1pPr>
              <a:defRPr baseline="0"/>
            </a:lvl1pPr>
          </a:lstStyle>
          <a:p>
            <a:pPr lvl="0"/>
            <a:r>
              <a:rPr kumimoji="1" lang="en-US" altLang="ja-JP" dirty="0"/>
              <a:t>Def Text</a:t>
            </a:r>
            <a:endParaRPr kumimoji="1" lang="ja-JP" altLang="en-US" dirty="0"/>
          </a:p>
        </p:txBody>
      </p:sp>
    </p:spTree>
    <p:extLst>
      <p:ext uri="{BB962C8B-B14F-4D97-AF65-F5344CB8AC3E}">
        <p14:creationId xmlns:p14="http://schemas.microsoft.com/office/powerpoint/2010/main" val="2968368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ath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8" name="Text Placeholder 7"/>
          <p:cNvSpPr>
            <a:spLocks noGrp="1"/>
          </p:cNvSpPr>
          <p:nvPr>
            <p:ph type="body" sz="quarter" idx="12" hasCustomPrompt="1"/>
          </p:nvPr>
        </p:nvSpPr>
        <p:spPr>
          <a:xfrm>
            <a:off x="838200" y="1506904"/>
            <a:ext cx="10515600" cy="519948"/>
          </a:xfrm>
        </p:spPr>
        <p:txBody>
          <a:bodyPr>
            <a:normAutofit/>
          </a:bodyPr>
          <a:lstStyle>
            <a:lvl1pPr>
              <a:defRPr sz="2667" i="0" baseline="0">
                <a:solidFill>
                  <a:schemeClr val="tx1"/>
                </a:solidFill>
                <a:latin typeface="+mj-ea"/>
                <a:ea typeface="+mj-ea"/>
              </a:defRPr>
            </a:lvl1pPr>
          </a:lstStyle>
          <a:p>
            <a:pPr lvl="0"/>
            <a:r>
              <a:rPr kumimoji="1" lang="en-US" altLang="ja-JP" dirty="0"/>
              <a:t>Definition Name</a:t>
            </a:r>
            <a:endParaRPr kumimoji="1" lang="ja-JP" altLang="en-US" dirty="0"/>
          </a:p>
        </p:txBody>
      </p:sp>
      <p:sp>
        <p:nvSpPr>
          <p:cNvPr id="9" name="Picture Placeholder 8"/>
          <p:cNvSpPr>
            <a:spLocks noGrp="1"/>
          </p:cNvSpPr>
          <p:nvPr>
            <p:ph type="pic" sz="quarter" idx="13" hasCustomPrompt="1"/>
          </p:nvPr>
        </p:nvSpPr>
        <p:spPr>
          <a:xfrm>
            <a:off x="838200" y="2191278"/>
            <a:ext cx="10515600" cy="3844694"/>
          </a:xfrm>
        </p:spPr>
        <p:txBody>
          <a:bodyPr/>
          <a:lstStyle>
            <a:lvl1pPr>
              <a:defRPr/>
            </a:lvl1pPr>
          </a:lstStyle>
          <a:p>
            <a:r>
              <a:rPr kumimoji="1" lang="en-US" altLang="ja-JP" dirty="0"/>
              <a:t>Math Def</a:t>
            </a:r>
            <a:endParaRPr kumimoji="1" lang="ja-JP" altLang="en-US" dirty="0"/>
          </a:p>
        </p:txBody>
      </p:sp>
    </p:spTree>
    <p:extLst>
      <p:ext uri="{BB962C8B-B14F-4D97-AF65-F5344CB8AC3E}">
        <p14:creationId xmlns:p14="http://schemas.microsoft.com/office/powerpoint/2010/main" val="1141644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_Proo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9" name="Picture Placeholder 8"/>
          <p:cNvSpPr>
            <a:spLocks noGrp="1"/>
          </p:cNvSpPr>
          <p:nvPr>
            <p:ph type="pic" sz="quarter" idx="13" hasCustomPrompt="1"/>
          </p:nvPr>
        </p:nvSpPr>
        <p:spPr>
          <a:xfrm>
            <a:off x="838200" y="2197313"/>
            <a:ext cx="10515600" cy="3838658"/>
          </a:xfrm>
        </p:spPr>
        <p:txBody>
          <a:bodyPr/>
          <a:lstStyle>
            <a:lvl1pPr>
              <a:defRPr/>
            </a:lvl1pPr>
          </a:lstStyle>
          <a:p>
            <a:r>
              <a:rPr kumimoji="1" lang="en-US" altLang="ja-JP" dirty="0"/>
              <a:t>Proof</a:t>
            </a:r>
            <a:endParaRPr kumimoji="1" lang="ja-JP" altLang="en-US" dirty="0"/>
          </a:p>
        </p:txBody>
      </p:sp>
      <p:sp>
        <p:nvSpPr>
          <p:cNvPr id="10" name="Picture Placeholder 9"/>
          <p:cNvSpPr>
            <a:spLocks noGrp="1"/>
          </p:cNvSpPr>
          <p:nvPr>
            <p:ph type="pic" sz="quarter" idx="14" hasCustomPrompt="1"/>
          </p:nvPr>
        </p:nvSpPr>
        <p:spPr>
          <a:xfrm>
            <a:off x="838200" y="1494511"/>
            <a:ext cx="10515600" cy="528129"/>
          </a:xfrm>
        </p:spPr>
        <p:txBody>
          <a:bodyPr>
            <a:normAutofit/>
          </a:bodyPr>
          <a:lstStyle>
            <a:lvl1pPr>
              <a:defRPr sz="2667">
                <a:latin typeface="+mj-ea"/>
                <a:ea typeface="+mj-ea"/>
              </a:defRPr>
            </a:lvl1pPr>
          </a:lstStyle>
          <a:p>
            <a:r>
              <a:rPr kumimoji="1" lang="en-US" altLang="ja-JP" dirty="0"/>
              <a:t>Statement</a:t>
            </a:r>
            <a:endParaRPr kumimoji="1" lang="ja-JP" altLang="en-US" dirty="0"/>
          </a:p>
        </p:txBody>
      </p:sp>
    </p:spTree>
    <p:extLst>
      <p:ext uri="{BB962C8B-B14F-4D97-AF65-F5344CB8AC3E}">
        <p14:creationId xmlns:p14="http://schemas.microsoft.com/office/powerpoint/2010/main" val="1361439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Tree>
    <p:extLst>
      <p:ext uri="{BB962C8B-B14F-4D97-AF65-F5344CB8AC3E}">
        <p14:creationId xmlns:p14="http://schemas.microsoft.com/office/powerpoint/2010/main" val="2380504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idde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6" name="Text Placeholder 5"/>
          <p:cNvSpPr>
            <a:spLocks noGrp="1"/>
          </p:cNvSpPr>
          <p:nvPr>
            <p:ph type="body" sz="quarter" idx="12" hasCustomPrompt="1"/>
          </p:nvPr>
        </p:nvSpPr>
        <p:spPr>
          <a:xfrm>
            <a:off x="1380067" y="2560400"/>
            <a:ext cx="9465733" cy="1737205"/>
          </a:xfrm>
        </p:spPr>
        <p:txBody>
          <a:bodyPr anchor="ctr">
            <a:normAutofit/>
          </a:bodyPr>
          <a:lstStyle>
            <a:lvl1pPr algn="l">
              <a:defRPr sz="3734" baseline="0"/>
            </a:lvl1pPr>
          </a:lstStyle>
          <a:p>
            <a:pPr lvl="0"/>
            <a:r>
              <a:rPr kumimoji="1" lang="en-US" altLang="ja-JP" dirty="0"/>
              <a:t>Text inserted here</a:t>
            </a:r>
          </a:p>
        </p:txBody>
      </p:sp>
    </p:spTree>
    <p:extLst>
      <p:ext uri="{BB962C8B-B14F-4D97-AF65-F5344CB8AC3E}">
        <p14:creationId xmlns:p14="http://schemas.microsoft.com/office/powerpoint/2010/main" val="1498978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ja-JP" altLang="en-US"/>
              <a:t>マスター タイトルの書式設定</a:t>
            </a:r>
            <a:endParaRPr kumimoji="0"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DB940DA-489B-4315-B2D1-D1CCC3599B4F}" type="slidenum">
              <a:rPr kumimoji="1" lang="ja-JP" altLang="en-US" smtClean="0"/>
              <a:t>‹#›</a:t>
            </a:fld>
            <a:endParaRPr kumimoji="1" lang="ja-JP" altLang="en-US"/>
          </a:p>
        </p:txBody>
      </p:sp>
      <p:sp>
        <p:nvSpPr>
          <p:cNvPr id="8" name="Content Placeholder 7"/>
          <p:cNvSpPr>
            <a:spLocks noGrp="1"/>
          </p:cNvSpPr>
          <p:nvPr>
            <p:ph sz="quarter" idx="1"/>
          </p:nvPr>
        </p:nvSpPr>
        <p:spPr>
          <a:xfrm>
            <a:off x="816864" y="1600200"/>
            <a:ext cx="10871200" cy="4495800"/>
          </a:xfrm>
        </p:spPr>
        <p:txBody>
          <a:bodyPr/>
          <a:lstStyle>
            <a:lvl1pPr>
              <a:defRPr sz="4000"/>
            </a:lvl1pPr>
            <a:lvl2pPr>
              <a:defRPr sz="3199"/>
            </a:lvl2pPr>
            <a:lvl3pPr>
              <a:defRPr sz="2799"/>
            </a:lvl3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dirty="0"/>
          </a:p>
        </p:txBody>
      </p:sp>
    </p:spTree>
    <p:extLst>
      <p:ext uri="{BB962C8B-B14F-4D97-AF65-F5344CB8AC3E}">
        <p14:creationId xmlns:p14="http://schemas.microsoft.com/office/powerpoint/2010/main" val="368676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alg_property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0DB940DA-489B-4315-B2D1-D1CCC3599B4F}" type="slidenum">
              <a:rPr kumimoji="1" lang="ja-JP" altLang="en-US" smtClean="0"/>
              <a:t>‹#›</a:t>
            </a:fld>
            <a:endParaRPr kumimoji="1" lang="ja-JP" altLang="en-US"/>
          </a:p>
        </p:txBody>
      </p:sp>
      <p:cxnSp>
        <p:nvCxnSpPr>
          <p:cNvPr id="9" name="直線矢印コネクタ 8"/>
          <p:cNvCxnSpPr/>
          <p:nvPr/>
        </p:nvCxnSpPr>
        <p:spPr>
          <a:xfrm>
            <a:off x="3243387" y="3025985"/>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622801" y="2635494"/>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テキスト プレースホルダー 12"/>
          <p:cNvSpPr>
            <a:spLocks noGrp="1"/>
          </p:cNvSpPr>
          <p:nvPr>
            <p:ph type="body" sz="quarter" idx="14" hasCustomPrompt="1"/>
          </p:nvPr>
        </p:nvSpPr>
        <p:spPr>
          <a:xfrm>
            <a:off x="4821239" y="2757453"/>
            <a:ext cx="2383447" cy="565901"/>
          </a:xfrm>
        </p:spPr>
        <p:txBody>
          <a:bodyPr/>
          <a:lstStyle>
            <a:lvl1pPr algn="ctr">
              <a:defRPr>
                <a:solidFill>
                  <a:schemeClr val="bg2"/>
                </a:solidFill>
              </a:defRPr>
            </a:lvl1pPr>
          </a:lstStyle>
          <a:p>
            <a:pPr lvl="0"/>
            <a:r>
              <a:rPr kumimoji="1" lang="en-US" altLang="ja-JP" dirty="0"/>
              <a:t>Algorithm1</a:t>
            </a:r>
            <a:endParaRPr kumimoji="1" lang="ja-JP" altLang="en-US" dirty="0"/>
          </a:p>
        </p:txBody>
      </p:sp>
      <p:cxnSp>
        <p:nvCxnSpPr>
          <p:cNvPr id="33" name="直線矢印コネクタ 32"/>
          <p:cNvCxnSpPr/>
          <p:nvPr/>
        </p:nvCxnSpPr>
        <p:spPr>
          <a:xfrm>
            <a:off x="7563338" y="3025985"/>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243387" y="5460202"/>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622801" y="5069710"/>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12"/>
          <p:cNvSpPr>
            <a:spLocks noGrp="1"/>
          </p:cNvSpPr>
          <p:nvPr>
            <p:ph type="body" sz="quarter" idx="15" hasCustomPrompt="1"/>
          </p:nvPr>
        </p:nvSpPr>
        <p:spPr>
          <a:xfrm>
            <a:off x="4821239" y="5191669"/>
            <a:ext cx="2383447" cy="565901"/>
          </a:xfrm>
        </p:spPr>
        <p:txBody>
          <a:bodyPr/>
          <a:lstStyle>
            <a:lvl1pPr algn="ctr">
              <a:defRPr>
                <a:solidFill>
                  <a:schemeClr val="bg2"/>
                </a:solidFill>
              </a:defRPr>
            </a:lvl1pPr>
          </a:lstStyle>
          <a:p>
            <a:pPr lvl="0"/>
            <a:r>
              <a:rPr kumimoji="1" lang="en-US" altLang="ja-JP" dirty="0"/>
              <a:t>Algorithm2</a:t>
            </a:r>
            <a:endParaRPr kumimoji="1" lang="ja-JP" altLang="en-US" dirty="0"/>
          </a:p>
        </p:txBody>
      </p:sp>
      <p:cxnSp>
        <p:nvCxnSpPr>
          <p:cNvPr id="24" name="直線矢印コネクタ 23"/>
          <p:cNvCxnSpPr/>
          <p:nvPr/>
        </p:nvCxnSpPr>
        <p:spPr>
          <a:xfrm>
            <a:off x="7563338" y="5460202"/>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7" name="Text Placeholder 55"/>
          <p:cNvSpPr>
            <a:spLocks noGrp="1"/>
          </p:cNvSpPr>
          <p:nvPr>
            <p:ph type="body" sz="quarter" idx="13" hasCustomPrompt="1"/>
          </p:nvPr>
        </p:nvSpPr>
        <p:spPr>
          <a:xfrm>
            <a:off x="1368155"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18" name="Rectangle 2"/>
          <p:cNvSpPr/>
          <p:nvPr/>
        </p:nvSpPr>
        <p:spPr>
          <a:xfrm>
            <a:off x="787400" y="1641354"/>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20" name="Rectangle 58"/>
          <p:cNvSpPr/>
          <p:nvPr/>
        </p:nvSpPr>
        <p:spPr>
          <a:xfrm>
            <a:off x="793435" y="4092918"/>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29" name="Text Placeholder 55"/>
          <p:cNvSpPr>
            <a:spLocks noGrp="1"/>
          </p:cNvSpPr>
          <p:nvPr>
            <p:ph type="body" sz="quarter" idx="17" hasCustomPrompt="1"/>
          </p:nvPr>
        </p:nvSpPr>
        <p:spPr>
          <a:xfrm>
            <a:off x="1368155" y="4233192"/>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Tree>
    <p:extLst>
      <p:ext uri="{BB962C8B-B14F-4D97-AF65-F5344CB8AC3E}">
        <p14:creationId xmlns:p14="http://schemas.microsoft.com/office/powerpoint/2010/main" val="48853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e_enumerate_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FA1B0D-BA0B-4FFC-923C-10C6317D4D2E}"/>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FFB02938-F197-46F0-9838-7AC6C6FE2CC6}"/>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95EA6C8-D127-4615-B8AD-747D268D69B1}"/>
              </a:ext>
            </a:extLst>
          </p:cNvPr>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05E38D3D-542F-49A5-AFA9-C4D4EFD7F819}"/>
              </a:ext>
            </a:extLst>
          </p:cNvPr>
          <p:cNvSpPr/>
          <p:nvPr userDrawn="1"/>
        </p:nvSpPr>
        <p:spPr>
          <a:xfrm>
            <a:off x="566477" y="1844824"/>
            <a:ext cx="10991447" cy="521743"/>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ホームベース 10">
            <a:extLst>
              <a:ext uri="{FF2B5EF4-FFF2-40B4-BE49-F238E27FC236}">
                <a16:creationId xmlns:a16="http://schemas.microsoft.com/office/drawing/2014/main" id="{1E265642-076E-4EE0-BFD3-3EAF0C259E1E}"/>
              </a:ext>
            </a:extLst>
          </p:cNvPr>
          <p:cNvSpPr/>
          <p:nvPr userDrawn="1"/>
        </p:nvSpPr>
        <p:spPr>
          <a:xfrm>
            <a:off x="566478" y="1844824"/>
            <a:ext cx="900100" cy="52174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a:extLst>
              <a:ext uri="{FF2B5EF4-FFF2-40B4-BE49-F238E27FC236}">
                <a16:creationId xmlns:a16="http://schemas.microsoft.com/office/drawing/2014/main" id="{D7E838F4-1A78-4196-B279-C03361E5C11B}"/>
              </a:ext>
            </a:extLst>
          </p:cNvPr>
          <p:cNvSpPr>
            <a:spLocks noGrp="1"/>
          </p:cNvSpPr>
          <p:nvPr>
            <p:ph type="body" sz="quarter" idx="15" hasCustomPrompt="1"/>
          </p:nvPr>
        </p:nvSpPr>
        <p:spPr>
          <a:xfrm>
            <a:off x="551384" y="2573022"/>
            <a:ext cx="10991447" cy="3232242"/>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8" name="テキスト プレースホルダー 11">
            <a:extLst>
              <a:ext uri="{FF2B5EF4-FFF2-40B4-BE49-F238E27FC236}">
                <a16:creationId xmlns:a16="http://schemas.microsoft.com/office/drawing/2014/main" id="{4208EE17-38E3-493D-8C34-D9217BE579EA}"/>
              </a:ext>
            </a:extLst>
          </p:cNvPr>
          <p:cNvSpPr>
            <a:spLocks noGrp="1"/>
          </p:cNvSpPr>
          <p:nvPr>
            <p:ph type="body" sz="quarter" idx="16" hasCustomPrompt="1"/>
          </p:nvPr>
        </p:nvSpPr>
        <p:spPr>
          <a:xfrm>
            <a:off x="1448477" y="1700808"/>
            <a:ext cx="10091346" cy="638232"/>
          </a:xfrm>
        </p:spPr>
        <p:txBody>
          <a:bodyPr anchor="t">
            <a:noAutofit/>
          </a:bodyPr>
          <a:lstStyle>
            <a:lvl1pPr algn="l">
              <a:lnSpc>
                <a:spcPct val="120000"/>
              </a:lnSpc>
              <a:defRPr sz="3600" spc="300">
                <a:solidFill>
                  <a:schemeClr val="accent1"/>
                </a:solidFill>
                <a:latin typeface="+mj-lt"/>
              </a:defRPr>
            </a:lvl1pPr>
          </a:lstStyle>
          <a:p>
            <a:pPr lvl="0"/>
            <a:r>
              <a:rPr lang="en-US" altLang="ja-JP" dirty="0"/>
              <a:t>Text Here</a:t>
            </a:r>
            <a:endParaRPr lang="en-US" dirty="0"/>
          </a:p>
        </p:txBody>
      </p:sp>
    </p:spTree>
    <p:extLst>
      <p:ext uri="{BB962C8B-B14F-4D97-AF65-F5344CB8AC3E}">
        <p14:creationId xmlns:p14="http://schemas.microsoft.com/office/powerpoint/2010/main" val="359124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Game_oracle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724930" y="5424713"/>
            <a:ext cx="10628870" cy="867642"/>
          </a:xfrm>
        </p:spPr>
        <p:txBody>
          <a:bodyPr/>
          <a:lstStyle>
            <a:lvl1pPr>
              <a:lnSpc>
                <a:spcPct val="70000"/>
              </a:lnSpc>
              <a:spcBef>
                <a:spcPts val="1600"/>
              </a:spcBef>
              <a:defRPr baseline="0"/>
            </a:lvl1pPr>
          </a:lstStyle>
          <a:p>
            <a:pPr lvl="0"/>
            <a:r>
              <a:rPr kumimoji="1" lang="en-US" altLang="ja-JP" dirty="0"/>
              <a:t>Winning condition</a:t>
            </a:r>
          </a:p>
          <a:p>
            <a:pPr lvl="0"/>
            <a:r>
              <a:rPr kumimoji="1" lang="en-US" altLang="ja-JP" dirty="0"/>
              <a:t>Second line</a:t>
            </a:r>
            <a:endParaRPr kumimoji="1" lang="ja-JP" altLang="en-US" dirty="0"/>
          </a:p>
        </p:txBody>
      </p:sp>
      <p:sp>
        <p:nvSpPr>
          <p:cNvPr id="15" name="テキスト プレースホルダー 14"/>
          <p:cNvSpPr>
            <a:spLocks noGrp="1"/>
          </p:cNvSpPr>
          <p:nvPr>
            <p:ph type="body" sz="quarter" idx="14" hasCustomPrompt="1"/>
          </p:nvPr>
        </p:nvSpPr>
        <p:spPr>
          <a:xfrm>
            <a:off x="9713385" y="3212377"/>
            <a:ext cx="1539957" cy="672471"/>
          </a:xfrm>
        </p:spPr>
        <p:txBody>
          <a:bodyPr/>
          <a:lstStyle>
            <a:lvl1pPr algn="ctr">
              <a:defRPr>
                <a:solidFill>
                  <a:schemeClr val="bg2"/>
                </a:solidFill>
              </a:defRPr>
            </a:lvl1pPr>
          </a:lstStyle>
          <a:p>
            <a:pPr lvl="0"/>
            <a:r>
              <a:rPr kumimoji="1" lang="en-US" altLang="ja-JP" dirty="0"/>
              <a:t>Oracle</a:t>
            </a:r>
            <a:endParaRPr kumimoji="1" lang="ja-JP" altLang="en-US" dirty="0"/>
          </a:p>
        </p:txBody>
      </p:sp>
      <p:sp>
        <p:nvSpPr>
          <p:cNvPr id="6" name="テキスト プレースホルダー 5"/>
          <p:cNvSpPr>
            <a:spLocks noGrp="1"/>
          </p:cNvSpPr>
          <p:nvPr>
            <p:ph type="body" sz="quarter" idx="15" hasCustomPrompt="1"/>
          </p:nvPr>
        </p:nvSpPr>
        <p:spPr>
          <a:xfrm>
            <a:off x="6761145" y="3228007"/>
            <a:ext cx="460171" cy="461343"/>
          </a:xfrm>
        </p:spPr>
        <p:txBody>
          <a:bodyPr/>
          <a:lstStyle>
            <a:lvl1pPr>
              <a:defRPr>
                <a:solidFill>
                  <a:schemeClr val="bg1"/>
                </a:solidFill>
              </a:defRPr>
            </a:lvl1pPr>
          </a:lstStyle>
          <a:p>
            <a:pPr lvl="0"/>
            <a:r>
              <a:rPr kumimoji="1" lang="en-US" altLang="ja-JP" dirty="0"/>
              <a:t>A</a:t>
            </a:r>
            <a:endParaRPr kumimoji="1" lang="ja-JP" altLang="en-US" dirty="0"/>
          </a:p>
        </p:txBody>
      </p:sp>
      <p:sp>
        <p:nvSpPr>
          <p:cNvPr id="9" name="テキスト プレースホルダー 8"/>
          <p:cNvSpPr>
            <a:spLocks noGrp="1"/>
          </p:cNvSpPr>
          <p:nvPr>
            <p:ph type="body" sz="quarter" idx="16" hasCustomPrompt="1"/>
          </p:nvPr>
        </p:nvSpPr>
        <p:spPr>
          <a:xfrm>
            <a:off x="897983" y="3208344"/>
            <a:ext cx="2789767" cy="500669"/>
          </a:xfrm>
        </p:spPr>
        <p:txBody>
          <a:bodyPr/>
          <a:lstStyle>
            <a:lvl1pPr>
              <a:defRPr>
                <a:solidFill>
                  <a:schemeClr val="bg1"/>
                </a:solidFill>
              </a:defRPr>
            </a:lvl1pPr>
          </a:lstStyle>
          <a:p>
            <a:pPr lvl="0"/>
            <a:r>
              <a:rPr kumimoji="1" lang="en-US" altLang="ja-JP" dirty="0"/>
              <a:t>Challenger</a:t>
            </a:r>
            <a:endParaRPr kumimoji="1" lang="ja-JP" altLang="en-US" dirty="0"/>
          </a:p>
        </p:txBody>
      </p:sp>
    </p:spTree>
    <p:extLst>
      <p:ext uri="{BB962C8B-B14F-4D97-AF65-F5344CB8AC3E}">
        <p14:creationId xmlns:p14="http://schemas.microsoft.com/office/powerpoint/2010/main" val="2356664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B940DA-489B-4315-B2D1-D1CCC3599B4F}" type="slidenum">
              <a:rPr kumimoji="1" lang="ja-JP" altLang="en-US" smtClean="0"/>
              <a:t>‹#›</a:t>
            </a:fld>
            <a:endParaRPr kumimoji="1" lang="ja-JP" altLang="en-US"/>
          </a:p>
        </p:txBody>
      </p:sp>
    </p:spTree>
    <p:extLst>
      <p:ext uri="{BB962C8B-B14F-4D97-AF65-F5344CB8AC3E}">
        <p14:creationId xmlns:p14="http://schemas.microsoft.com/office/powerpoint/2010/main" val="3399556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 スライド_3-authors">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2024" y="609696"/>
            <a:ext cx="10495005" cy="1820811"/>
          </a:xfrm>
        </p:spPr>
        <p:txBody>
          <a:bodyPr anchor="b">
            <a:normAutofit/>
          </a:bodyPr>
          <a:lstStyle>
            <a:lvl1pPr algn="l">
              <a:lnSpc>
                <a:spcPct val="90000"/>
              </a:lnSpc>
              <a:defRPr sz="4800">
                <a:solidFill>
                  <a:schemeClr val="tx1"/>
                </a:solidFill>
              </a:defRPr>
            </a:lvl1pPr>
          </a:lstStyle>
          <a:p>
            <a:r>
              <a:rPr kumimoji="1" lang="en-US" altLang="ja-JP"/>
              <a:t>Click to edit Master </a:t>
            </a:r>
            <a:r>
              <a:rPr kumimoji="1" lang="en-US" altLang="ja-JP" dirty="0"/>
              <a:t>title style</a:t>
            </a:r>
            <a:endParaRPr kumimoji="1" lang="ja-JP" altLang="en-US" dirty="0"/>
          </a:p>
        </p:txBody>
      </p:sp>
      <p:sp>
        <p:nvSpPr>
          <p:cNvPr id="3" name="Subtitle 2"/>
          <p:cNvSpPr>
            <a:spLocks noGrp="1"/>
          </p:cNvSpPr>
          <p:nvPr>
            <p:ph type="subTitle" idx="1" hasCustomPrompt="1"/>
          </p:nvPr>
        </p:nvSpPr>
        <p:spPr>
          <a:xfrm>
            <a:off x="832024" y="2430506"/>
            <a:ext cx="10495005" cy="1242030"/>
          </a:xfrm>
        </p:spPr>
        <p:txBody>
          <a:bodyPr>
            <a:noAutofit/>
          </a:bodyPr>
          <a:lstStyle>
            <a:lvl1pPr marL="0" indent="0" algn="l">
              <a:buNone/>
              <a:defRPr sz="4000" baseline="0">
                <a:solidFill>
                  <a:schemeClr val="tx1"/>
                </a:solidFill>
                <a:latin typeface="+mj-ea"/>
                <a:ea typeface="+mj-ea"/>
              </a:defRPr>
            </a:lvl1pPr>
            <a:lvl2pPr marL="457124" indent="0" algn="ctr">
              <a:buNone/>
              <a:defRPr sz="2000"/>
            </a:lvl2pPr>
            <a:lvl3pPr marL="914248" indent="0" algn="ctr">
              <a:buNone/>
              <a:defRPr sz="1800"/>
            </a:lvl3pPr>
            <a:lvl4pPr marL="1371372" indent="0" algn="ctr">
              <a:buNone/>
              <a:defRPr sz="1600"/>
            </a:lvl4pPr>
            <a:lvl5pPr marL="1828495" indent="0" algn="ctr">
              <a:buNone/>
              <a:defRPr sz="1600"/>
            </a:lvl5pPr>
            <a:lvl6pPr marL="2285620" indent="0" algn="ctr">
              <a:buNone/>
              <a:defRPr sz="1600"/>
            </a:lvl6pPr>
            <a:lvl7pPr marL="2742742" indent="0" algn="ctr">
              <a:buNone/>
              <a:defRPr sz="1600"/>
            </a:lvl7pPr>
            <a:lvl8pPr marL="3199866" indent="0" algn="ctr">
              <a:buNone/>
              <a:defRPr sz="1600"/>
            </a:lvl8pPr>
            <a:lvl9pPr marL="3656990" indent="0" algn="ctr">
              <a:buNone/>
              <a:defRPr sz="1600"/>
            </a:lvl9pPr>
          </a:lstStyle>
          <a:p>
            <a:r>
              <a:rPr kumimoji="1" lang="en-US" altLang="ja-JP" dirty="0"/>
              <a:t>Click to edit Master subtitle style </a:t>
            </a:r>
            <a:br>
              <a:rPr kumimoji="1" lang="en-US" altLang="ja-JP" dirty="0"/>
            </a:br>
            <a:r>
              <a:rPr kumimoji="1" lang="en-US" altLang="ja-JP" dirty="0"/>
              <a:t>Second Line</a:t>
            </a:r>
            <a:endParaRPr kumimoji="1" lang="ja-JP" altLang="en-US" dirty="0"/>
          </a:p>
        </p:txBody>
      </p:sp>
      <p:sp>
        <p:nvSpPr>
          <p:cNvPr id="6" name="Text Placeholder 5"/>
          <p:cNvSpPr>
            <a:spLocks noGrp="1"/>
          </p:cNvSpPr>
          <p:nvPr>
            <p:ph type="body" sz="quarter" idx="12" hasCustomPrompt="1"/>
          </p:nvPr>
        </p:nvSpPr>
        <p:spPr>
          <a:xfrm>
            <a:off x="838288" y="5283456"/>
            <a:ext cx="3241487" cy="423005"/>
          </a:xfrm>
        </p:spPr>
        <p:txBody>
          <a:bodyPr/>
          <a:lstStyle>
            <a:lvl1pPr algn="r">
              <a:defRPr>
                <a:solidFill>
                  <a:schemeClr val="accent4">
                    <a:lumMod val="20000"/>
                    <a:lumOff val="80000"/>
                  </a:schemeClr>
                </a:solidFill>
              </a:defRPr>
            </a:lvl1pPr>
          </a:lstStyle>
          <a:p>
            <a:pPr lvl="0"/>
            <a:r>
              <a:rPr kumimoji="1" lang="en-US" altLang="ja-JP" dirty="0"/>
              <a:t>Author1</a:t>
            </a:r>
            <a:endParaRPr kumimoji="1" lang="ja-JP" altLang="en-US" dirty="0"/>
          </a:p>
        </p:txBody>
      </p:sp>
      <p:sp>
        <p:nvSpPr>
          <p:cNvPr id="10" name="Text Placeholder 9"/>
          <p:cNvSpPr>
            <a:spLocks noGrp="1"/>
          </p:cNvSpPr>
          <p:nvPr>
            <p:ph type="body" sz="quarter" idx="14" hasCustomPrompt="1"/>
          </p:nvPr>
        </p:nvSpPr>
        <p:spPr>
          <a:xfrm>
            <a:off x="838289" y="5721052"/>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Affiliation1</a:t>
            </a:r>
            <a:endParaRPr kumimoji="1" lang="ja-JP" altLang="en-US" dirty="0"/>
          </a:p>
        </p:txBody>
      </p:sp>
      <p:sp>
        <p:nvSpPr>
          <p:cNvPr id="18" name="Text Placeholder 5"/>
          <p:cNvSpPr>
            <a:spLocks noGrp="1"/>
          </p:cNvSpPr>
          <p:nvPr>
            <p:ph type="body" sz="quarter" idx="15" hasCustomPrompt="1"/>
          </p:nvPr>
        </p:nvSpPr>
        <p:spPr>
          <a:xfrm>
            <a:off x="4461430" y="5283456"/>
            <a:ext cx="3241487" cy="423005"/>
          </a:xfrm>
        </p:spPr>
        <p:txBody>
          <a:bodyPr/>
          <a:lstStyle>
            <a:lvl1pPr algn="r">
              <a:defRPr>
                <a:solidFill>
                  <a:schemeClr val="accent4">
                    <a:lumMod val="20000"/>
                    <a:lumOff val="80000"/>
                  </a:schemeClr>
                </a:solidFill>
              </a:defRPr>
            </a:lvl1pPr>
          </a:lstStyle>
          <a:p>
            <a:pPr lvl="0"/>
            <a:r>
              <a:rPr kumimoji="1" lang="en-US" altLang="ja-JP" dirty="0"/>
              <a:t>Author2</a:t>
            </a:r>
            <a:endParaRPr kumimoji="1" lang="ja-JP" altLang="en-US" dirty="0"/>
          </a:p>
        </p:txBody>
      </p:sp>
      <p:sp>
        <p:nvSpPr>
          <p:cNvPr id="19" name="Text Placeholder 9"/>
          <p:cNvSpPr>
            <a:spLocks noGrp="1"/>
          </p:cNvSpPr>
          <p:nvPr>
            <p:ph type="body" sz="quarter" idx="16" hasCustomPrompt="1"/>
          </p:nvPr>
        </p:nvSpPr>
        <p:spPr>
          <a:xfrm>
            <a:off x="4461431" y="5721052"/>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Affiliation2</a:t>
            </a:r>
            <a:endParaRPr kumimoji="1" lang="ja-JP" altLang="en-US" dirty="0"/>
          </a:p>
        </p:txBody>
      </p:sp>
      <p:sp>
        <p:nvSpPr>
          <p:cNvPr id="20" name="Text Placeholder 5"/>
          <p:cNvSpPr>
            <a:spLocks noGrp="1"/>
          </p:cNvSpPr>
          <p:nvPr>
            <p:ph type="body" sz="quarter" idx="17" hasCustomPrompt="1"/>
          </p:nvPr>
        </p:nvSpPr>
        <p:spPr>
          <a:xfrm>
            <a:off x="8084575" y="5268865"/>
            <a:ext cx="3241487" cy="423005"/>
          </a:xfrm>
        </p:spPr>
        <p:txBody>
          <a:bodyPr/>
          <a:lstStyle>
            <a:lvl1pPr algn="r">
              <a:defRPr>
                <a:solidFill>
                  <a:schemeClr val="accent4">
                    <a:lumMod val="20000"/>
                    <a:lumOff val="80000"/>
                  </a:schemeClr>
                </a:solidFill>
              </a:defRPr>
            </a:lvl1pPr>
          </a:lstStyle>
          <a:p>
            <a:pPr lvl="0"/>
            <a:r>
              <a:rPr kumimoji="1" lang="en-US" altLang="ja-JP" dirty="0"/>
              <a:t>Author3</a:t>
            </a:r>
            <a:endParaRPr kumimoji="1" lang="ja-JP" altLang="en-US" dirty="0"/>
          </a:p>
        </p:txBody>
      </p:sp>
      <p:sp>
        <p:nvSpPr>
          <p:cNvPr id="21" name="Text Placeholder 9"/>
          <p:cNvSpPr>
            <a:spLocks noGrp="1"/>
          </p:cNvSpPr>
          <p:nvPr>
            <p:ph type="body" sz="quarter" idx="18" hasCustomPrompt="1"/>
          </p:nvPr>
        </p:nvSpPr>
        <p:spPr>
          <a:xfrm>
            <a:off x="8084576" y="5706461"/>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Affiliation3</a:t>
            </a:r>
            <a:endParaRPr kumimoji="1" lang="ja-JP" altLang="en-US" dirty="0"/>
          </a:p>
        </p:txBody>
      </p:sp>
    </p:spTree>
    <p:extLst>
      <p:ext uri="{BB962C8B-B14F-4D97-AF65-F5344CB8AC3E}">
        <p14:creationId xmlns:p14="http://schemas.microsoft.com/office/powerpoint/2010/main" val="110380636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タイトル スライド_2-authors">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2024" y="609696"/>
            <a:ext cx="10495005" cy="1820811"/>
          </a:xfrm>
        </p:spPr>
        <p:txBody>
          <a:bodyPr anchor="b">
            <a:normAutofit/>
          </a:bodyPr>
          <a:lstStyle>
            <a:lvl1pPr algn="l">
              <a:lnSpc>
                <a:spcPct val="90000"/>
              </a:lnSpc>
              <a:defRPr sz="4800">
                <a:solidFill>
                  <a:schemeClr val="tx1"/>
                </a:solidFill>
              </a:defRPr>
            </a:lvl1pPr>
          </a:lstStyle>
          <a:p>
            <a:r>
              <a:rPr kumimoji="1" lang="en-US" altLang="ja-JP"/>
              <a:t>Click to edit Master </a:t>
            </a:r>
            <a:r>
              <a:rPr kumimoji="1" lang="en-US" altLang="ja-JP" dirty="0"/>
              <a:t>title style</a:t>
            </a:r>
            <a:endParaRPr kumimoji="1" lang="ja-JP" altLang="en-US" dirty="0"/>
          </a:p>
        </p:txBody>
      </p:sp>
      <p:sp>
        <p:nvSpPr>
          <p:cNvPr id="3" name="Subtitle 2"/>
          <p:cNvSpPr>
            <a:spLocks noGrp="1"/>
          </p:cNvSpPr>
          <p:nvPr>
            <p:ph type="subTitle" idx="1" hasCustomPrompt="1"/>
          </p:nvPr>
        </p:nvSpPr>
        <p:spPr>
          <a:xfrm>
            <a:off x="832024" y="2430506"/>
            <a:ext cx="10495005" cy="1242030"/>
          </a:xfrm>
        </p:spPr>
        <p:txBody>
          <a:bodyPr>
            <a:noAutofit/>
          </a:bodyPr>
          <a:lstStyle>
            <a:lvl1pPr marL="0" indent="0" algn="l">
              <a:buNone/>
              <a:defRPr sz="4000" baseline="0">
                <a:solidFill>
                  <a:schemeClr val="tx1"/>
                </a:solidFill>
                <a:latin typeface="+mj-ea"/>
                <a:ea typeface="+mj-ea"/>
              </a:defRPr>
            </a:lvl1pPr>
            <a:lvl2pPr marL="457124" indent="0" algn="ctr">
              <a:buNone/>
              <a:defRPr sz="2000"/>
            </a:lvl2pPr>
            <a:lvl3pPr marL="914248" indent="0" algn="ctr">
              <a:buNone/>
              <a:defRPr sz="1800"/>
            </a:lvl3pPr>
            <a:lvl4pPr marL="1371372" indent="0" algn="ctr">
              <a:buNone/>
              <a:defRPr sz="1600"/>
            </a:lvl4pPr>
            <a:lvl5pPr marL="1828495" indent="0" algn="ctr">
              <a:buNone/>
              <a:defRPr sz="1600"/>
            </a:lvl5pPr>
            <a:lvl6pPr marL="2285620" indent="0" algn="ctr">
              <a:buNone/>
              <a:defRPr sz="1600"/>
            </a:lvl6pPr>
            <a:lvl7pPr marL="2742742" indent="0" algn="ctr">
              <a:buNone/>
              <a:defRPr sz="1600"/>
            </a:lvl7pPr>
            <a:lvl8pPr marL="3199866" indent="0" algn="ctr">
              <a:buNone/>
              <a:defRPr sz="1600"/>
            </a:lvl8pPr>
            <a:lvl9pPr marL="3656990" indent="0" algn="ctr">
              <a:buNone/>
              <a:defRPr sz="1600"/>
            </a:lvl9pPr>
          </a:lstStyle>
          <a:p>
            <a:r>
              <a:rPr kumimoji="1" lang="en-US" altLang="ja-JP" dirty="0"/>
              <a:t>Click to edit Master subtitle style </a:t>
            </a:r>
            <a:br>
              <a:rPr kumimoji="1" lang="en-US" altLang="ja-JP" dirty="0"/>
            </a:br>
            <a:r>
              <a:rPr kumimoji="1" lang="en-US" altLang="ja-JP" dirty="0"/>
              <a:t>Second Line</a:t>
            </a:r>
            <a:endParaRPr kumimoji="1" lang="ja-JP" altLang="en-US" dirty="0"/>
          </a:p>
        </p:txBody>
      </p:sp>
      <p:sp>
        <p:nvSpPr>
          <p:cNvPr id="6" name="Text Placeholder 5"/>
          <p:cNvSpPr>
            <a:spLocks noGrp="1"/>
          </p:cNvSpPr>
          <p:nvPr>
            <p:ph type="body" sz="quarter" idx="12" hasCustomPrompt="1"/>
          </p:nvPr>
        </p:nvSpPr>
        <p:spPr>
          <a:xfrm>
            <a:off x="2687755" y="5190022"/>
            <a:ext cx="3241487" cy="423005"/>
          </a:xfrm>
        </p:spPr>
        <p:txBody>
          <a:bodyPr/>
          <a:lstStyle>
            <a:lvl1pPr algn="r">
              <a:defRPr>
                <a:solidFill>
                  <a:schemeClr val="accent4">
                    <a:lumMod val="20000"/>
                    <a:lumOff val="80000"/>
                  </a:schemeClr>
                </a:solidFill>
              </a:defRPr>
            </a:lvl1pPr>
          </a:lstStyle>
          <a:p>
            <a:pPr lvl="0"/>
            <a:r>
              <a:rPr kumimoji="1" lang="en-US" altLang="ja-JP" dirty="0"/>
              <a:t>Author1</a:t>
            </a:r>
            <a:endParaRPr kumimoji="1" lang="ja-JP" altLang="en-US" dirty="0"/>
          </a:p>
        </p:txBody>
      </p:sp>
      <p:sp>
        <p:nvSpPr>
          <p:cNvPr id="10" name="Text Placeholder 9"/>
          <p:cNvSpPr>
            <a:spLocks noGrp="1"/>
          </p:cNvSpPr>
          <p:nvPr>
            <p:ph type="body" sz="quarter" idx="14" hasCustomPrompt="1"/>
          </p:nvPr>
        </p:nvSpPr>
        <p:spPr>
          <a:xfrm>
            <a:off x="2687756" y="5627618"/>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Affiliation1</a:t>
            </a:r>
            <a:endParaRPr kumimoji="1" lang="ja-JP" altLang="en-US" dirty="0"/>
          </a:p>
        </p:txBody>
      </p:sp>
      <p:sp>
        <p:nvSpPr>
          <p:cNvPr id="18" name="Text Placeholder 5"/>
          <p:cNvSpPr>
            <a:spLocks noGrp="1"/>
          </p:cNvSpPr>
          <p:nvPr>
            <p:ph type="body" sz="quarter" idx="15" hasCustomPrompt="1"/>
          </p:nvPr>
        </p:nvSpPr>
        <p:spPr>
          <a:xfrm>
            <a:off x="6310897" y="5190022"/>
            <a:ext cx="3241487" cy="423005"/>
          </a:xfrm>
        </p:spPr>
        <p:txBody>
          <a:bodyPr/>
          <a:lstStyle>
            <a:lvl1pPr algn="r">
              <a:defRPr>
                <a:solidFill>
                  <a:schemeClr val="accent4">
                    <a:lumMod val="20000"/>
                    <a:lumOff val="80000"/>
                  </a:schemeClr>
                </a:solidFill>
              </a:defRPr>
            </a:lvl1pPr>
          </a:lstStyle>
          <a:p>
            <a:pPr lvl="0"/>
            <a:r>
              <a:rPr kumimoji="1" lang="en-US" altLang="ja-JP" dirty="0"/>
              <a:t>Author2</a:t>
            </a:r>
            <a:endParaRPr kumimoji="1" lang="ja-JP" altLang="en-US" dirty="0"/>
          </a:p>
        </p:txBody>
      </p:sp>
      <p:sp>
        <p:nvSpPr>
          <p:cNvPr id="19" name="Text Placeholder 9"/>
          <p:cNvSpPr>
            <a:spLocks noGrp="1"/>
          </p:cNvSpPr>
          <p:nvPr>
            <p:ph type="body" sz="quarter" idx="16" hasCustomPrompt="1"/>
          </p:nvPr>
        </p:nvSpPr>
        <p:spPr>
          <a:xfrm>
            <a:off x="6310898" y="5627618"/>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Affiliation2</a:t>
            </a:r>
            <a:endParaRPr kumimoji="1" lang="ja-JP" altLang="en-US" dirty="0"/>
          </a:p>
        </p:txBody>
      </p:sp>
    </p:spTree>
    <p:extLst>
      <p:ext uri="{BB962C8B-B14F-4D97-AF65-F5344CB8AC3E}">
        <p14:creationId xmlns:p14="http://schemas.microsoft.com/office/powerpoint/2010/main" val="1119032343"/>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タイトル スライド_3-authors">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2024" y="609696"/>
            <a:ext cx="10495005" cy="1820811"/>
          </a:xfrm>
        </p:spPr>
        <p:txBody>
          <a:bodyPr anchor="b">
            <a:normAutofit/>
          </a:bodyPr>
          <a:lstStyle>
            <a:lvl1pPr algn="l">
              <a:lnSpc>
                <a:spcPct val="90000"/>
              </a:lnSpc>
              <a:defRPr sz="4800">
                <a:solidFill>
                  <a:schemeClr val="tx1"/>
                </a:solidFill>
              </a:defRPr>
            </a:lvl1pPr>
          </a:lstStyle>
          <a:p>
            <a:r>
              <a:rPr kumimoji="1" lang="en-US" altLang="ja-JP"/>
              <a:t>Click to edit Master </a:t>
            </a:r>
            <a:r>
              <a:rPr kumimoji="1" lang="en-US" altLang="ja-JP" dirty="0"/>
              <a:t>title style</a:t>
            </a:r>
            <a:endParaRPr kumimoji="1" lang="ja-JP" altLang="en-US" dirty="0"/>
          </a:p>
        </p:txBody>
      </p:sp>
      <p:sp>
        <p:nvSpPr>
          <p:cNvPr id="3" name="Subtitle 2"/>
          <p:cNvSpPr>
            <a:spLocks noGrp="1"/>
          </p:cNvSpPr>
          <p:nvPr>
            <p:ph type="subTitle" idx="1" hasCustomPrompt="1"/>
          </p:nvPr>
        </p:nvSpPr>
        <p:spPr>
          <a:xfrm>
            <a:off x="832024" y="2430506"/>
            <a:ext cx="10495005" cy="1242030"/>
          </a:xfrm>
        </p:spPr>
        <p:txBody>
          <a:bodyPr>
            <a:noAutofit/>
          </a:bodyPr>
          <a:lstStyle>
            <a:lvl1pPr marL="0" indent="0" algn="l">
              <a:buNone/>
              <a:defRPr sz="3600" baseline="0">
                <a:solidFill>
                  <a:schemeClr val="tx1"/>
                </a:solidFill>
                <a:latin typeface="+mj-ea"/>
                <a:ea typeface="+mj-ea"/>
              </a:defRPr>
            </a:lvl1pPr>
            <a:lvl2pPr marL="457124" indent="0" algn="ctr">
              <a:buNone/>
              <a:defRPr sz="2000"/>
            </a:lvl2pPr>
            <a:lvl3pPr marL="914248" indent="0" algn="ctr">
              <a:buNone/>
              <a:defRPr sz="1800"/>
            </a:lvl3pPr>
            <a:lvl4pPr marL="1371372" indent="0" algn="ctr">
              <a:buNone/>
              <a:defRPr sz="1600"/>
            </a:lvl4pPr>
            <a:lvl5pPr marL="1828495" indent="0" algn="ctr">
              <a:buNone/>
              <a:defRPr sz="1600"/>
            </a:lvl5pPr>
            <a:lvl6pPr marL="2285620" indent="0" algn="ctr">
              <a:buNone/>
              <a:defRPr sz="1600"/>
            </a:lvl6pPr>
            <a:lvl7pPr marL="2742742" indent="0" algn="ctr">
              <a:buNone/>
              <a:defRPr sz="1600"/>
            </a:lvl7pPr>
            <a:lvl8pPr marL="3199866" indent="0" algn="ctr">
              <a:buNone/>
              <a:defRPr sz="1600"/>
            </a:lvl8pPr>
            <a:lvl9pPr marL="3656990" indent="0" algn="ctr">
              <a:buNone/>
              <a:defRPr sz="1600"/>
            </a:lvl9pPr>
          </a:lstStyle>
          <a:p>
            <a:r>
              <a:rPr kumimoji="1" lang="en-US" altLang="ja-JP" dirty="0"/>
              <a:t>Click to edit Master subtitle style </a:t>
            </a:r>
            <a:br>
              <a:rPr kumimoji="1" lang="en-US" altLang="ja-JP" dirty="0"/>
            </a:br>
            <a:r>
              <a:rPr kumimoji="1" lang="en-US" altLang="ja-JP" dirty="0"/>
              <a:t>Second Line</a:t>
            </a:r>
            <a:endParaRPr kumimoji="1" lang="ja-JP" altLang="en-US" dirty="0"/>
          </a:p>
        </p:txBody>
      </p:sp>
      <p:sp>
        <p:nvSpPr>
          <p:cNvPr id="6" name="Text Placeholder 5"/>
          <p:cNvSpPr>
            <a:spLocks noGrp="1"/>
          </p:cNvSpPr>
          <p:nvPr>
            <p:ph type="body" sz="quarter" idx="12" hasCustomPrompt="1"/>
          </p:nvPr>
        </p:nvSpPr>
        <p:spPr>
          <a:xfrm>
            <a:off x="2422465" y="4031059"/>
            <a:ext cx="3241487" cy="423005"/>
          </a:xfrm>
        </p:spPr>
        <p:txBody>
          <a:bodyPr/>
          <a:lstStyle>
            <a:lvl1pPr algn="r">
              <a:defRPr>
                <a:solidFill>
                  <a:schemeClr val="accent4">
                    <a:lumMod val="20000"/>
                    <a:lumOff val="80000"/>
                  </a:schemeClr>
                </a:solidFill>
              </a:defRPr>
            </a:lvl1pPr>
          </a:lstStyle>
          <a:p>
            <a:pPr lvl="0"/>
            <a:r>
              <a:rPr kumimoji="1" lang="en-US" altLang="ja-JP" dirty="0"/>
              <a:t>Author1</a:t>
            </a:r>
            <a:endParaRPr kumimoji="1" lang="ja-JP" altLang="en-US" dirty="0"/>
          </a:p>
        </p:txBody>
      </p:sp>
      <p:sp>
        <p:nvSpPr>
          <p:cNvPr id="10" name="Text Placeholder 9"/>
          <p:cNvSpPr>
            <a:spLocks noGrp="1"/>
          </p:cNvSpPr>
          <p:nvPr>
            <p:ph type="body" sz="quarter" idx="14" hasCustomPrompt="1"/>
          </p:nvPr>
        </p:nvSpPr>
        <p:spPr>
          <a:xfrm>
            <a:off x="2422466" y="4468655"/>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Affiliation1</a:t>
            </a:r>
            <a:endParaRPr kumimoji="1" lang="ja-JP" altLang="en-US" dirty="0"/>
          </a:p>
        </p:txBody>
      </p:sp>
      <p:sp>
        <p:nvSpPr>
          <p:cNvPr id="18" name="Text Placeholder 5"/>
          <p:cNvSpPr>
            <a:spLocks noGrp="1"/>
          </p:cNvSpPr>
          <p:nvPr>
            <p:ph type="body" sz="quarter" idx="15" hasCustomPrompt="1"/>
          </p:nvPr>
        </p:nvSpPr>
        <p:spPr>
          <a:xfrm>
            <a:off x="6526921" y="4031059"/>
            <a:ext cx="3241487" cy="423005"/>
          </a:xfrm>
        </p:spPr>
        <p:txBody>
          <a:bodyPr/>
          <a:lstStyle>
            <a:lvl1pPr algn="r">
              <a:defRPr>
                <a:solidFill>
                  <a:schemeClr val="accent4">
                    <a:lumMod val="20000"/>
                    <a:lumOff val="80000"/>
                  </a:schemeClr>
                </a:solidFill>
              </a:defRPr>
            </a:lvl1pPr>
          </a:lstStyle>
          <a:p>
            <a:pPr lvl="0"/>
            <a:r>
              <a:rPr kumimoji="1" lang="en-US" altLang="ja-JP" dirty="0"/>
              <a:t>Author2</a:t>
            </a:r>
            <a:endParaRPr kumimoji="1" lang="ja-JP" altLang="en-US" dirty="0"/>
          </a:p>
        </p:txBody>
      </p:sp>
      <p:sp>
        <p:nvSpPr>
          <p:cNvPr id="19" name="Text Placeholder 9"/>
          <p:cNvSpPr>
            <a:spLocks noGrp="1"/>
          </p:cNvSpPr>
          <p:nvPr>
            <p:ph type="body" sz="quarter" idx="16" hasCustomPrompt="1"/>
          </p:nvPr>
        </p:nvSpPr>
        <p:spPr>
          <a:xfrm>
            <a:off x="6526922" y="4468655"/>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Affiliation2</a:t>
            </a:r>
            <a:endParaRPr kumimoji="1" lang="ja-JP" altLang="en-US" dirty="0"/>
          </a:p>
        </p:txBody>
      </p:sp>
      <p:sp>
        <p:nvSpPr>
          <p:cNvPr id="20" name="Text Placeholder 5"/>
          <p:cNvSpPr>
            <a:spLocks noGrp="1"/>
          </p:cNvSpPr>
          <p:nvPr>
            <p:ph type="body" sz="quarter" idx="17" hasCustomPrompt="1"/>
          </p:nvPr>
        </p:nvSpPr>
        <p:spPr>
          <a:xfrm>
            <a:off x="2422465" y="5478054"/>
            <a:ext cx="3241487" cy="423005"/>
          </a:xfrm>
        </p:spPr>
        <p:txBody>
          <a:bodyPr/>
          <a:lstStyle>
            <a:lvl1pPr algn="r">
              <a:defRPr>
                <a:solidFill>
                  <a:schemeClr val="accent4">
                    <a:lumMod val="20000"/>
                    <a:lumOff val="80000"/>
                  </a:schemeClr>
                </a:solidFill>
              </a:defRPr>
            </a:lvl1pPr>
          </a:lstStyle>
          <a:p>
            <a:pPr lvl="0"/>
            <a:r>
              <a:rPr kumimoji="1" lang="en-US" altLang="ja-JP" dirty="0"/>
              <a:t>Author3</a:t>
            </a:r>
            <a:endParaRPr kumimoji="1" lang="ja-JP" altLang="en-US" dirty="0"/>
          </a:p>
        </p:txBody>
      </p:sp>
      <p:sp>
        <p:nvSpPr>
          <p:cNvPr id="21" name="Text Placeholder 9"/>
          <p:cNvSpPr>
            <a:spLocks noGrp="1"/>
          </p:cNvSpPr>
          <p:nvPr>
            <p:ph type="body" sz="quarter" idx="18" hasCustomPrompt="1"/>
          </p:nvPr>
        </p:nvSpPr>
        <p:spPr>
          <a:xfrm>
            <a:off x="2422466" y="5915650"/>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Affiliation3</a:t>
            </a:r>
            <a:endParaRPr kumimoji="1" lang="ja-JP" altLang="en-US" dirty="0"/>
          </a:p>
        </p:txBody>
      </p:sp>
      <p:sp>
        <p:nvSpPr>
          <p:cNvPr id="11" name="Text Placeholder 5">
            <a:extLst>
              <a:ext uri="{FF2B5EF4-FFF2-40B4-BE49-F238E27FC236}">
                <a16:creationId xmlns:a16="http://schemas.microsoft.com/office/drawing/2014/main" id="{63334E1E-2CE5-4D26-A1F6-25978EF34A6F}"/>
              </a:ext>
            </a:extLst>
          </p:cNvPr>
          <p:cNvSpPr>
            <a:spLocks noGrp="1"/>
          </p:cNvSpPr>
          <p:nvPr>
            <p:ph type="body" sz="quarter" idx="19" hasCustomPrompt="1"/>
          </p:nvPr>
        </p:nvSpPr>
        <p:spPr>
          <a:xfrm>
            <a:off x="6528048" y="5471219"/>
            <a:ext cx="3241487" cy="423005"/>
          </a:xfrm>
        </p:spPr>
        <p:txBody>
          <a:bodyPr/>
          <a:lstStyle>
            <a:lvl1pPr algn="r">
              <a:defRPr>
                <a:solidFill>
                  <a:schemeClr val="accent4">
                    <a:lumMod val="20000"/>
                    <a:lumOff val="80000"/>
                  </a:schemeClr>
                </a:solidFill>
              </a:defRPr>
            </a:lvl1pPr>
          </a:lstStyle>
          <a:p>
            <a:pPr lvl="0"/>
            <a:r>
              <a:rPr kumimoji="1" lang="en-US" altLang="ja-JP" dirty="0"/>
              <a:t>Author4</a:t>
            </a:r>
            <a:endParaRPr kumimoji="1" lang="ja-JP" altLang="en-US" dirty="0"/>
          </a:p>
        </p:txBody>
      </p:sp>
      <p:sp>
        <p:nvSpPr>
          <p:cNvPr id="12" name="Text Placeholder 9">
            <a:extLst>
              <a:ext uri="{FF2B5EF4-FFF2-40B4-BE49-F238E27FC236}">
                <a16:creationId xmlns:a16="http://schemas.microsoft.com/office/drawing/2014/main" id="{7751299D-D269-48BF-9AA5-9F3B2D5A6D73}"/>
              </a:ext>
            </a:extLst>
          </p:cNvPr>
          <p:cNvSpPr>
            <a:spLocks noGrp="1"/>
          </p:cNvSpPr>
          <p:nvPr>
            <p:ph type="body" sz="quarter" idx="20" hasCustomPrompt="1"/>
          </p:nvPr>
        </p:nvSpPr>
        <p:spPr>
          <a:xfrm>
            <a:off x="6528049" y="5908815"/>
            <a:ext cx="3241486" cy="609694"/>
          </a:xfrm>
        </p:spPr>
        <p:txBody>
          <a:bodyPr>
            <a:normAutofit/>
          </a:bodyPr>
          <a:lstStyle>
            <a:lvl1pPr algn="r">
              <a:defRPr sz="2400">
                <a:solidFill>
                  <a:schemeClr val="accent4">
                    <a:lumMod val="20000"/>
                    <a:lumOff val="80000"/>
                  </a:schemeClr>
                </a:solidFill>
              </a:defRPr>
            </a:lvl1pPr>
          </a:lstStyle>
          <a:p>
            <a:pPr lvl="0"/>
            <a:r>
              <a:rPr kumimoji="1" lang="en-US" altLang="ja-JP" dirty="0"/>
              <a:t>Affiliation4</a:t>
            </a:r>
            <a:endParaRPr kumimoji="1" lang="ja-JP" altLang="en-US" dirty="0"/>
          </a:p>
        </p:txBody>
      </p:sp>
    </p:spTree>
    <p:extLst>
      <p:ext uri="{BB962C8B-B14F-4D97-AF65-F5344CB8AC3E}">
        <p14:creationId xmlns:p14="http://schemas.microsoft.com/office/powerpoint/2010/main" val="71443792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タイトル スライド_5-authors">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2024" y="609696"/>
            <a:ext cx="10495005" cy="1820811"/>
          </a:xfrm>
        </p:spPr>
        <p:txBody>
          <a:bodyPr anchor="b">
            <a:normAutofit/>
          </a:bodyPr>
          <a:lstStyle>
            <a:lvl1pPr algn="l">
              <a:lnSpc>
                <a:spcPct val="90000"/>
              </a:lnSpc>
              <a:defRPr sz="4800">
                <a:solidFill>
                  <a:schemeClr val="tx1"/>
                </a:solidFill>
              </a:defRPr>
            </a:lvl1pPr>
          </a:lstStyle>
          <a:p>
            <a:r>
              <a:rPr kumimoji="1" lang="en-US" altLang="ja-JP"/>
              <a:t>Click to edit Master </a:t>
            </a:r>
            <a:r>
              <a:rPr kumimoji="1" lang="en-US" altLang="ja-JP" dirty="0"/>
              <a:t>title style</a:t>
            </a:r>
            <a:endParaRPr kumimoji="1" lang="ja-JP" altLang="en-US" dirty="0"/>
          </a:p>
        </p:txBody>
      </p:sp>
      <p:sp>
        <p:nvSpPr>
          <p:cNvPr id="3" name="Subtitle 2"/>
          <p:cNvSpPr>
            <a:spLocks noGrp="1"/>
          </p:cNvSpPr>
          <p:nvPr>
            <p:ph type="subTitle" idx="1" hasCustomPrompt="1"/>
          </p:nvPr>
        </p:nvSpPr>
        <p:spPr>
          <a:xfrm>
            <a:off x="832024" y="2430506"/>
            <a:ext cx="10495005" cy="1242030"/>
          </a:xfrm>
        </p:spPr>
        <p:txBody>
          <a:bodyPr>
            <a:noAutofit/>
          </a:bodyPr>
          <a:lstStyle>
            <a:lvl1pPr marL="0" indent="0" algn="l">
              <a:buNone/>
              <a:defRPr sz="4000" baseline="0">
                <a:solidFill>
                  <a:schemeClr val="tx1"/>
                </a:solidFill>
                <a:latin typeface="+mj-ea"/>
                <a:ea typeface="+mj-ea"/>
              </a:defRPr>
            </a:lvl1pPr>
            <a:lvl2pPr marL="457124" indent="0" algn="ctr">
              <a:buNone/>
              <a:defRPr sz="2000"/>
            </a:lvl2pPr>
            <a:lvl3pPr marL="914248" indent="0" algn="ctr">
              <a:buNone/>
              <a:defRPr sz="1800"/>
            </a:lvl3pPr>
            <a:lvl4pPr marL="1371372" indent="0" algn="ctr">
              <a:buNone/>
              <a:defRPr sz="1600"/>
            </a:lvl4pPr>
            <a:lvl5pPr marL="1828495" indent="0" algn="ctr">
              <a:buNone/>
              <a:defRPr sz="1600"/>
            </a:lvl5pPr>
            <a:lvl6pPr marL="2285620" indent="0" algn="ctr">
              <a:buNone/>
              <a:defRPr sz="1600"/>
            </a:lvl6pPr>
            <a:lvl7pPr marL="2742742" indent="0" algn="ctr">
              <a:buNone/>
              <a:defRPr sz="1600"/>
            </a:lvl7pPr>
            <a:lvl8pPr marL="3199866" indent="0" algn="ctr">
              <a:buNone/>
              <a:defRPr sz="1600"/>
            </a:lvl8pPr>
            <a:lvl9pPr marL="3656990" indent="0" algn="ctr">
              <a:buNone/>
              <a:defRPr sz="1600"/>
            </a:lvl9pPr>
          </a:lstStyle>
          <a:p>
            <a:r>
              <a:rPr kumimoji="1" lang="en-US" altLang="ja-JP" dirty="0"/>
              <a:t>Click to edit Master subtitle style </a:t>
            </a:r>
            <a:br>
              <a:rPr kumimoji="1" lang="en-US" altLang="ja-JP" dirty="0"/>
            </a:br>
            <a:r>
              <a:rPr kumimoji="1" lang="en-US" altLang="ja-JP" dirty="0"/>
              <a:t>Second Line</a:t>
            </a:r>
            <a:endParaRPr kumimoji="1" lang="ja-JP" altLang="en-US" dirty="0"/>
          </a:p>
        </p:txBody>
      </p:sp>
      <p:sp>
        <p:nvSpPr>
          <p:cNvPr id="14" name="Text Placeholder 5"/>
          <p:cNvSpPr>
            <a:spLocks noGrp="1"/>
          </p:cNvSpPr>
          <p:nvPr>
            <p:ph type="body" sz="quarter" idx="21" hasCustomPrompt="1"/>
          </p:nvPr>
        </p:nvSpPr>
        <p:spPr>
          <a:xfrm>
            <a:off x="1415480" y="5161754"/>
            <a:ext cx="3024337" cy="462853"/>
          </a:xfrm>
        </p:spPr>
        <p:txBody>
          <a:bodyPr>
            <a:normAutofit/>
          </a:bodyPr>
          <a:lstStyle>
            <a:lvl1pPr algn="r">
              <a:defRPr sz="2800">
                <a:solidFill>
                  <a:schemeClr val="accent4">
                    <a:lumMod val="20000"/>
                    <a:lumOff val="80000"/>
                  </a:schemeClr>
                </a:solidFill>
              </a:defRPr>
            </a:lvl1pPr>
          </a:lstStyle>
          <a:p>
            <a:pPr lvl="0"/>
            <a:r>
              <a:rPr kumimoji="1" lang="en-US" altLang="ja-JP" dirty="0"/>
              <a:t>Author3</a:t>
            </a:r>
            <a:endParaRPr kumimoji="1" lang="ja-JP" altLang="en-US" dirty="0"/>
          </a:p>
        </p:txBody>
      </p:sp>
      <p:sp>
        <p:nvSpPr>
          <p:cNvPr id="15" name="Text Placeholder 9"/>
          <p:cNvSpPr>
            <a:spLocks noGrp="1"/>
          </p:cNvSpPr>
          <p:nvPr>
            <p:ph type="body" sz="quarter" idx="22" hasCustomPrompt="1"/>
          </p:nvPr>
        </p:nvSpPr>
        <p:spPr>
          <a:xfrm>
            <a:off x="1415480" y="5589240"/>
            <a:ext cx="3024338" cy="435273"/>
          </a:xfrm>
        </p:spPr>
        <p:txBody>
          <a:bodyPr>
            <a:normAutofit/>
          </a:bodyPr>
          <a:lstStyle>
            <a:lvl1pPr algn="r">
              <a:defRPr sz="2000">
                <a:solidFill>
                  <a:schemeClr val="accent4">
                    <a:lumMod val="20000"/>
                    <a:lumOff val="80000"/>
                  </a:schemeClr>
                </a:solidFill>
              </a:defRPr>
            </a:lvl1pPr>
          </a:lstStyle>
          <a:p>
            <a:pPr lvl="0"/>
            <a:r>
              <a:rPr kumimoji="1" lang="en-US" altLang="ja-JP" dirty="0"/>
              <a:t>Affiliation3</a:t>
            </a:r>
            <a:endParaRPr kumimoji="1" lang="ja-JP" altLang="en-US" dirty="0"/>
          </a:p>
        </p:txBody>
      </p:sp>
      <p:sp>
        <p:nvSpPr>
          <p:cNvPr id="24" name="Text Placeholder 5"/>
          <p:cNvSpPr>
            <a:spLocks noGrp="1"/>
          </p:cNvSpPr>
          <p:nvPr>
            <p:ph type="body" sz="quarter" idx="23" hasCustomPrompt="1"/>
          </p:nvPr>
        </p:nvSpPr>
        <p:spPr>
          <a:xfrm>
            <a:off x="4583831" y="5161754"/>
            <a:ext cx="3024337" cy="462853"/>
          </a:xfrm>
        </p:spPr>
        <p:txBody>
          <a:bodyPr>
            <a:normAutofit/>
          </a:bodyPr>
          <a:lstStyle>
            <a:lvl1pPr algn="r">
              <a:defRPr sz="2800">
                <a:solidFill>
                  <a:schemeClr val="accent4">
                    <a:lumMod val="20000"/>
                    <a:lumOff val="80000"/>
                  </a:schemeClr>
                </a:solidFill>
              </a:defRPr>
            </a:lvl1pPr>
          </a:lstStyle>
          <a:p>
            <a:pPr lvl="0"/>
            <a:r>
              <a:rPr kumimoji="1" lang="en-US" altLang="ja-JP" dirty="0"/>
              <a:t>Author4</a:t>
            </a:r>
            <a:endParaRPr kumimoji="1" lang="ja-JP" altLang="en-US" dirty="0"/>
          </a:p>
        </p:txBody>
      </p:sp>
      <p:sp>
        <p:nvSpPr>
          <p:cNvPr id="25" name="Text Placeholder 9"/>
          <p:cNvSpPr>
            <a:spLocks noGrp="1"/>
          </p:cNvSpPr>
          <p:nvPr>
            <p:ph type="body" sz="quarter" idx="24" hasCustomPrompt="1"/>
          </p:nvPr>
        </p:nvSpPr>
        <p:spPr>
          <a:xfrm>
            <a:off x="4583831" y="5589240"/>
            <a:ext cx="3024338" cy="435273"/>
          </a:xfrm>
        </p:spPr>
        <p:txBody>
          <a:bodyPr>
            <a:normAutofit/>
          </a:bodyPr>
          <a:lstStyle>
            <a:lvl1pPr algn="r">
              <a:defRPr sz="2000">
                <a:solidFill>
                  <a:schemeClr val="accent4">
                    <a:lumMod val="20000"/>
                    <a:lumOff val="80000"/>
                  </a:schemeClr>
                </a:solidFill>
              </a:defRPr>
            </a:lvl1pPr>
          </a:lstStyle>
          <a:p>
            <a:pPr lvl="0"/>
            <a:r>
              <a:rPr kumimoji="1" lang="en-US" altLang="ja-JP" dirty="0"/>
              <a:t>Affiliation4</a:t>
            </a:r>
            <a:endParaRPr kumimoji="1" lang="ja-JP" altLang="en-US" dirty="0"/>
          </a:p>
        </p:txBody>
      </p:sp>
      <p:sp>
        <p:nvSpPr>
          <p:cNvPr id="26" name="Text Placeholder 5"/>
          <p:cNvSpPr>
            <a:spLocks noGrp="1"/>
          </p:cNvSpPr>
          <p:nvPr>
            <p:ph type="body" sz="quarter" idx="25" hasCustomPrompt="1"/>
          </p:nvPr>
        </p:nvSpPr>
        <p:spPr>
          <a:xfrm>
            <a:off x="7680175" y="5166853"/>
            <a:ext cx="3024337" cy="462853"/>
          </a:xfrm>
        </p:spPr>
        <p:txBody>
          <a:bodyPr>
            <a:normAutofit/>
          </a:bodyPr>
          <a:lstStyle>
            <a:lvl1pPr algn="r">
              <a:defRPr sz="2800">
                <a:solidFill>
                  <a:schemeClr val="accent4">
                    <a:lumMod val="20000"/>
                    <a:lumOff val="80000"/>
                  </a:schemeClr>
                </a:solidFill>
              </a:defRPr>
            </a:lvl1pPr>
          </a:lstStyle>
          <a:p>
            <a:pPr lvl="0"/>
            <a:r>
              <a:rPr kumimoji="1" lang="en-US" altLang="ja-JP" dirty="0"/>
              <a:t>Author5</a:t>
            </a:r>
            <a:endParaRPr kumimoji="1" lang="ja-JP" altLang="en-US" dirty="0"/>
          </a:p>
        </p:txBody>
      </p:sp>
      <p:sp>
        <p:nvSpPr>
          <p:cNvPr id="27" name="Text Placeholder 9"/>
          <p:cNvSpPr>
            <a:spLocks noGrp="1"/>
          </p:cNvSpPr>
          <p:nvPr>
            <p:ph type="body" sz="quarter" idx="26" hasCustomPrompt="1"/>
          </p:nvPr>
        </p:nvSpPr>
        <p:spPr>
          <a:xfrm>
            <a:off x="7680175" y="5594339"/>
            <a:ext cx="3024338" cy="435273"/>
          </a:xfrm>
        </p:spPr>
        <p:txBody>
          <a:bodyPr>
            <a:normAutofit/>
          </a:bodyPr>
          <a:lstStyle>
            <a:lvl1pPr algn="r">
              <a:defRPr sz="2000">
                <a:solidFill>
                  <a:schemeClr val="accent4">
                    <a:lumMod val="20000"/>
                    <a:lumOff val="80000"/>
                  </a:schemeClr>
                </a:solidFill>
              </a:defRPr>
            </a:lvl1pPr>
          </a:lstStyle>
          <a:p>
            <a:pPr lvl="0"/>
            <a:r>
              <a:rPr kumimoji="1" lang="en-US" altLang="ja-JP" dirty="0"/>
              <a:t>Affiliation5</a:t>
            </a:r>
            <a:endParaRPr kumimoji="1" lang="ja-JP" altLang="en-US" dirty="0"/>
          </a:p>
        </p:txBody>
      </p:sp>
      <p:sp>
        <p:nvSpPr>
          <p:cNvPr id="28" name="Text Placeholder 5"/>
          <p:cNvSpPr>
            <a:spLocks noGrp="1"/>
          </p:cNvSpPr>
          <p:nvPr>
            <p:ph type="body" sz="quarter" idx="27" hasCustomPrompt="1"/>
          </p:nvPr>
        </p:nvSpPr>
        <p:spPr>
          <a:xfrm>
            <a:off x="2999656" y="3860151"/>
            <a:ext cx="3024337" cy="462853"/>
          </a:xfrm>
        </p:spPr>
        <p:txBody>
          <a:bodyPr>
            <a:normAutofit/>
          </a:bodyPr>
          <a:lstStyle>
            <a:lvl1pPr algn="r">
              <a:defRPr sz="2800">
                <a:solidFill>
                  <a:schemeClr val="accent4">
                    <a:lumMod val="20000"/>
                    <a:lumOff val="80000"/>
                  </a:schemeClr>
                </a:solidFill>
              </a:defRPr>
            </a:lvl1pPr>
          </a:lstStyle>
          <a:p>
            <a:pPr lvl="0"/>
            <a:r>
              <a:rPr kumimoji="1" lang="en-US" altLang="ja-JP" dirty="0"/>
              <a:t>Author1</a:t>
            </a:r>
            <a:endParaRPr kumimoji="1" lang="ja-JP" altLang="en-US" dirty="0"/>
          </a:p>
        </p:txBody>
      </p:sp>
      <p:sp>
        <p:nvSpPr>
          <p:cNvPr id="29" name="Text Placeholder 9"/>
          <p:cNvSpPr>
            <a:spLocks noGrp="1"/>
          </p:cNvSpPr>
          <p:nvPr>
            <p:ph type="body" sz="quarter" idx="28" hasCustomPrompt="1"/>
          </p:nvPr>
        </p:nvSpPr>
        <p:spPr>
          <a:xfrm>
            <a:off x="2999656" y="4287637"/>
            <a:ext cx="3024338" cy="435273"/>
          </a:xfrm>
        </p:spPr>
        <p:txBody>
          <a:bodyPr>
            <a:normAutofit/>
          </a:bodyPr>
          <a:lstStyle>
            <a:lvl1pPr algn="r">
              <a:defRPr sz="2000">
                <a:solidFill>
                  <a:schemeClr val="accent4">
                    <a:lumMod val="20000"/>
                    <a:lumOff val="80000"/>
                  </a:schemeClr>
                </a:solidFill>
              </a:defRPr>
            </a:lvl1pPr>
          </a:lstStyle>
          <a:p>
            <a:pPr lvl="0"/>
            <a:r>
              <a:rPr kumimoji="1" lang="en-US" altLang="ja-JP" dirty="0"/>
              <a:t>Affiliation1</a:t>
            </a:r>
            <a:endParaRPr kumimoji="1" lang="ja-JP" altLang="en-US" dirty="0"/>
          </a:p>
        </p:txBody>
      </p:sp>
      <p:sp>
        <p:nvSpPr>
          <p:cNvPr id="30" name="Text Placeholder 5"/>
          <p:cNvSpPr>
            <a:spLocks noGrp="1"/>
          </p:cNvSpPr>
          <p:nvPr>
            <p:ph type="body" sz="quarter" idx="29" hasCustomPrompt="1"/>
          </p:nvPr>
        </p:nvSpPr>
        <p:spPr>
          <a:xfrm>
            <a:off x="6096000" y="3853589"/>
            <a:ext cx="3024337" cy="462853"/>
          </a:xfrm>
        </p:spPr>
        <p:txBody>
          <a:bodyPr>
            <a:normAutofit/>
          </a:bodyPr>
          <a:lstStyle>
            <a:lvl1pPr algn="r">
              <a:defRPr sz="2800">
                <a:solidFill>
                  <a:schemeClr val="accent4">
                    <a:lumMod val="20000"/>
                    <a:lumOff val="80000"/>
                  </a:schemeClr>
                </a:solidFill>
              </a:defRPr>
            </a:lvl1pPr>
          </a:lstStyle>
          <a:p>
            <a:pPr lvl="0"/>
            <a:r>
              <a:rPr kumimoji="1" lang="en-US" altLang="ja-JP" dirty="0"/>
              <a:t>Author2</a:t>
            </a:r>
            <a:endParaRPr kumimoji="1" lang="ja-JP" altLang="en-US" dirty="0"/>
          </a:p>
        </p:txBody>
      </p:sp>
      <p:sp>
        <p:nvSpPr>
          <p:cNvPr id="31" name="Text Placeholder 9"/>
          <p:cNvSpPr>
            <a:spLocks noGrp="1"/>
          </p:cNvSpPr>
          <p:nvPr>
            <p:ph type="body" sz="quarter" idx="30" hasCustomPrompt="1"/>
          </p:nvPr>
        </p:nvSpPr>
        <p:spPr>
          <a:xfrm>
            <a:off x="6096000" y="4281075"/>
            <a:ext cx="3024338" cy="435273"/>
          </a:xfrm>
        </p:spPr>
        <p:txBody>
          <a:bodyPr>
            <a:normAutofit/>
          </a:bodyPr>
          <a:lstStyle>
            <a:lvl1pPr algn="r">
              <a:defRPr sz="2000">
                <a:solidFill>
                  <a:schemeClr val="accent4">
                    <a:lumMod val="20000"/>
                    <a:lumOff val="80000"/>
                  </a:schemeClr>
                </a:solidFill>
              </a:defRPr>
            </a:lvl1pPr>
          </a:lstStyle>
          <a:p>
            <a:pPr lvl="0"/>
            <a:r>
              <a:rPr kumimoji="1" lang="en-US" altLang="ja-JP" dirty="0"/>
              <a:t>Affiliation2</a:t>
            </a:r>
            <a:endParaRPr kumimoji="1" lang="ja-JP" altLang="en-US" dirty="0"/>
          </a:p>
        </p:txBody>
      </p:sp>
    </p:spTree>
    <p:extLst>
      <p:ext uri="{BB962C8B-B14F-4D97-AF65-F5344CB8AC3E}">
        <p14:creationId xmlns:p14="http://schemas.microsoft.com/office/powerpoint/2010/main" val="421075621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3786" y="1564332"/>
            <a:ext cx="10523667" cy="1768044"/>
          </a:xfrm>
        </p:spPr>
        <p:txBody>
          <a:bodyPr anchor="b"/>
          <a:lstStyle>
            <a:lvl1pPr>
              <a:defRPr sz="6000">
                <a:solidFill>
                  <a:schemeClr val="tx1"/>
                </a:solidFill>
              </a:defRPr>
            </a:lvl1pPr>
          </a:lstStyle>
          <a:p>
            <a:r>
              <a:rPr kumimoji="1" lang="ja-JP" altLang="en-US" dirty="0"/>
              <a:t>マスター タイトルの書式設定</a:t>
            </a:r>
          </a:p>
        </p:txBody>
      </p:sp>
      <p:sp>
        <p:nvSpPr>
          <p:cNvPr id="3" name="Text Placeholder 2"/>
          <p:cNvSpPr>
            <a:spLocks noGrp="1"/>
          </p:cNvSpPr>
          <p:nvPr>
            <p:ph type="body" idx="1"/>
          </p:nvPr>
        </p:nvSpPr>
        <p:spPr>
          <a:xfrm>
            <a:off x="823787" y="3913017"/>
            <a:ext cx="10523667" cy="1500187"/>
          </a:xfrm>
        </p:spPr>
        <p:txBody>
          <a:bodyPr>
            <a:normAutofit/>
          </a:bodyPr>
          <a:lstStyle>
            <a:lvl1pPr marL="0" indent="0">
              <a:buNone/>
              <a:defRPr sz="3199">
                <a:solidFill>
                  <a:schemeClr val="tx1"/>
                </a:solidFill>
              </a:defRPr>
            </a:lvl1pPr>
            <a:lvl2pPr marL="457124" indent="0">
              <a:buNone/>
              <a:defRPr sz="2000">
                <a:solidFill>
                  <a:schemeClr val="tx1">
                    <a:tint val="75000"/>
                  </a:schemeClr>
                </a:solidFill>
              </a:defRPr>
            </a:lvl2pPr>
            <a:lvl3pPr marL="914248" indent="0">
              <a:buNone/>
              <a:defRPr sz="1800">
                <a:solidFill>
                  <a:schemeClr val="tx1">
                    <a:tint val="75000"/>
                  </a:schemeClr>
                </a:solidFill>
              </a:defRPr>
            </a:lvl3pPr>
            <a:lvl4pPr marL="1371372" indent="0">
              <a:buNone/>
              <a:defRPr sz="1600">
                <a:solidFill>
                  <a:schemeClr val="tx1">
                    <a:tint val="75000"/>
                  </a:schemeClr>
                </a:solidFill>
              </a:defRPr>
            </a:lvl4pPr>
            <a:lvl5pPr marL="1828495" indent="0">
              <a:buNone/>
              <a:defRPr sz="1600">
                <a:solidFill>
                  <a:schemeClr val="tx1">
                    <a:tint val="75000"/>
                  </a:schemeClr>
                </a:solidFill>
              </a:defRPr>
            </a:lvl5pPr>
            <a:lvl6pPr marL="2285620" indent="0">
              <a:buNone/>
              <a:defRPr sz="1600">
                <a:solidFill>
                  <a:schemeClr val="tx1">
                    <a:tint val="75000"/>
                  </a:schemeClr>
                </a:solidFill>
              </a:defRPr>
            </a:lvl6pPr>
            <a:lvl7pPr marL="2742742" indent="0">
              <a:buNone/>
              <a:defRPr sz="1600">
                <a:solidFill>
                  <a:schemeClr val="tx1">
                    <a:tint val="75000"/>
                  </a:schemeClr>
                </a:solidFill>
              </a:defRPr>
            </a:lvl7pPr>
            <a:lvl8pPr marL="3199866" indent="0">
              <a:buNone/>
              <a:defRPr sz="1600">
                <a:solidFill>
                  <a:schemeClr val="tx1">
                    <a:tint val="75000"/>
                  </a:schemeClr>
                </a:solidFill>
              </a:defRPr>
            </a:lvl8pPr>
            <a:lvl9pPr marL="3656990" indent="0">
              <a:buNone/>
              <a:defRPr sz="1600">
                <a:solidFill>
                  <a:schemeClr val="tx1">
                    <a:tint val="75000"/>
                  </a:schemeClr>
                </a:solidFill>
              </a:defRPr>
            </a:lvl9pPr>
          </a:lstStyle>
          <a:p>
            <a:pPr lvl="0"/>
            <a:r>
              <a:rPr kumimoji="1" lang="ja-JP" altLang="en-US"/>
              <a:t>マスター テキストの書式設定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567B12-D15D-4314-B784-A73DA28CC051}" type="slidenum">
              <a:rPr kumimoji="1" lang="ja-JP" altLang="en-US" smtClean="0"/>
              <a:t>‹#›</a:t>
            </a:fld>
            <a:endParaRPr kumimoji="1" lang="ja-JP" altLang="en-US"/>
          </a:p>
        </p:txBody>
      </p:sp>
    </p:spTree>
    <p:extLst>
      <p:ext uri="{BB962C8B-B14F-4D97-AF65-F5344CB8AC3E}">
        <p14:creationId xmlns:p14="http://schemas.microsoft.com/office/powerpoint/2010/main" val="2686657639"/>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gorithm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a:lvl1pPr>
          </a:lstStyle>
          <a:p>
            <a:fld id="{3CFF942F-D260-4B40-BDAC-78A1404A5892}" type="slidenum">
              <a:rPr lang="ja-JP" altLang="en-US" smtClean="0"/>
              <a:pPr/>
              <a:t>‹#›</a:t>
            </a:fld>
            <a:endParaRPr lang="ja-JP" altLang="en-US" dirty="0"/>
          </a:p>
        </p:txBody>
      </p:sp>
      <p:cxnSp>
        <p:nvCxnSpPr>
          <p:cNvPr id="9" name="直線矢印コネクタ 8"/>
          <p:cNvCxnSpPr/>
          <p:nvPr/>
        </p:nvCxnSpPr>
        <p:spPr>
          <a:xfrm>
            <a:off x="3243389"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622803" y="1602401"/>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テキスト プレースホルダー 12"/>
          <p:cNvSpPr>
            <a:spLocks noGrp="1"/>
          </p:cNvSpPr>
          <p:nvPr>
            <p:ph type="body" sz="quarter" idx="14" hasCustomPrompt="1"/>
          </p:nvPr>
        </p:nvSpPr>
        <p:spPr>
          <a:xfrm>
            <a:off x="4821241" y="1724362"/>
            <a:ext cx="2383447" cy="565901"/>
          </a:xfrm>
        </p:spPr>
        <p:txBody>
          <a:bodyPr/>
          <a:lstStyle>
            <a:lvl1pPr algn="ctr">
              <a:defRPr>
                <a:solidFill>
                  <a:schemeClr val="bg2"/>
                </a:solidFill>
              </a:defRPr>
            </a:lvl1pPr>
          </a:lstStyle>
          <a:p>
            <a:pPr lvl="0"/>
            <a:r>
              <a:rPr kumimoji="1" lang="en-US" altLang="ja-JP" dirty="0"/>
              <a:t>Algorithm1</a:t>
            </a:r>
            <a:endParaRPr kumimoji="1" lang="ja-JP" altLang="en-US" dirty="0"/>
          </a:p>
        </p:txBody>
      </p:sp>
      <p:cxnSp>
        <p:nvCxnSpPr>
          <p:cNvPr id="33" name="直線矢印コネクタ 32"/>
          <p:cNvCxnSpPr/>
          <p:nvPr/>
        </p:nvCxnSpPr>
        <p:spPr>
          <a:xfrm>
            <a:off x="7563340"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622803" y="2876507"/>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6" name="テキスト プレースホルダー 12"/>
          <p:cNvSpPr>
            <a:spLocks noGrp="1"/>
          </p:cNvSpPr>
          <p:nvPr>
            <p:ph type="body" sz="quarter" idx="15" hasCustomPrompt="1"/>
          </p:nvPr>
        </p:nvSpPr>
        <p:spPr>
          <a:xfrm>
            <a:off x="4821241" y="2998466"/>
            <a:ext cx="2383447" cy="565901"/>
          </a:xfrm>
        </p:spPr>
        <p:txBody>
          <a:bodyPr/>
          <a:lstStyle>
            <a:lvl1pPr algn="ctr">
              <a:defRPr>
                <a:solidFill>
                  <a:schemeClr val="bg2"/>
                </a:solidFill>
              </a:defRPr>
            </a:lvl1pPr>
          </a:lstStyle>
          <a:p>
            <a:pPr lvl="0"/>
            <a:r>
              <a:rPr kumimoji="1" lang="en-US" altLang="ja-JP" dirty="0"/>
              <a:t>Algorithm2</a:t>
            </a:r>
            <a:endParaRPr kumimoji="1" lang="ja-JP" altLang="en-US" dirty="0"/>
          </a:p>
        </p:txBody>
      </p:sp>
      <p:sp>
        <p:nvSpPr>
          <p:cNvPr id="39" name="正方形/長方形 38"/>
          <p:cNvSpPr/>
          <p:nvPr/>
        </p:nvSpPr>
        <p:spPr>
          <a:xfrm>
            <a:off x="4622803" y="4144256"/>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0" name="テキスト プレースホルダー 12"/>
          <p:cNvSpPr>
            <a:spLocks noGrp="1"/>
          </p:cNvSpPr>
          <p:nvPr>
            <p:ph type="body" sz="quarter" idx="16" hasCustomPrompt="1"/>
          </p:nvPr>
        </p:nvSpPr>
        <p:spPr>
          <a:xfrm>
            <a:off x="4821241" y="4266217"/>
            <a:ext cx="2383447" cy="565901"/>
          </a:xfrm>
        </p:spPr>
        <p:txBody>
          <a:bodyPr/>
          <a:lstStyle>
            <a:lvl1pPr algn="ctr">
              <a:defRPr>
                <a:solidFill>
                  <a:schemeClr val="bg2"/>
                </a:solidFill>
              </a:defRPr>
            </a:lvl1pPr>
          </a:lstStyle>
          <a:p>
            <a:pPr lvl="0"/>
            <a:r>
              <a:rPr kumimoji="1" lang="en-US" altLang="ja-JP" dirty="0"/>
              <a:t>Algorithm3</a:t>
            </a:r>
            <a:endParaRPr kumimoji="1" lang="ja-JP" altLang="en-US" dirty="0"/>
          </a:p>
        </p:txBody>
      </p:sp>
      <p:sp>
        <p:nvSpPr>
          <p:cNvPr id="47" name="正方形/長方形 46"/>
          <p:cNvSpPr/>
          <p:nvPr/>
        </p:nvSpPr>
        <p:spPr>
          <a:xfrm>
            <a:off x="4622803" y="5351919"/>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8" name="テキスト プレースホルダー 12"/>
          <p:cNvSpPr>
            <a:spLocks noGrp="1"/>
          </p:cNvSpPr>
          <p:nvPr>
            <p:ph type="body" sz="quarter" idx="17" hasCustomPrompt="1"/>
          </p:nvPr>
        </p:nvSpPr>
        <p:spPr>
          <a:xfrm>
            <a:off x="4821241" y="5473879"/>
            <a:ext cx="2383447" cy="565901"/>
          </a:xfrm>
        </p:spPr>
        <p:txBody>
          <a:bodyPr/>
          <a:lstStyle>
            <a:lvl1pPr algn="ctr">
              <a:defRPr>
                <a:solidFill>
                  <a:schemeClr val="bg2"/>
                </a:solidFill>
              </a:defRPr>
            </a:lvl1pPr>
          </a:lstStyle>
          <a:p>
            <a:pPr lvl="0"/>
            <a:r>
              <a:rPr kumimoji="1" lang="en-US" altLang="ja-JP" dirty="0"/>
              <a:t>Algorithm4</a:t>
            </a:r>
            <a:endParaRPr kumimoji="1" lang="ja-JP" altLang="en-US" dirty="0"/>
          </a:p>
        </p:txBody>
      </p:sp>
      <p:cxnSp>
        <p:nvCxnSpPr>
          <p:cNvPr id="50" name="直線矢印コネクタ 49"/>
          <p:cNvCxnSpPr/>
          <p:nvPr/>
        </p:nvCxnSpPr>
        <p:spPr>
          <a:xfrm>
            <a:off x="3243389" y="3282630"/>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563340" y="3282630"/>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243389" y="4517652"/>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7563340" y="4517652"/>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3243389" y="572922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563340" y="572922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93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gorithm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a:lvl1pPr>
          </a:lstStyle>
          <a:p>
            <a:fld id="{3CFF942F-D260-4B40-BDAC-78A1404A5892}" type="slidenum">
              <a:rPr lang="ja-JP" altLang="en-US" smtClean="0"/>
              <a:pPr/>
              <a:t>‹#›</a:t>
            </a:fld>
            <a:endParaRPr lang="ja-JP" altLang="en-US" dirty="0"/>
          </a:p>
        </p:txBody>
      </p:sp>
      <p:cxnSp>
        <p:nvCxnSpPr>
          <p:cNvPr id="9" name="直線矢印コネクタ 8"/>
          <p:cNvCxnSpPr/>
          <p:nvPr/>
        </p:nvCxnSpPr>
        <p:spPr>
          <a:xfrm>
            <a:off x="3243389"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622803" y="1602401"/>
            <a:ext cx="2780323" cy="7549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テキスト プレースホルダー 12"/>
          <p:cNvSpPr>
            <a:spLocks noGrp="1"/>
          </p:cNvSpPr>
          <p:nvPr>
            <p:ph type="body" sz="quarter" idx="14" hasCustomPrompt="1"/>
          </p:nvPr>
        </p:nvSpPr>
        <p:spPr>
          <a:xfrm>
            <a:off x="4821241" y="1724362"/>
            <a:ext cx="2383447" cy="565901"/>
          </a:xfrm>
        </p:spPr>
        <p:txBody>
          <a:bodyPr/>
          <a:lstStyle>
            <a:lvl1pPr algn="ctr">
              <a:defRPr>
                <a:solidFill>
                  <a:schemeClr val="bg2"/>
                </a:solidFill>
              </a:defRPr>
            </a:lvl1pPr>
          </a:lstStyle>
          <a:p>
            <a:pPr lvl="0"/>
            <a:r>
              <a:rPr kumimoji="1" lang="en-US" altLang="ja-JP" dirty="0"/>
              <a:t>Algorithm1</a:t>
            </a:r>
            <a:endParaRPr kumimoji="1" lang="ja-JP" altLang="en-US" dirty="0"/>
          </a:p>
        </p:txBody>
      </p:sp>
      <p:cxnSp>
        <p:nvCxnSpPr>
          <p:cNvPr id="33" name="直線矢印コネクタ 32"/>
          <p:cNvCxnSpPr/>
          <p:nvPr/>
        </p:nvCxnSpPr>
        <p:spPr>
          <a:xfrm>
            <a:off x="7563340" y="1992893"/>
            <a:ext cx="11801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547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ame_oracle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23567B12-D15D-4314-B784-A73DA28CC051}" type="slidenum">
              <a:rPr lang="ja-JP" altLang="en-US" smtClean="0"/>
              <a:pPr/>
              <a:t>‹#›</a:t>
            </a:fld>
            <a:endParaRPr lang="ja-JP" altLang="en-US" dirty="0"/>
          </a:p>
        </p:txBody>
      </p:sp>
      <p:sp>
        <p:nvSpPr>
          <p:cNvPr id="8" name="テキスト プレースホルダー 7"/>
          <p:cNvSpPr>
            <a:spLocks noGrp="1"/>
          </p:cNvSpPr>
          <p:nvPr>
            <p:ph type="body" sz="quarter" idx="13" hasCustomPrompt="1"/>
          </p:nvPr>
        </p:nvSpPr>
        <p:spPr>
          <a:xfrm>
            <a:off x="724930" y="5424713"/>
            <a:ext cx="10628870" cy="867642"/>
          </a:xfrm>
        </p:spPr>
        <p:txBody>
          <a:bodyPr/>
          <a:lstStyle>
            <a:lvl1pPr>
              <a:lnSpc>
                <a:spcPct val="70000"/>
              </a:lnSpc>
              <a:spcBef>
                <a:spcPts val="1600"/>
              </a:spcBef>
              <a:defRPr baseline="0"/>
            </a:lvl1pPr>
          </a:lstStyle>
          <a:p>
            <a:pPr lvl="0"/>
            <a:r>
              <a:rPr kumimoji="1" lang="en-US" altLang="ja-JP" dirty="0"/>
              <a:t>Winning condition</a:t>
            </a:r>
          </a:p>
          <a:p>
            <a:pPr lvl="0"/>
            <a:r>
              <a:rPr kumimoji="1" lang="en-US" altLang="ja-JP" dirty="0"/>
              <a:t>Second line</a:t>
            </a:r>
            <a:endParaRPr kumimoji="1" lang="ja-JP" altLang="en-US" dirty="0"/>
          </a:p>
        </p:txBody>
      </p:sp>
      <p:sp>
        <p:nvSpPr>
          <p:cNvPr id="11" name="正方形/長方形 10"/>
          <p:cNvSpPr/>
          <p:nvPr/>
        </p:nvSpPr>
        <p:spPr>
          <a:xfrm>
            <a:off x="724930" y="1555195"/>
            <a:ext cx="3135870" cy="3494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667" dirty="0"/>
              <a:t>Challenger</a:t>
            </a:r>
            <a:endParaRPr kumimoji="1" lang="ja-JP" altLang="en-US" sz="2667" dirty="0"/>
          </a:p>
        </p:txBody>
      </p:sp>
      <p:sp>
        <p:nvSpPr>
          <p:cNvPr id="12" name="正方形/長方形 11"/>
          <p:cNvSpPr/>
          <p:nvPr/>
        </p:nvSpPr>
        <p:spPr>
          <a:xfrm>
            <a:off x="6502402" y="1555195"/>
            <a:ext cx="898769" cy="349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t>A</a:t>
            </a:r>
            <a:endParaRPr kumimoji="1" lang="ja-JP" altLang="en-US" sz="4800" dirty="0"/>
          </a:p>
        </p:txBody>
      </p:sp>
      <p:sp>
        <p:nvSpPr>
          <p:cNvPr id="13" name="正方形/長方形 12"/>
          <p:cNvSpPr/>
          <p:nvPr/>
        </p:nvSpPr>
        <p:spPr>
          <a:xfrm>
            <a:off x="9612926" y="3001570"/>
            <a:ext cx="1740877" cy="883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テキスト プレースホルダー 14"/>
          <p:cNvSpPr>
            <a:spLocks noGrp="1"/>
          </p:cNvSpPr>
          <p:nvPr>
            <p:ph type="body" sz="quarter" idx="14" hasCustomPrompt="1"/>
          </p:nvPr>
        </p:nvSpPr>
        <p:spPr>
          <a:xfrm>
            <a:off x="9713385" y="3212377"/>
            <a:ext cx="1539957" cy="672471"/>
          </a:xfrm>
        </p:spPr>
        <p:txBody>
          <a:bodyPr/>
          <a:lstStyle>
            <a:lvl1pPr algn="ctr">
              <a:defRPr>
                <a:solidFill>
                  <a:schemeClr val="bg2"/>
                </a:solidFill>
              </a:defRPr>
            </a:lvl1pPr>
          </a:lstStyle>
          <a:p>
            <a:pPr lvl="0"/>
            <a:r>
              <a:rPr kumimoji="1" lang="en-US" altLang="ja-JP" dirty="0"/>
              <a:t>Oracle</a:t>
            </a:r>
            <a:endParaRPr kumimoji="1" lang="ja-JP" altLang="en-US" dirty="0"/>
          </a:p>
        </p:txBody>
      </p:sp>
    </p:spTree>
    <p:extLst>
      <p:ext uri="{BB962C8B-B14F-4D97-AF65-F5344CB8AC3E}">
        <p14:creationId xmlns:p14="http://schemas.microsoft.com/office/powerpoint/2010/main" val="120760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ade_enumerate_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32151-C5B0-4EBD-BC0D-BC385C0FDD05}"/>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C7E9231F-E242-4EFF-883D-68279BACA864}"/>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E90BFA-77D8-4742-B8FE-32D31BDBAD04}"/>
              </a:ext>
            </a:extLst>
          </p:cNvPr>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AD0A97CF-5567-45BC-8173-FFD232581593}"/>
              </a:ext>
            </a:extLst>
          </p:cNvPr>
          <p:cNvSpPr/>
          <p:nvPr userDrawn="1"/>
        </p:nvSpPr>
        <p:spPr>
          <a:xfrm>
            <a:off x="577161" y="1412776"/>
            <a:ext cx="10991447" cy="521743"/>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ホームベース 10">
            <a:extLst>
              <a:ext uri="{FF2B5EF4-FFF2-40B4-BE49-F238E27FC236}">
                <a16:creationId xmlns:a16="http://schemas.microsoft.com/office/drawing/2014/main" id="{13AA0BAA-C9E6-4A66-9A3A-5E4FC3B8A9A1}"/>
              </a:ext>
            </a:extLst>
          </p:cNvPr>
          <p:cNvSpPr/>
          <p:nvPr userDrawn="1"/>
        </p:nvSpPr>
        <p:spPr>
          <a:xfrm>
            <a:off x="577162" y="1412776"/>
            <a:ext cx="900100" cy="52174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a:extLst>
              <a:ext uri="{FF2B5EF4-FFF2-40B4-BE49-F238E27FC236}">
                <a16:creationId xmlns:a16="http://schemas.microsoft.com/office/drawing/2014/main" id="{24F9A09F-5811-4F79-94D7-E2D67A52978A}"/>
              </a:ext>
            </a:extLst>
          </p:cNvPr>
          <p:cNvSpPr>
            <a:spLocks noGrp="1"/>
          </p:cNvSpPr>
          <p:nvPr>
            <p:ph type="body" sz="quarter" idx="15" hasCustomPrompt="1"/>
          </p:nvPr>
        </p:nvSpPr>
        <p:spPr>
          <a:xfrm>
            <a:off x="562068" y="2140974"/>
            <a:ext cx="10991447" cy="1664618"/>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8" name="テキスト プレースホルダー 11">
            <a:extLst>
              <a:ext uri="{FF2B5EF4-FFF2-40B4-BE49-F238E27FC236}">
                <a16:creationId xmlns:a16="http://schemas.microsoft.com/office/drawing/2014/main" id="{BC05AF2A-DD6C-4E15-9CCD-7FFC6A7A773F}"/>
              </a:ext>
            </a:extLst>
          </p:cNvPr>
          <p:cNvSpPr>
            <a:spLocks noGrp="1"/>
          </p:cNvSpPr>
          <p:nvPr>
            <p:ph type="body" sz="quarter" idx="16" hasCustomPrompt="1"/>
          </p:nvPr>
        </p:nvSpPr>
        <p:spPr>
          <a:xfrm>
            <a:off x="1477262" y="1296287"/>
            <a:ext cx="10091346" cy="638232"/>
          </a:xfrm>
        </p:spPr>
        <p:txBody>
          <a:bodyPr anchor="t">
            <a:noAutofit/>
          </a:bodyPr>
          <a:lstStyle>
            <a:lvl1pPr algn="l">
              <a:lnSpc>
                <a:spcPct val="120000"/>
              </a:lnSpc>
              <a:defRPr sz="3600" spc="300">
                <a:solidFill>
                  <a:schemeClr val="accent1"/>
                </a:solidFill>
                <a:latin typeface="+mj-lt"/>
              </a:defRPr>
            </a:lvl1pPr>
          </a:lstStyle>
          <a:p>
            <a:pPr lvl="0"/>
            <a:r>
              <a:rPr lang="en-US" altLang="ja-JP" dirty="0"/>
              <a:t>Text Here</a:t>
            </a:r>
            <a:endParaRPr lang="en-US" dirty="0"/>
          </a:p>
        </p:txBody>
      </p:sp>
      <p:sp>
        <p:nvSpPr>
          <p:cNvPr id="22" name="テキスト プレースホルダー 11">
            <a:extLst>
              <a:ext uri="{FF2B5EF4-FFF2-40B4-BE49-F238E27FC236}">
                <a16:creationId xmlns:a16="http://schemas.microsoft.com/office/drawing/2014/main" id="{4809EAED-B509-4617-B85E-339EE35638EB}"/>
              </a:ext>
            </a:extLst>
          </p:cNvPr>
          <p:cNvSpPr>
            <a:spLocks noGrp="1"/>
          </p:cNvSpPr>
          <p:nvPr>
            <p:ph type="body" sz="quarter" idx="22" hasCustomPrompt="1"/>
          </p:nvPr>
        </p:nvSpPr>
        <p:spPr>
          <a:xfrm>
            <a:off x="562068" y="4576050"/>
            <a:ext cx="10991447" cy="1664618"/>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5" name="正方形/長方形 24">
            <a:extLst>
              <a:ext uri="{FF2B5EF4-FFF2-40B4-BE49-F238E27FC236}">
                <a16:creationId xmlns:a16="http://schemas.microsoft.com/office/drawing/2014/main" id="{A7463D90-7580-4890-8C45-BE8FCABAE70C}"/>
              </a:ext>
            </a:extLst>
          </p:cNvPr>
          <p:cNvSpPr/>
          <p:nvPr userDrawn="1"/>
        </p:nvSpPr>
        <p:spPr>
          <a:xfrm>
            <a:off x="551384" y="4040297"/>
            <a:ext cx="10991447" cy="521743"/>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ホームベース 10">
            <a:extLst>
              <a:ext uri="{FF2B5EF4-FFF2-40B4-BE49-F238E27FC236}">
                <a16:creationId xmlns:a16="http://schemas.microsoft.com/office/drawing/2014/main" id="{E7673BEE-A2B3-4014-8DA2-CB96A1874EA3}"/>
              </a:ext>
            </a:extLst>
          </p:cNvPr>
          <p:cNvSpPr/>
          <p:nvPr userDrawn="1"/>
        </p:nvSpPr>
        <p:spPr>
          <a:xfrm>
            <a:off x="551385" y="4040297"/>
            <a:ext cx="900100" cy="52174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a:extLst>
              <a:ext uri="{FF2B5EF4-FFF2-40B4-BE49-F238E27FC236}">
                <a16:creationId xmlns:a16="http://schemas.microsoft.com/office/drawing/2014/main" id="{39DCEC15-5A70-4CBB-AD6B-FAC5845643E3}"/>
              </a:ext>
            </a:extLst>
          </p:cNvPr>
          <p:cNvSpPr>
            <a:spLocks noGrp="1"/>
          </p:cNvSpPr>
          <p:nvPr>
            <p:ph type="body" sz="quarter" idx="23" hasCustomPrompt="1"/>
          </p:nvPr>
        </p:nvSpPr>
        <p:spPr>
          <a:xfrm>
            <a:off x="1451485" y="3923808"/>
            <a:ext cx="10091346" cy="638232"/>
          </a:xfrm>
        </p:spPr>
        <p:txBody>
          <a:bodyPr anchor="t">
            <a:noAutofit/>
          </a:bodyPr>
          <a:lstStyle>
            <a:lvl1pPr algn="l">
              <a:lnSpc>
                <a:spcPct val="120000"/>
              </a:lnSpc>
              <a:defRPr sz="3600" spc="300">
                <a:solidFill>
                  <a:schemeClr val="accent1"/>
                </a:solidFill>
                <a:latin typeface="+mj-lt"/>
              </a:defRPr>
            </a:lvl1pPr>
          </a:lstStyle>
          <a:p>
            <a:pPr lvl="0"/>
            <a:r>
              <a:rPr lang="en-US" altLang="ja-JP" dirty="0"/>
              <a:t>Text Here</a:t>
            </a:r>
            <a:endParaRPr lang="en-US" dirty="0"/>
          </a:p>
        </p:txBody>
      </p:sp>
    </p:spTree>
    <p:extLst>
      <p:ext uri="{BB962C8B-B14F-4D97-AF65-F5344CB8AC3E}">
        <p14:creationId xmlns:p14="http://schemas.microsoft.com/office/powerpoint/2010/main" val="1111658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23567B12-D15D-4314-B784-A73DA28CC051}" type="slidenum">
              <a:rPr kumimoji="1" lang="ja-JP" altLang="en-US" smtClean="0"/>
              <a:t>‹#›</a:t>
            </a:fld>
            <a:endParaRPr kumimoji="1" lang="ja-JP" altLang="en-US"/>
          </a:p>
        </p:txBody>
      </p:sp>
    </p:spTree>
    <p:extLst>
      <p:ext uri="{BB962C8B-B14F-4D97-AF65-F5344CB8AC3E}">
        <p14:creationId xmlns:p14="http://schemas.microsoft.com/office/powerpoint/2010/main" val="1533208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umnerat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3CFF942F-D260-4B40-BDAC-78A1404A5892}" type="slidenum">
              <a:rPr lang="ja-JP" altLang="en-US" smtClean="0"/>
              <a:pPr/>
              <a:t>‹#›</a:t>
            </a:fld>
            <a:endParaRPr lang="ja-JP" altLang="en-US" dirty="0"/>
          </a:p>
        </p:txBody>
      </p:sp>
      <p:sp>
        <p:nvSpPr>
          <p:cNvPr id="56" name="Text Placeholder 55"/>
          <p:cNvSpPr>
            <a:spLocks noGrp="1"/>
          </p:cNvSpPr>
          <p:nvPr>
            <p:ph type="body" sz="quarter" idx="13" hasCustomPrompt="1"/>
          </p:nvPr>
        </p:nvSpPr>
        <p:spPr>
          <a:xfrm>
            <a:off x="1368157"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3" name="Rectangle 2"/>
          <p:cNvSpPr/>
          <p:nvPr/>
        </p:nvSpPr>
        <p:spPr>
          <a:xfrm>
            <a:off x="787400" y="1641356"/>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4" name="Text Placeholder 13"/>
          <p:cNvSpPr>
            <a:spLocks noGrp="1"/>
          </p:cNvSpPr>
          <p:nvPr>
            <p:ph type="body" sz="quarter" idx="14" hasCustomPrompt="1"/>
          </p:nvPr>
        </p:nvSpPr>
        <p:spPr>
          <a:xfrm>
            <a:off x="1368157" y="2195251"/>
            <a:ext cx="9985645" cy="1565535"/>
          </a:xfrm>
        </p:spPr>
        <p:txBody>
          <a:bodyPr>
            <a:norm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a:p>
            <a:pPr lvl="0"/>
            <a:r>
              <a:rPr kumimoji="1" lang="en-US" altLang="ja-JP" dirty="0"/>
              <a:t>Line 3</a:t>
            </a:r>
            <a:endParaRPr kumimoji="1" lang="ja-JP" altLang="en-US" dirty="0"/>
          </a:p>
        </p:txBody>
      </p:sp>
      <p:sp>
        <p:nvSpPr>
          <p:cNvPr id="59" name="Rectangle 58"/>
          <p:cNvSpPr/>
          <p:nvPr/>
        </p:nvSpPr>
        <p:spPr>
          <a:xfrm>
            <a:off x="793435" y="4092920"/>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15" name="Text Placeholder 55"/>
          <p:cNvSpPr>
            <a:spLocks noGrp="1"/>
          </p:cNvSpPr>
          <p:nvPr>
            <p:ph type="body" sz="quarter" idx="15" hasCustomPrompt="1"/>
          </p:nvPr>
        </p:nvSpPr>
        <p:spPr>
          <a:xfrm>
            <a:off x="1368157" y="4233194"/>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4664182"/>
            <a:ext cx="9985645" cy="1555968"/>
          </a:xfrm>
        </p:spPr>
        <p:txBody>
          <a:bodyPr>
            <a:norm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a:p>
            <a:pPr lvl="0"/>
            <a:r>
              <a:rPr kumimoji="1" lang="en-US" altLang="ja-JP" dirty="0"/>
              <a:t>Line 3</a:t>
            </a:r>
            <a:endParaRPr kumimoji="1" lang="ja-JP" altLang="en-US" dirty="0"/>
          </a:p>
        </p:txBody>
      </p:sp>
    </p:spTree>
    <p:extLst>
      <p:ext uri="{BB962C8B-B14F-4D97-AF65-F5344CB8AC3E}">
        <p14:creationId xmlns:p14="http://schemas.microsoft.com/office/powerpoint/2010/main" val="2208112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umnerate 2_cir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a:t>マスター タイトルの書式設定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vl1pPr>
          </a:lstStyle>
          <a:p>
            <a:fld id="{3CFF942F-D260-4B40-BDAC-78A1404A5892}" type="slidenum">
              <a:rPr lang="ja-JP" altLang="en-US" smtClean="0"/>
              <a:pPr/>
              <a:t>‹#›</a:t>
            </a:fld>
            <a:endParaRPr lang="ja-JP" altLang="en-US" dirty="0"/>
          </a:p>
        </p:txBody>
      </p:sp>
      <p:sp>
        <p:nvSpPr>
          <p:cNvPr id="56" name="Text Placeholder 55"/>
          <p:cNvSpPr>
            <a:spLocks noGrp="1"/>
          </p:cNvSpPr>
          <p:nvPr>
            <p:ph type="body" sz="quarter" idx="13" hasCustomPrompt="1"/>
          </p:nvPr>
        </p:nvSpPr>
        <p:spPr>
          <a:xfrm>
            <a:off x="1368157" y="1798981"/>
            <a:ext cx="9985645" cy="331402"/>
          </a:xfrm>
        </p:spPr>
        <p:txBody>
          <a:bodyPr anchor="t" anchorCtr="0"/>
          <a:lstStyle>
            <a:lvl1pPr>
              <a:lnSpc>
                <a:spcPct val="50000"/>
              </a:lnSpc>
              <a:spcBef>
                <a:spcPts val="1200"/>
              </a:spcBef>
              <a:spcAft>
                <a:spcPts val="400"/>
              </a:spcAft>
              <a:defRPr/>
            </a:lvl1pPr>
          </a:lstStyle>
          <a:p>
            <a:pPr lvl="0"/>
            <a:r>
              <a:rPr kumimoji="1" lang="en-US" altLang="ja-JP" dirty="0"/>
              <a:t>Item 1</a:t>
            </a:r>
          </a:p>
        </p:txBody>
      </p:sp>
      <p:sp>
        <p:nvSpPr>
          <p:cNvPr id="14" name="Text Placeholder 13"/>
          <p:cNvSpPr>
            <a:spLocks noGrp="1"/>
          </p:cNvSpPr>
          <p:nvPr>
            <p:ph type="body" sz="quarter" idx="14" hasCustomPrompt="1"/>
          </p:nvPr>
        </p:nvSpPr>
        <p:spPr>
          <a:xfrm>
            <a:off x="1368157" y="2195251"/>
            <a:ext cx="9985645" cy="1565535"/>
          </a:xfrm>
        </p:spPr>
        <p:txBody>
          <a:bodyPr>
            <a:normAutofit/>
          </a:bodyPr>
          <a:lstStyle>
            <a:lvl1pPr>
              <a:lnSpc>
                <a:spcPct val="90000"/>
              </a:lnSpc>
              <a:spcBef>
                <a:spcPts val="800"/>
              </a:spcBef>
              <a:defRPr sz="2400" baseline="0"/>
            </a:lvl1pPr>
          </a:lstStyle>
          <a:p>
            <a:pPr lvl="0"/>
            <a:r>
              <a:rPr kumimoji="1" lang="en-US" altLang="ja-JP" dirty="0"/>
              <a:t>Sub Item 1</a:t>
            </a:r>
          </a:p>
          <a:p>
            <a:pPr lvl="0"/>
            <a:r>
              <a:rPr kumimoji="1" lang="en-US" altLang="ja-JP" dirty="0"/>
              <a:t>Line 2</a:t>
            </a:r>
          </a:p>
          <a:p>
            <a:pPr lvl="0"/>
            <a:r>
              <a:rPr kumimoji="1" lang="en-US" altLang="ja-JP" dirty="0"/>
              <a:t>Line 3</a:t>
            </a:r>
            <a:endParaRPr kumimoji="1" lang="ja-JP" altLang="en-US" dirty="0"/>
          </a:p>
        </p:txBody>
      </p:sp>
      <p:sp>
        <p:nvSpPr>
          <p:cNvPr id="15" name="Text Placeholder 55"/>
          <p:cNvSpPr>
            <a:spLocks noGrp="1"/>
          </p:cNvSpPr>
          <p:nvPr>
            <p:ph type="body" sz="quarter" idx="15" hasCustomPrompt="1"/>
          </p:nvPr>
        </p:nvSpPr>
        <p:spPr>
          <a:xfrm>
            <a:off x="1368157" y="4233194"/>
            <a:ext cx="9985645" cy="332121"/>
          </a:xfrm>
        </p:spPr>
        <p:txBody>
          <a:bodyPr anchor="t" anchorCtr="0"/>
          <a:lstStyle>
            <a:lvl1pPr>
              <a:lnSpc>
                <a:spcPct val="50000"/>
              </a:lnSpc>
              <a:spcBef>
                <a:spcPts val="1200"/>
              </a:spcBef>
              <a:spcAft>
                <a:spcPts val="400"/>
              </a:spcAft>
              <a:defRPr/>
            </a:lvl1pPr>
          </a:lstStyle>
          <a:p>
            <a:pPr lvl="0"/>
            <a:r>
              <a:rPr kumimoji="1" lang="en-US" altLang="ja-JP" dirty="0"/>
              <a:t>Item 2</a:t>
            </a:r>
          </a:p>
        </p:txBody>
      </p:sp>
      <p:sp>
        <p:nvSpPr>
          <p:cNvPr id="16" name="Text Placeholder 13"/>
          <p:cNvSpPr>
            <a:spLocks noGrp="1"/>
          </p:cNvSpPr>
          <p:nvPr>
            <p:ph type="body" sz="quarter" idx="16" hasCustomPrompt="1"/>
          </p:nvPr>
        </p:nvSpPr>
        <p:spPr>
          <a:xfrm>
            <a:off x="1368157" y="4664182"/>
            <a:ext cx="9985645" cy="1555968"/>
          </a:xfrm>
        </p:spPr>
        <p:txBody>
          <a:bodyPr>
            <a:normAutofit/>
          </a:bodyPr>
          <a:lstStyle>
            <a:lvl1pPr>
              <a:lnSpc>
                <a:spcPct val="90000"/>
              </a:lnSpc>
              <a:spcBef>
                <a:spcPts val="800"/>
              </a:spcBef>
              <a:defRPr sz="2400" baseline="0"/>
            </a:lvl1pPr>
          </a:lstStyle>
          <a:p>
            <a:pPr lvl="0"/>
            <a:r>
              <a:rPr kumimoji="1" lang="en-US" altLang="ja-JP" dirty="0"/>
              <a:t>Sub Item 2</a:t>
            </a:r>
          </a:p>
          <a:p>
            <a:pPr lvl="0"/>
            <a:r>
              <a:rPr kumimoji="1" lang="en-US" altLang="ja-JP" dirty="0"/>
              <a:t>Line 2</a:t>
            </a:r>
          </a:p>
          <a:p>
            <a:pPr lvl="0"/>
            <a:r>
              <a:rPr kumimoji="1" lang="en-US" altLang="ja-JP" dirty="0"/>
              <a:t>Line 3</a:t>
            </a:r>
            <a:endParaRPr kumimoji="1" lang="ja-JP" altLang="en-US" dirty="0"/>
          </a:p>
        </p:txBody>
      </p:sp>
      <p:sp>
        <p:nvSpPr>
          <p:cNvPr id="4" name="楕円 3">
            <a:extLst>
              <a:ext uri="{FF2B5EF4-FFF2-40B4-BE49-F238E27FC236}">
                <a16:creationId xmlns:a16="http://schemas.microsoft.com/office/drawing/2014/main" id="{CB004F5E-7733-49E6-8F8B-B37265182618}"/>
              </a:ext>
            </a:extLst>
          </p:cNvPr>
          <p:cNvSpPr/>
          <p:nvPr userDrawn="1"/>
        </p:nvSpPr>
        <p:spPr>
          <a:xfrm>
            <a:off x="782467" y="1648031"/>
            <a:ext cx="452040" cy="4823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12" name="楕円 11">
            <a:extLst>
              <a:ext uri="{FF2B5EF4-FFF2-40B4-BE49-F238E27FC236}">
                <a16:creationId xmlns:a16="http://schemas.microsoft.com/office/drawing/2014/main" id="{E2F605A8-7F6B-492D-B56E-F66AB30C46F0}"/>
              </a:ext>
            </a:extLst>
          </p:cNvPr>
          <p:cNvSpPr/>
          <p:nvPr userDrawn="1"/>
        </p:nvSpPr>
        <p:spPr>
          <a:xfrm>
            <a:off x="782467" y="4100769"/>
            <a:ext cx="452040" cy="4823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Tree>
    <p:extLst>
      <p:ext uri="{BB962C8B-B14F-4D97-AF65-F5344CB8AC3E}">
        <p14:creationId xmlns:p14="http://schemas.microsoft.com/office/powerpoint/2010/main" val="2898025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ja-JP" altLang="en-US"/>
              <a:t>マスター タイトルの書式設定</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lvl1pPr>
              <a:defRPr sz="4000"/>
            </a:lvl1pPr>
            <a:lvl2pPr>
              <a:defRPr sz="3199"/>
            </a:lvl2pPr>
            <a:lvl3pPr>
              <a:defRPr sz="2799"/>
            </a:lvl3pPr>
          </a:lstStyle>
          <a:p>
            <a:pPr lvl="0" eaLnBrk="1" latinLnBrk="0" hangingPunct="1"/>
            <a:r>
              <a:rPr lang="ja-JP" altLang="en-US" dirty="0"/>
              <a:t>マスター テキストの書式設定</a:t>
            </a:r>
          </a:p>
          <a:p>
            <a:pPr lvl="1" eaLnBrk="1" latinLnBrk="0" hangingPunct="1"/>
            <a:r>
              <a:rPr lang="ja-JP" altLang="en-US" dirty="0"/>
              <a:t>第 </a:t>
            </a:r>
            <a:r>
              <a:rPr lang="en-US" altLang="ja-JP" dirty="0"/>
              <a:t>2 </a:t>
            </a:r>
            <a:r>
              <a:rPr lang="ja-JP" altLang="en-US" dirty="0"/>
              <a:t>レベル</a:t>
            </a:r>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Tree>
    <p:extLst>
      <p:ext uri="{BB962C8B-B14F-4D97-AF65-F5344CB8AC3E}">
        <p14:creationId xmlns:p14="http://schemas.microsoft.com/office/powerpoint/2010/main" val="1555979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マスター タイトルの書式設定</a:t>
            </a:r>
          </a:p>
        </p:txBody>
      </p:sp>
      <p:sp>
        <p:nvSpPr>
          <p:cNvPr id="3" name="Footer Placeholder 2"/>
          <p:cNvSpPr>
            <a:spLocks noGrp="1"/>
          </p:cNvSpPr>
          <p:nvPr>
            <p:ph type="ftr" sz="quarter" idx="10"/>
          </p:nvPr>
        </p:nvSpPr>
        <p:spPr/>
        <p:txBody>
          <a:bodyPr/>
          <a:lstStyle/>
          <a:p>
            <a:endParaRPr kumimoji="1" lang="ja-JP" altLang="en-US"/>
          </a:p>
        </p:txBody>
      </p:sp>
      <p:sp>
        <p:nvSpPr>
          <p:cNvPr id="4" name="Slide Number Placeholder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Tree>
    <p:extLst>
      <p:ext uri="{BB962C8B-B14F-4D97-AF65-F5344CB8AC3E}">
        <p14:creationId xmlns:p14="http://schemas.microsoft.com/office/powerpoint/2010/main" val="207364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de)enumerate_3">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79669-F8ED-4D44-856E-D35882D95EFC}"/>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2529AABB-CAAD-4B57-966A-4F4824F48924}"/>
              </a:ext>
            </a:extLst>
          </p:cNvPr>
          <p:cNvSpPr>
            <a:spLocks noGrp="1"/>
          </p:cNvSpPr>
          <p:nvPr>
            <p:ph type="ftr" sz="quarter" idx="10"/>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A0691B-AE50-4A4E-8E8D-AC59F2DE287A}"/>
              </a:ext>
            </a:extLst>
          </p:cNvPr>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5" name="テキスト プレースホルダー 11">
            <a:extLst>
              <a:ext uri="{FF2B5EF4-FFF2-40B4-BE49-F238E27FC236}">
                <a16:creationId xmlns:a16="http://schemas.microsoft.com/office/drawing/2014/main" id="{BC8E1D46-2C1E-46E4-8C6B-5F86BB605FCE}"/>
              </a:ext>
            </a:extLst>
          </p:cNvPr>
          <p:cNvSpPr>
            <a:spLocks noGrp="1"/>
          </p:cNvSpPr>
          <p:nvPr>
            <p:ph type="body" sz="quarter" idx="22" hasCustomPrompt="1"/>
          </p:nvPr>
        </p:nvSpPr>
        <p:spPr>
          <a:xfrm>
            <a:off x="562068" y="1980406"/>
            <a:ext cx="10991447" cy="944538"/>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6" name="正方形/長方形 5">
            <a:extLst>
              <a:ext uri="{FF2B5EF4-FFF2-40B4-BE49-F238E27FC236}">
                <a16:creationId xmlns:a16="http://schemas.microsoft.com/office/drawing/2014/main" id="{3FF5EF94-784B-497F-B438-9C6454822A73}"/>
              </a:ext>
            </a:extLst>
          </p:cNvPr>
          <p:cNvSpPr/>
          <p:nvPr userDrawn="1"/>
        </p:nvSpPr>
        <p:spPr>
          <a:xfrm>
            <a:off x="551384" y="1444653"/>
            <a:ext cx="10991447" cy="521743"/>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10">
            <a:extLst>
              <a:ext uri="{FF2B5EF4-FFF2-40B4-BE49-F238E27FC236}">
                <a16:creationId xmlns:a16="http://schemas.microsoft.com/office/drawing/2014/main" id="{F9395964-05F5-4995-934D-3A7F09EA472C}"/>
              </a:ext>
            </a:extLst>
          </p:cNvPr>
          <p:cNvSpPr/>
          <p:nvPr userDrawn="1"/>
        </p:nvSpPr>
        <p:spPr>
          <a:xfrm>
            <a:off x="551385" y="1444653"/>
            <a:ext cx="900100" cy="52174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a:extLst>
              <a:ext uri="{FF2B5EF4-FFF2-40B4-BE49-F238E27FC236}">
                <a16:creationId xmlns:a16="http://schemas.microsoft.com/office/drawing/2014/main" id="{4E989D7B-A5FD-45C2-9405-C9C981E767A9}"/>
              </a:ext>
            </a:extLst>
          </p:cNvPr>
          <p:cNvSpPr>
            <a:spLocks noGrp="1"/>
          </p:cNvSpPr>
          <p:nvPr>
            <p:ph type="body" sz="quarter" idx="23" hasCustomPrompt="1"/>
          </p:nvPr>
        </p:nvSpPr>
        <p:spPr>
          <a:xfrm>
            <a:off x="1451485" y="1328164"/>
            <a:ext cx="10091346" cy="638232"/>
          </a:xfrm>
        </p:spPr>
        <p:txBody>
          <a:bodyPr anchor="t">
            <a:noAutofit/>
          </a:bodyPr>
          <a:lstStyle>
            <a:lvl1pPr algn="l">
              <a:lnSpc>
                <a:spcPct val="120000"/>
              </a:lnSpc>
              <a:defRPr sz="3600" spc="300">
                <a:solidFill>
                  <a:schemeClr val="accent1"/>
                </a:solidFill>
                <a:latin typeface="+mj-lt"/>
              </a:defRPr>
            </a:lvl1pPr>
          </a:lstStyle>
          <a:p>
            <a:pPr lvl="0"/>
            <a:r>
              <a:rPr lang="en-US" altLang="ja-JP" dirty="0"/>
              <a:t>Text Here</a:t>
            </a:r>
            <a:endParaRPr lang="en-US" dirty="0"/>
          </a:p>
        </p:txBody>
      </p:sp>
      <p:sp>
        <p:nvSpPr>
          <p:cNvPr id="9" name="テキスト プレースホルダー 11">
            <a:extLst>
              <a:ext uri="{FF2B5EF4-FFF2-40B4-BE49-F238E27FC236}">
                <a16:creationId xmlns:a16="http://schemas.microsoft.com/office/drawing/2014/main" id="{2380787E-3F0B-4251-84FB-C0EB57A04D22}"/>
              </a:ext>
            </a:extLst>
          </p:cNvPr>
          <p:cNvSpPr>
            <a:spLocks noGrp="1"/>
          </p:cNvSpPr>
          <p:nvPr>
            <p:ph type="body" sz="quarter" idx="24" hasCustomPrompt="1"/>
          </p:nvPr>
        </p:nvSpPr>
        <p:spPr>
          <a:xfrm>
            <a:off x="641395" y="1444653"/>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10" name="テキスト プレースホルダー 11">
            <a:extLst>
              <a:ext uri="{FF2B5EF4-FFF2-40B4-BE49-F238E27FC236}">
                <a16:creationId xmlns:a16="http://schemas.microsoft.com/office/drawing/2014/main" id="{44636FEC-6167-41CF-BFEB-4A990F15E88C}"/>
              </a:ext>
            </a:extLst>
          </p:cNvPr>
          <p:cNvSpPr>
            <a:spLocks noGrp="1"/>
          </p:cNvSpPr>
          <p:nvPr>
            <p:ph type="body" sz="quarter" idx="25" hasCustomPrompt="1"/>
          </p:nvPr>
        </p:nvSpPr>
        <p:spPr>
          <a:xfrm>
            <a:off x="562068" y="3649194"/>
            <a:ext cx="10991447" cy="944538"/>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1" name="正方形/長方形 10">
            <a:extLst>
              <a:ext uri="{FF2B5EF4-FFF2-40B4-BE49-F238E27FC236}">
                <a16:creationId xmlns:a16="http://schemas.microsoft.com/office/drawing/2014/main" id="{629088D1-9BEC-4A7A-A71B-9CB6AEE53FA1}"/>
              </a:ext>
            </a:extLst>
          </p:cNvPr>
          <p:cNvSpPr/>
          <p:nvPr userDrawn="1"/>
        </p:nvSpPr>
        <p:spPr>
          <a:xfrm>
            <a:off x="551384" y="3113441"/>
            <a:ext cx="10991447" cy="521743"/>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ホームベース 10">
            <a:extLst>
              <a:ext uri="{FF2B5EF4-FFF2-40B4-BE49-F238E27FC236}">
                <a16:creationId xmlns:a16="http://schemas.microsoft.com/office/drawing/2014/main" id="{FCA0130D-BBF9-4CBB-8927-5207F1AFE5E1}"/>
              </a:ext>
            </a:extLst>
          </p:cNvPr>
          <p:cNvSpPr/>
          <p:nvPr userDrawn="1"/>
        </p:nvSpPr>
        <p:spPr>
          <a:xfrm>
            <a:off x="551385" y="3113441"/>
            <a:ext cx="900100" cy="52174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11">
            <a:extLst>
              <a:ext uri="{FF2B5EF4-FFF2-40B4-BE49-F238E27FC236}">
                <a16:creationId xmlns:a16="http://schemas.microsoft.com/office/drawing/2014/main" id="{B24FEBE9-125F-46B2-B831-96A8272EBF56}"/>
              </a:ext>
            </a:extLst>
          </p:cNvPr>
          <p:cNvSpPr>
            <a:spLocks noGrp="1"/>
          </p:cNvSpPr>
          <p:nvPr>
            <p:ph type="body" sz="quarter" idx="26" hasCustomPrompt="1"/>
          </p:nvPr>
        </p:nvSpPr>
        <p:spPr>
          <a:xfrm>
            <a:off x="1451485" y="2996952"/>
            <a:ext cx="10091346" cy="638232"/>
          </a:xfrm>
        </p:spPr>
        <p:txBody>
          <a:bodyPr anchor="t">
            <a:noAutofit/>
          </a:bodyPr>
          <a:lstStyle>
            <a:lvl1pPr algn="l">
              <a:lnSpc>
                <a:spcPct val="120000"/>
              </a:lnSpc>
              <a:defRPr sz="3600" spc="300">
                <a:solidFill>
                  <a:schemeClr val="accent1"/>
                </a:solidFill>
                <a:latin typeface="+mj-lt"/>
              </a:defRPr>
            </a:lvl1pPr>
          </a:lstStyle>
          <a:p>
            <a:pPr lvl="0"/>
            <a:r>
              <a:rPr lang="en-US" altLang="ja-JP" dirty="0"/>
              <a:t>Text Here</a:t>
            </a:r>
            <a:endParaRPr lang="en-US" dirty="0"/>
          </a:p>
        </p:txBody>
      </p:sp>
      <p:sp>
        <p:nvSpPr>
          <p:cNvPr id="14" name="テキスト プレースホルダー 11">
            <a:extLst>
              <a:ext uri="{FF2B5EF4-FFF2-40B4-BE49-F238E27FC236}">
                <a16:creationId xmlns:a16="http://schemas.microsoft.com/office/drawing/2014/main" id="{814FFC29-63C3-4DB4-B573-47CF39A0EE85}"/>
              </a:ext>
            </a:extLst>
          </p:cNvPr>
          <p:cNvSpPr>
            <a:spLocks noGrp="1"/>
          </p:cNvSpPr>
          <p:nvPr>
            <p:ph type="body" sz="quarter" idx="27" hasCustomPrompt="1"/>
          </p:nvPr>
        </p:nvSpPr>
        <p:spPr>
          <a:xfrm>
            <a:off x="641395" y="311344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15" name="テキスト プレースホルダー 11">
            <a:extLst>
              <a:ext uri="{FF2B5EF4-FFF2-40B4-BE49-F238E27FC236}">
                <a16:creationId xmlns:a16="http://schemas.microsoft.com/office/drawing/2014/main" id="{30C0C303-593D-4139-8CC2-938CAEF59A59}"/>
              </a:ext>
            </a:extLst>
          </p:cNvPr>
          <p:cNvSpPr>
            <a:spLocks noGrp="1"/>
          </p:cNvSpPr>
          <p:nvPr>
            <p:ph type="body" sz="quarter" idx="28" hasCustomPrompt="1"/>
          </p:nvPr>
        </p:nvSpPr>
        <p:spPr>
          <a:xfrm>
            <a:off x="562068" y="5377386"/>
            <a:ext cx="10991447" cy="944538"/>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6" name="正方形/長方形 15">
            <a:extLst>
              <a:ext uri="{FF2B5EF4-FFF2-40B4-BE49-F238E27FC236}">
                <a16:creationId xmlns:a16="http://schemas.microsoft.com/office/drawing/2014/main" id="{0736A34C-9078-45BA-AEF8-9D807241054A}"/>
              </a:ext>
            </a:extLst>
          </p:cNvPr>
          <p:cNvSpPr/>
          <p:nvPr userDrawn="1"/>
        </p:nvSpPr>
        <p:spPr>
          <a:xfrm>
            <a:off x="551384" y="4841633"/>
            <a:ext cx="10991447" cy="521743"/>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ホームベース 10">
            <a:extLst>
              <a:ext uri="{FF2B5EF4-FFF2-40B4-BE49-F238E27FC236}">
                <a16:creationId xmlns:a16="http://schemas.microsoft.com/office/drawing/2014/main" id="{FF435FDA-A5AD-47F8-B740-A35927088AD0}"/>
              </a:ext>
            </a:extLst>
          </p:cNvPr>
          <p:cNvSpPr/>
          <p:nvPr userDrawn="1"/>
        </p:nvSpPr>
        <p:spPr>
          <a:xfrm>
            <a:off x="551385" y="4841633"/>
            <a:ext cx="900100" cy="52174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a:extLst>
              <a:ext uri="{FF2B5EF4-FFF2-40B4-BE49-F238E27FC236}">
                <a16:creationId xmlns:a16="http://schemas.microsoft.com/office/drawing/2014/main" id="{30CCBB76-7AFA-42F2-8382-59D957D46817}"/>
              </a:ext>
            </a:extLst>
          </p:cNvPr>
          <p:cNvSpPr>
            <a:spLocks noGrp="1"/>
          </p:cNvSpPr>
          <p:nvPr>
            <p:ph type="body" sz="quarter" idx="29" hasCustomPrompt="1"/>
          </p:nvPr>
        </p:nvSpPr>
        <p:spPr>
          <a:xfrm>
            <a:off x="1451485" y="4725144"/>
            <a:ext cx="10091346" cy="638232"/>
          </a:xfrm>
        </p:spPr>
        <p:txBody>
          <a:bodyPr anchor="t">
            <a:noAutofit/>
          </a:bodyPr>
          <a:lstStyle>
            <a:lvl1pPr algn="l">
              <a:lnSpc>
                <a:spcPct val="120000"/>
              </a:lnSpc>
              <a:defRPr sz="3600" spc="300">
                <a:solidFill>
                  <a:schemeClr val="accent1"/>
                </a:solidFill>
                <a:latin typeface="+mj-lt"/>
              </a:defRPr>
            </a:lvl1pPr>
          </a:lstStyle>
          <a:p>
            <a:pPr lvl="0"/>
            <a:r>
              <a:rPr lang="en-US" altLang="ja-JP" dirty="0"/>
              <a:t>Text Here</a:t>
            </a:r>
            <a:endParaRPr lang="en-US" dirty="0"/>
          </a:p>
        </p:txBody>
      </p:sp>
      <p:sp>
        <p:nvSpPr>
          <p:cNvPr id="19" name="テキスト プレースホルダー 11">
            <a:extLst>
              <a:ext uri="{FF2B5EF4-FFF2-40B4-BE49-F238E27FC236}">
                <a16:creationId xmlns:a16="http://schemas.microsoft.com/office/drawing/2014/main" id="{EA98FCAF-8F0D-4FE4-937A-7C265B148184}"/>
              </a:ext>
            </a:extLst>
          </p:cNvPr>
          <p:cNvSpPr>
            <a:spLocks noGrp="1"/>
          </p:cNvSpPr>
          <p:nvPr>
            <p:ph type="body" sz="quarter" idx="30" hasCustomPrompt="1"/>
          </p:nvPr>
        </p:nvSpPr>
        <p:spPr>
          <a:xfrm>
            <a:off x="641395" y="4841633"/>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Tree>
    <p:extLst>
      <p:ext uri="{BB962C8B-B14F-4D97-AF65-F5344CB8AC3E}">
        <p14:creationId xmlns:p14="http://schemas.microsoft.com/office/powerpoint/2010/main" val="424147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itemiz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6" name="コンテンツ プレースホルダー 5"/>
          <p:cNvSpPr>
            <a:spLocks noGrp="1"/>
          </p:cNvSpPr>
          <p:nvPr>
            <p:ph sz="quarter" idx="12"/>
          </p:nvPr>
        </p:nvSpPr>
        <p:spPr>
          <a:xfrm>
            <a:off x="724930" y="2780928"/>
            <a:ext cx="10628870" cy="43688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16548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_2">
    <p:spTree>
      <p:nvGrpSpPr>
        <p:cNvPr id="1" name=""/>
        <p:cNvGrpSpPr/>
        <p:nvPr/>
      </p:nvGrpSpPr>
      <p:grpSpPr>
        <a:xfrm>
          <a:off x="0" y="0"/>
          <a:ext cx="0" cy="0"/>
          <a:chOff x="0" y="0"/>
          <a:chExt cx="0" cy="0"/>
        </a:xfrm>
      </p:grpSpPr>
      <p:sp>
        <p:nvSpPr>
          <p:cNvPr id="6" name="Rectangle 5"/>
          <p:cNvSpPr/>
          <p:nvPr/>
        </p:nvSpPr>
        <p:spPr>
          <a:xfrm>
            <a:off x="0" y="1545504"/>
            <a:ext cx="6092456" cy="53124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p:nvSpPr>
        <p:spPr>
          <a:xfrm>
            <a:off x="6092457" y="1545504"/>
            <a:ext cx="6149163" cy="5312496"/>
          </a:xfrm>
          <a:prstGeom prst="rect">
            <a:avLst/>
          </a:prstGeom>
          <a:solidFill>
            <a:schemeClr val="accent4">
              <a:lumMod val="20000"/>
              <a:lumOff val="8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p:nvPr>
        </p:nvSpPr>
        <p:spPr>
          <a:xfrm>
            <a:off x="753284" y="208183"/>
            <a:ext cx="10628870" cy="955878"/>
          </a:xfrm>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grpSp>
        <p:nvGrpSpPr>
          <p:cNvPr id="10" name="Group 9"/>
          <p:cNvGrpSpPr/>
          <p:nvPr/>
        </p:nvGrpSpPr>
        <p:grpSpPr>
          <a:xfrm>
            <a:off x="5924493" y="2610282"/>
            <a:ext cx="348864" cy="413186"/>
            <a:chOff x="8540602" y="3572540"/>
            <a:chExt cx="1196163" cy="1297172"/>
          </a:xfrm>
        </p:grpSpPr>
        <p:sp>
          <p:nvSpPr>
            <p:cNvPr id="8" name="Pie 7"/>
            <p:cNvSpPr/>
            <p:nvPr/>
          </p:nvSpPr>
          <p:spPr>
            <a:xfrm>
              <a:off x="8540602" y="3572540"/>
              <a:ext cx="1196163" cy="1297172"/>
            </a:xfrm>
            <a:prstGeom prst="pie">
              <a:avLst>
                <a:gd name="adj1" fmla="val 5336349"/>
                <a:gd name="adj2" fmla="val 162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9" name="Pie 8"/>
            <p:cNvSpPr/>
            <p:nvPr/>
          </p:nvSpPr>
          <p:spPr>
            <a:xfrm rot="10800000">
              <a:off x="8540602" y="3572540"/>
              <a:ext cx="1196163" cy="1297172"/>
            </a:xfrm>
            <a:prstGeom prst="pie">
              <a:avLst>
                <a:gd name="adj1" fmla="val 5336349"/>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14" name="Content Placeholder 16"/>
          <p:cNvSpPr>
            <a:spLocks noGrp="1"/>
          </p:cNvSpPr>
          <p:nvPr>
            <p:ph sz="quarter" idx="12" hasCustomPrompt="1"/>
          </p:nvPr>
        </p:nvSpPr>
        <p:spPr>
          <a:xfrm>
            <a:off x="635425" y="2605067"/>
            <a:ext cx="5134311" cy="736413"/>
          </a:xfrm>
        </p:spPr>
        <p:txBody>
          <a:bodyPr>
            <a:normAutofit/>
          </a:bodyPr>
          <a:lstStyle>
            <a:lvl1pPr algn="r">
              <a:defRPr sz="3200">
                <a:solidFill>
                  <a:schemeClr val="bg1"/>
                </a:solidFill>
              </a:defRPr>
            </a:lvl1pPr>
          </a:lstStyle>
          <a:p>
            <a:pPr lvl="0"/>
            <a:r>
              <a:rPr kumimoji="1" lang="en-US" altLang="ja-JP" dirty="0"/>
              <a:t>Item 1</a:t>
            </a:r>
            <a:endParaRPr kumimoji="1" lang="ja-JP" altLang="en-US" dirty="0"/>
          </a:p>
        </p:txBody>
      </p:sp>
      <p:sp>
        <p:nvSpPr>
          <p:cNvPr id="15" name="Content Placeholder 16"/>
          <p:cNvSpPr>
            <a:spLocks noGrp="1"/>
          </p:cNvSpPr>
          <p:nvPr>
            <p:ph sz="quarter" idx="13" hasCustomPrompt="1"/>
          </p:nvPr>
        </p:nvSpPr>
        <p:spPr>
          <a:xfrm>
            <a:off x="6545278" y="2605067"/>
            <a:ext cx="4954732" cy="736413"/>
          </a:xfrm>
        </p:spPr>
        <p:txBody>
          <a:bodyPr>
            <a:normAutofit/>
          </a:bodyPr>
          <a:lstStyle>
            <a:lvl1pPr>
              <a:defRPr sz="3200">
                <a:solidFill>
                  <a:schemeClr val="accent1">
                    <a:lumMod val="50000"/>
                  </a:schemeClr>
                </a:solidFill>
              </a:defRPr>
            </a:lvl1pPr>
          </a:lstStyle>
          <a:p>
            <a:pPr lvl="0"/>
            <a:r>
              <a:rPr kumimoji="1" lang="en-US" altLang="ja-JP" dirty="0"/>
              <a:t>Item 1</a:t>
            </a:r>
            <a:endParaRPr kumimoji="1" lang="ja-JP" altLang="en-US" dirty="0"/>
          </a:p>
        </p:txBody>
      </p:sp>
      <p:sp>
        <p:nvSpPr>
          <p:cNvPr id="16" name="Content Placeholder 16"/>
          <p:cNvSpPr>
            <a:spLocks noGrp="1"/>
          </p:cNvSpPr>
          <p:nvPr>
            <p:ph sz="quarter" idx="14" hasCustomPrompt="1"/>
          </p:nvPr>
        </p:nvSpPr>
        <p:spPr>
          <a:xfrm>
            <a:off x="635425" y="5047836"/>
            <a:ext cx="5134311" cy="736413"/>
          </a:xfrm>
        </p:spPr>
        <p:txBody>
          <a:bodyPr>
            <a:normAutofit/>
          </a:bodyPr>
          <a:lstStyle>
            <a:lvl1pPr algn="r">
              <a:defRPr sz="3200">
                <a:solidFill>
                  <a:schemeClr val="bg1"/>
                </a:solidFill>
              </a:defRPr>
            </a:lvl1pPr>
          </a:lstStyle>
          <a:p>
            <a:pPr lvl="0"/>
            <a:r>
              <a:rPr kumimoji="1" lang="en-US" altLang="ja-JP" dirty="0"/>
              <a:t>Item 2</a:t>
            </a:r>
            <a:endParaRPr kumimoji="1" lang="ja-JP" altLang="en-US" dirty="0"/>
          </a:p>
        </p:txBody>
      </p:sp>
      <p:sp>
        <p:nvSpPr>
          <p:cNvPr id="17" name="Content Placeholder 16"/>
          <p:cNvSpPr>
            <a:spLocks noGrp="1"/>
          </p:cNvSpPr>
          <p:nvPr>
            <p:ph sz="quarter" idx="15" hasCustomPrompt="1"/>
          </p:nvPr>
        </p:nvSpPr>
        <p:spPr>
          <a:xfrm>
            <a:off x="6545279" y="5047836"/>
            <a:ext cx="4954731" cy="736413"/>
          </a:xfrm>
        </p:spPr>
        <p:txBody>
          <a:bodyPr>
            <a:normAutofit/>
          </a:bodyPr>
          <a:lstStyle>
            <a:lvl1pPr>
              <a:defRPr sz="3200">
                <a:solidFill>
                  <a:schemeClr val="accent1">
                    <a:lumMod val="50000"/>
                  </a:schemeClr>
                </a:solidFill>
              </a:defRPr>
            </a:lvl1pPr>
          </a:lstStyle>
          <a:p>
            <a:pPr lvl="0"/>
            <a:r>
              <a:rPr kumimoji="1" lang="en-US" altLang="ja-JP" dirty="0"/>
              <a:t>Item 2</a:t>
            </a:r>
            <a:endParaRPr kumimoji="1" lang="ja-JP" altLang="en-US" dirty="0"/>
          </a:p>
        </p:txBody>
      </p:sp>
      <p:sp>
        <p:nvSpPr>
          <p:cNvPr id="21" name="Content Placeholder 20"/>
          <p:cNvSpPr>
            <a:spLocks noGrp="1"/>
          </p:cNvSpPr>
          <p:nvPr>
            <p:ph sz="quarter" idx="16" hasCustomPrompt="1"/>
          </p:nvPr>
        </p:nvSpPr>
        <p:spPr>
          <a:xfrm>
            <a:off x="6545279" y="3246976"/>
            <a:ext cx="4954731" cy="1664337"/>
          </a:xfrm>
        </p:spPr>
        <p:txBody>
          <a:bodyPr>
            <a:normAutofit/>
          </a:bodyPr>
          <a:lstStyle>
            <a:lvl1pPr>
              <a:lnSpc>
                <a:spcPct val="80000"/>
              </a:lnSpc>
              <a:defRPr sz="2400" baseline="0"/>
            </a:lvl1pPr>
          </a:lstStyle>
          <a:p>
            <a:pPr lvl="0"/>
            <a:r>
              <a:rPr kumimoji="1" lang="en-US" altLang="ja-JP" dirty="0"/>
              <a:t>Text</a:t>
            </a:r>
          </a:p>
          <a:p>
            <a:pPr lvl="0"/>
            <a:r>
              <a:rPr kumimoji="1" lang="en-US" altLang="ja-JP" dirty="0"/>
              <a:t>Text 2</a:t>
            </a:r>
          </a:p>
          <a:p>
            <a:pPr lvl="0"/>
            <a:r>
              <a:rPr kumimoji="1" lang="en-US" altLang="ja-JP" dirty="0"/>
              <a:t>Text 3</a:t>
            </a:r>
          </a:p>
        </p:txBody>
      </p:sp>
      <p:grpSp>
        <p:nvGrpSpPr>
          <p:cNvPr id="22" name="Group 21"/>
          <p:cNvGrpSpPr/>
          <p:nvPr/>
        </p:nvGrpSpPr>
        <p:grpSpPr>
          <a:xfrm>
            <a:off x="5924493" y="5047836"/>
            <a:ext cx="348864" cy="413186"/>
            <a:chOff x="8540602" y="3572540"/>
            <a:chExt cx="1196163" cy="1297172"/>
          </a:xfrm>
        </p:grpSpPr>
        <p:sp>
          <p:nvSpPr>
            <p:cNvPr id="23" name="Pie 22"/>
            <p:cNvSpPr/>
            <p:nvPr/>
          </p:nvSpPr>
          <p:spPr>
            <a:xfrm>
              <a:off x="8540602" y="3572540"/>
              <a:ext cx="1196163" cy="1297172"/>
            </a:xfrm>
            <a:prstGeom prst="pie">
              <a:avLst>
                <a:gd name="adj1" fmla="val 5336349"/>
                <a:gd name="adj2" fmla="val 162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4" name="Pie 23"/>
            <p:cNvSpPr/>
            <p:nvPr/>
          </p:nvSpPr>
          <p:spPr>
            <a:xfrm rot="10800000">
              <a:off x="8540602" y="3572540"/>
              <a:ext cx="1196163" cy="1297172"/>
            </a:xfrm>
            <a:prstGeom prst="pie">
              <a:avLst>
                <a:gd name="adj1" fmla="val 5336349"/>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Tree>
    <p:extLst>
      <p:ext uri="{BB962C8B-B14F-4D97-AF65-F5344CB8AC3E}">
        <p14:creationId xmlns:p14="http://schemas.microsoft.com/office/powerpoint/2010/main" val="78562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ead-2">
    <p:spTree>
      <p:nvGrpSpPr>
        <p:cNvPr id="1" name=""/>
        <p:cNvGrpSpPr/>
        <p:nvPr/>
      </p:nvGrpSpPr>
      <p:grpSpPr>
        <a:xfrm>
          <a:off x="0" y="0"/>
          <a:ext cx="0" cy="0"/>
          <a:chOff x="0" y="0"/>
          <a:chExt cx="0" cy="0"/>
        </a:xfrm>
      </p:grpSpPr>
      <p:sp>
        <p:nvSpPr>
          <p:cNvPr id="6" name="Rectangle 5"/>
          <p:cNvSpPr/>
          <p:nvPr/>
        </p:nvSpPr>
        <p:spPr>
          <a:xfrm>
            <a:off x="0" y="1545504"/>
            <a:ext cx="6092456" cy="53124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p:nvSpPr>
        <p:spPr>
          <a:xfrm>
            <a:off x="6092457" y="1545504"/>
            <a:ext cx="6149163" cy="53124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p:nvPr>
        </p:nvSpPr>
        <p:spPr>
          <a:xfrm>
            <a:off x="753284" y="208183"/>
            <a:ext cx="10628870" cy="955878"/>
          </a:xfrm>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0DB940DA-489B-4315-B2D1-D1CCC3599B4F}" type="slidenum">
              <a:rPr kumimoji="1" lang="ja-JP" altLang="en-US" smtClean="0"/>
              <a:t>‹#›</a:t>
            </a:fld>
            <a:endParaRPr kumimoji="1" lang="ja-JP" altLang="en-US"/>
          </a:p>
        </p:txBody>
      </p:sp>
      <p:sp>
        <p:nvSpPr>
          <p:cNvPr id="14" name="Content Placeholder 16"/>
          <p:cNvSpPr>
            <a:spLocks noGrp="1"/>
          </p:cNvSpPr>
          <p:nvPr>
            <p:ph sz="quarter" idx="12" hasCustomPrompt="1"/>
          </p:nvPr>
        </p:nvSpPr>
        <p:spPr>
          <a:xfrm>
            <a:off x="635425" y="2605067"/>
            <a:ext cx="4821607" cy="736413"/>
          </a:xfrm>
        </p:spPr>
        <p:txBody>
          <a:bodyPr>
            <a:normAutofit/>
          </a:bodyPr>
          <a:lstStyle>
            <a:lvl1pPr algn="r">
              <a:defRPr sz="3200">
                <a:solidFill>
                  <a:schemeClr val="bg1"/>
                </a:solidFill>
              </a:defRPr>
            </a:lvl1pPr>
          </a:lstStyle>
          <a:p>
            <a:pPr lvl="0"/>
            <a:r>
              <a:rPr kumimoji="1" lang="en-US" altLang="ja-JP" dirty="0"/>
              <a:t>Item 1</a:t>
            </a:r>
            <a:endParaRPr kumimoji="1" lang="ja-JP" altLang="en-US" dirty="0"/>
          </a:p>
        </p:txBody>
      </p:sp>
      <p:sp>
        <p:nvSpPr>
          <p:cNvPr id="15" name="Content Placeholder 16"/>
          <p:cNvSpPr>
            <a:spLocks noGrp="1"/>
          </p:cNvSpPr>
          <p:nvPr>
            <p:ph sz="quarter" idx="13" hasCustomPrompt="1"/>
          </p:nvPr>
        </p:nvSpPr>
        <p:spPr>
          <a:xfrm>
            <a:off x="6678403" y="2605067"/>
            <a:ext cx="4821607" cy="736413"/>
          </a:xfrm>
        </p:spPr>
        <p:txBody>
          <a:bodyPr>
            <a:normAutofit/>
          </a:bodyPr>
          <a:lstStyle>
            <a:lvl1pPr>
              <a:defRPr sz="3200">
                <a:solidFill>
                  <a:schemeClr val="accent1">
                    <a:lumMod val="50000"/>
                  </a:schemeClr>
                </a:solidFill>
              </a:defRPr>
            </a:lvl1pPr>
          </a:lstStyle>
          <a:p>
            <a:pPr lvl="0"/>
            <a:r>
              <a:rPr kumimoji="1" lang="en-US" altLang="ja-JP" dirty="0"/>
              <a:t>Item 1</a:t>
            </a:r>
            <a:endParaRPr kumimoji="1" lang="ja-JP" altLang="en-US" dirty="0"/>
          </a:p>
        </p:txBody>
      </p:sp>
      <p:sp>
        <p:nvSpPr>
          <p:cNvPr id="16" name="Content Placeholder 16"/>
          <p:cNvSpPr>
            <a:spLocks noGrp="1"/>
          </p:cNvSpPr>
          <p:nvPr>
            <p:ph sz="quarter" idx="14" hasCustomPrompt="1"/>
          </p:nvPr>
        </p:nvSpPr>
        <p:spPr>
          <a:xfrm>
            <a:off x="635425" y="5047836"/>
            <a:ext cx="4821607" cy="736413"/>
          </a:xfrm>
        </p:spPr>
        <p:txBody>
          <a:bodyPr>
            <a:normAutofit/>
          </a:bodyPr>
          <a:lstStyle>
            <a:lvl1pPr algn="r">
              <a:defRPr sz="3200">
                <a:solidFill>
                  <a:schemeClr val="bg1"/>
                </a:solidFill>
              </a:defRPr>
            </a:lvl1pPr>
          </a:lstStyle>
          <a:p>
            <a:pPr lvl="0"/>
            <a:r>
              <a:rPr kumimoji="1" lang="en-US" altLang="ja-JP" dirty="0"/>
              <a:t>Item 2</a:t>
            </a:r>
            <a:endParaRPr kumimoji="1" lang="ja-JP" altLang="en-US" dirty="0"/>
          </a:p>
        </p:txBody>
      </p:sp>
      <p:sp>
        <p:nvSpPr>
          <p:cNvPr id="17" name="Content Placeholder 16"/>
          <p:cNvSpPr>
            <a:spLocks noGrp="1"/>
          </p:cNvSpPr>
          <p:nvPr>
            <p:ph sz="quarter" idx="15" hasCustomPrompt="1"/>
          </p:nvPr>
        </p:nvSpPr>
        <p:spPr>
          <a:xfrm>
            <a:off x="6678403" y="5047836"/>
            <a:ext cx="4821607" cy="736413"/>
          </a:xfrm>
        </p:spPr>
        <p:txBody>
          <a:bodyPr>
            <a:normAutofit/>
          </a:bodyPr>
          <a:lstStyle>
            <a:lvl1pPr>
              <a:defRPr sz="3200">
                <a:solidFill>
                  <a:schemeClr val="accent1">
                    <a:lumMod val="50000"/>
                  </a:schemeClr>
                </a:solidFill>
              </a:defRPr>
            </a:lvl1pPr>
          </a:lstStyle>
          <a:p>
            <a:pPr lvl="0"/>
            <a:r>
              <a:rPr kumimoji="1" lang="en-US" altLang="ja-JP" dirty="0"/>
              <a:t>Item 2</a:t>
            </a:r>
            <a:endParaRPr kumimoji="1" lang="ja-JP" altLang="en-US" dirty="0"/>
          </a:p>
        </p:txBody>
      </p:sp>
      <p:grpSp>
        <p:nvGrpSpPr>
          <p:cNvPr id="20" name="Group 19"/>
          <p:cNvGrpSpPr/>
          <p:nvPr/>
        </p:nvGrpSpPr>
        <p:grpSpPr>
          <a:xfrm>
            <a:off x="5815573" y="2449678"/>
            <a:ext cx="762439" cy="721655"/>
            <a:chOff x="11445295" y="487866"/>
            <a:chExt cx="1143658" cy="1082316"/>
          </a:xfrm>
        </p:grpSpPr>
        <p:sp>
          <p:nvSpPr>
            <p:cNvPr id="19" name="Isosceles Triangle 18"/>
            <p:cNvSpPr/>
            <p:nvPr/>
          </p:nvSpPr>
          <p:spPr>
            <a:xfrm rot="5400000">
              <a:off x="11475966" y="457195"/>
              <a:ext cx="1082316" cy="1143658"/>
            </a:xfrm>
            <a:prstGeom prst="triangle">
              <a:avLst>
                <a:gd name="adj" fmla="val 539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Isosceles Triangle 4"/>
            <p:cNvSpPr/>
            <p:nvPr/>
          </p:nvSpPr>
          <p:spPr>
            <a:xfrm rot="5400000">
              <a:off x="11878740" y="694713"/>
              <a:ext cx="697407" cy="72301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1" name="Group 20"/>
          <p:cNvGrpSpPr/>
          <p:nvPr/>
        </p:nvGrpSpPr>
        <p:grpSpPr>
          <a:xfrm>
            <a:off x="5819406" y="4874387"/>
            <a:ext cx="762439" cy="721655"/>
            <a:chOff x="11445295" y="487866"/>
            <a:chExt cx="1143658" cy="1082316"/>
          </a:xfrm>
        </p:grpSpPr>
        <p:sp>
          <p:nvSpPr>
            <p:cNvPr id="22" name="Isosceles Triangle 21"/>
            <p:cNvSpPr/>
            <p:nvPr/>
          </p:nvSpPr>
          <p:spPr>
            <a:xfrm rot="5400000">
              <a:off x="11475966" y="457195"/>
              <a:ext cx="1082316" cy="1143658"/>
            </a:xfrm>
            <a:prstGeom prst="triangle">
              <a:avLst>
                <a:gd name="adj" fmla="val 539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Isosceles Triangle 22"/>
            <p:cNvSpPr/>
            <p:nvPr/>
          </p:nvSpPr>
          <p:spPr>
            <a:xfrm rot="5400000">
              <a:off x="11878740" y="694713"/>
              <a:ext cx="697407" cy="72301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Tree>
    <p:extLst>
      <p:ext uri="{BB962C8B-B14F-4D97-AF65-F5344CB8AC3E}">
        <p14:creationId xmlns:p14="http://schemas.microsoft.com/office/powerpoint/2010/main" val="134751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4930" y="208183"/>
            <a:ext cx="10628870" cy="955878"/>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
        <p:nvSpPr>
          <p:cNvPr id="3" name="Text Placeholder 2"/>
          <p:cNvSpPr>
            <a:spLocks noGrp="1"/>
          </p:cNvSpPr>
          <p:nvPr>
            <p:ph type="body" idx="1"/>
          </p:nvPr>
        </p:nvSpPr>
        <p:spPr>
          <a:xfrm>
            <a:off x="724930" y="1515181"/>
            <a:ext cx="10628870" cy="4661783"/>
          </a:xfrm>
          <a:prstGeom prst="rect">
            <a:avLst/>
          </a:prstGeom>
        </p:spPr>
        <p:txBody>
          <a:bodyPr vert="horz" lIns="91440" tIns="45720" rIns="91440" bIns="45720" rtlCol="0">
            <a:normAutofit/>
          </a:bodyPr>
          <a:lstStyle/>
          <a:p>
            <a:pPr lvl="0"/>
            <a:r>
              <a:rPr kumimoji="1" lang="en-US" altLang="ja-JP" dirty="0"/>
              <a:t>Edit Master text styles</a:t>
            </a: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2133">
                <a:solidFill>
                  <a:schemeClr val="tx1">
                    <a:tint val="75000"/>
                  </a:schemeClr>
                </a:solidFill>
              </a:defRPr>
            </a:lvl1pPr>
          </a:lstStyle>
          <a:p>
            <a:fld id="{0DB940DA-489B-4315-B2D1-D1CCC3599B4F}" type="slidenum">
              <a:rPr kumimoji="1" lang="ja-JP" altLang="en-US" smtClean="0"/>
              <a:t>‹#›</a:t>
            </a:fld>
            <a:endParaRPr kumimoji="1" lang="ja-JP" altLang="en-US"/>
          </a:p>
        </p:txBody>
      </p:sp>
      <p:sp>
        <p:nvSpPr>
          <p:cNvPr id="7" name="Rectangle 6"/>
          <p:cNvSpPr/>
          <p:nvPr/>
        </p:nvSpPr>
        <p:spPr>
          <a:xfrm>
            <a:off x="264162" y="1101486"/>
            <a:ext cx="386629" cy="120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1" tIns="30475" rIns="60951" bIns="30475" numCol="1" spcCol="0" rtlCol="0" fromWordArt="0" anchor="ctr" anchorCtr="0" forceAA="0" compatLnSpc="1">
            <a:prstTxWarp prst="textNoShape">
              <a:avLst/>
            </a:prstTxWarp>
            <a:noAutofit/>
          </a:bodyPr>
          <a:lstStyle/>
          <a:p>
            <a:pPr algn="ctr"/>
            <a:endParaRPr kumimoji="1" lang="ja-JP" altLang="en-US" sz="1200"/>
          </a:p>
        </p:txBody>
      </p:sp>
      <p:sp>
        <p:nvSpPr>
          <p:cNvPr id="8" name="Rectangle 7"/>
          <p:cNvSpPr/>
          <p:nvPr/>
        </p:nvSpPr>
        <p:spPr>
          <a:xfrm>
            <a:off x="724933" y="1101486"/>
            <a:ext cx="10882183" cy="120019"/>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069574770"/>
      </p:ext>
    </p:extLst>
  </p:cSld>
  <p:clrMap bg1="lt1" tx1="dk1" bg2="lt2" tx2="dk2" accent1="accent1" accent2="accent2" accent3="accent3" accent4="accent4" accent5="accent5" accent6="accent6" hlink="hlink" folHlink="folHlink"/>
  <p:sldLayoutIdLst>
    <p:sldLayoutId id="2147483661" r:id="rId1"/>
    <p:sldLayoutId id="2147483712" r:id="rId2"/>
    <p:sldLayoutId id="2147483711" r:id="rId3"/>
    <p:sldLayoutId id="2147483715" r:id="rId4"/>
    <p:sldLayoutId id="2147483713" r:id="rId5"/>
    <p:sldLayoutId id="2147483714" r:id="rId6"/>
    <p:sldLayoutId id="2147483662" r:id="rId7"/>
    <p:sldLayoutId id="2147483663" r:id="rId8"/>
    <p:sldLayoutId id="2147483664" r:id="rId9"/>
    <p:sldLayoutId id="2147483665" r:id="rId10"/>
    <p:sldLayoutId id="2147483666" r:id="rId11"/>
    <p:sldLayoutId id="2147483667" r:id="rId12"/>
    <p:sldLayoutId id="2147483668" r:id="rId13"/>
    <p:sldLayoutId id="2147483670" r:id="rId14"/>
    <p:sldLayoutId id="2147483671" r:id="rId15"/>
    <p:sldLayoutId id="2147483672" r:id="rId16"/>
    <p:sldLayoutId id="2147483717" r:id="rId17"/>
    <p:sldLayoutId id="2147483705" r:id="rId18"/>
    <p:sldLayoutId id="2147483673" r:id="rId19"/>
    <p:sldLayoutId id="2147483674" r:id="rId20"/>
    <p:sldLayoutId id="2147483675" r:id="rId21"/>
    <p:sldLayoutId id="2147483676" r:id="rId22"/>
    <p:sldLayoutId id="2147483707" r:id="rId23"/>
    <p:sldLayoutId id="2147483677" r:id="rId24"/>
    <p:sldLayoutId id="2147483708"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1" r:id="rId38"/>
    <p:sldLayoutId id="2147483692" r:id="rId39"/>
    <p:sldLayoutId id="2147483694" r:id="rId40"/>
    <p:sldLayoutId id="2147483695" r:id="rId41"/>
  </p:sldLayoutIdLst>
  <p:txStyles>
    <p:titleStyle>
      <a:lvl1pPr algn="l" defTabSz="914248" rtl="0" eaLnBrk="1" latinLnBrk="0" hangingPunct="1">
        <a:lnSpc>
          <a:spcPct val="90000"/>
        </a:lnSpc>
        <a:spcBef>
          <a:spcPct val="0"/>
        </a:spcBef>
        <a:buNone/>
        <a:defRPr kumimoji="1" sz="4000" kern="1200">
          <a:solidFill>
            <a:schemeClr val="tx1"/>
          </a:solidFill>
          <a:latin typeface="+mj-lt"/>
          <a:ea typeface="+mj-ea"/>
          <a:cs typeface="+mj-cs"/>
        </a:defRPr>
      </a:lvl1pPr>
    </p:titleStyle>
    <p:bodyStyle>
      <a:lvl1pPr marL="0" indent="0" algn="l" defTabSz="914248" rtl="0" eaLnBrk="1" latinLnBrk="0" hangingPunct="1">
        <a:lnSpc>
          <a:spcPct val="90000"/>
        </a:lnSpc>
        <a:spcBef>
          <a:spcPts val="1000"/>
        </a:spcBef>
        <a:buFontTx/>
        <a:buNone/>
        <a:defRPr kumimoji="1" sz="3199" kern="1200">
          <a:solidFill>
            <a:schemeClr val="tx1"/>
          </a:solidFill>
          <a:latin typeface="+mn-lt"/>
          <a:ea typeface="+mn-ea"/>
          <a:cs typeface="+mn-cs"/>
        </a:defRPr>
      </a:lvl1pPr>
      <a:lvl2pPr marL="457124" indent="0" algn="l" defTabSz="914248"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248" indent="0" algn="l" defTabSz="914248"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372" indent="0" algn="l" defTabSz="914248" rtl="0" eaLnBrk="1" latinLnBrk="0" hangingPunct="1">
        <a:lnSpc>
          <a:spcPct val="90000"/>
        </a:lnSpc>
        <a:spcBef>
          <a:spcPts val="500"/>
        </a:spcBef>
        <a:buFontTx/>
        <a:buNone/>
        <a:defRPr kumimoji="1" sz="1800" kern="1200">
          <a:solidFill>
            <a:schemeClr val="tx1"/>
          </a:solidFill>
          <a:latin typeface="+mn-lt"/>
          <a:ea typeface="+mn-ea"/>
          <a:cs typeface="+mn-cs"/>
        </a:defRPr>
      </a:lvl4pPr>
      <a:lvl5pPr marL="2057058"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180"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05"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428"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552"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4"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5" algn="l" defTabSz="914248" rtl="0" eaLnBrk="1" latinLnBrk="0" hangingPunct="1">
        <a:defRPr kumimoji="1" sz="1800" kern="1200">
          <a:solidFill>
            <a:schemeClr val="tx1"/>
          </a:solidFill>
          <a:latin typeface="+mn-lt"/>
          <a:ea typeface="+mn-ea"/>
          <a:cs typeface="+mn-cs"/>
        </a:defRPr>
      </a:lvl5pPr>
      <a:lvl6pPr marL="2285620"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6" algn="l" defTabSz="914248" rtl="0" eaLnBrk="1" latinLnBrk="0" hangingPunct="1">
        <a:defRPr kumimoji="1" sz="1800" kern="1200">
          <a:solidFill>
            <a:schemeClr val="tx1"/>
          </a:solidFill>
          <a:latin typeface="+mn-lt"/>
          <a:ea typeface="+mn-ea"/>
          <a:cs typeface="+mn-cs"/>
        </a:defRPr>
      </a:lvl8pPr>
      <a:lvl9pPr marL="3656990"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955878"/>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dirty="0"/>
              <a:t>Edit Master text styles</a:t>
            </a: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2133">
                <a:solidFill>
                  <a:schemeClr val="tx1">
                    <a:tint val="75000"/>
                  </a:schemeClr>
                </a:solidFill>
              </a:defRPr>
            </a:lvl1pPr>
          </a:lstStyle>
          <a:p>
            <a:fld id="{23567B12-D15D-4314-B784-A73DA28CC051}" type="slidenum">
              <a:rPr lang="ja-JP" altLang="en-US" smtClean="0"/>
              <a:pPr/>
              <a:t>‹#›</a:t>
            </a:fld>
            <a:endParaRPr lang="ja-JP" altLang="en-US" dirty="0"/>
          </a:p>
        </p:txBody>
      </p:sp>
    </p:spTree>
    <p:extLst>
      <p:ext uri="{BB962C8B-B14F-4D97-AF65-F5344CB8AC3E}">
        <p14:creationId xmlns:p14="http://schemas.microsoft.com/office/powerpoint/2010/main" val="4044434883"/>
      </p:ext>
    </p:extLst>
  </p:cSld>
  <p:clrMap bg1="lt1" tx1="dk1" bg2="lt2" tx2="dk2" accent1="accent1" accent2="accent2" accent3="accent3" accent4="accent4" accent5="accent5" accent6="accent6" hlink="hlink" folHlink="folHlink"/>
  <p:sldLayoutIdLst>
    <p:sldLayoutId id="2147483697" r:id="rId1"/>
    <p:sldLayoutId id="2147483716" r:id="rId2"/>
    <p:sldLayoutId id="2147483709" r:id="rId3"/>
    <p:sldLayoutId id="2147483706" r:id="rId4"/>
    <p:sldLayoutId id="2147483698" r:id="rId5"/>
    <p:sldLayoutId id="2147483699" r:id="rId6"/>
    <p:sldLayoutId id="2147483700" r:id="rId7"/>
    <p:sldLayoutId id="2147483701" r:id="rId8"/>
    <p:sldLayoutId id="2147483702" r:id="rId9"/>
    <p:sldLayoutId id="2147483703" r:id="rId10"/>
    <p:sldLayoutId id="2147483710" r:id="rId11"/>
    <p:sldLayoutId id="2147483704" r:id="rId12"/>
    <p:sldLayoutId id="2147483718" r:id="rId13"/>
  </p:sldLayoutIdLst>
  <p:hf hdr="0" ftr="0" dt="0"/>
  <p:txStyles>
    <p:titleStyle>
      <a:lvl1pPr algn="l" defTabSz="914248" rtl="0" eaLnBrk="1" latinLnBrk="0" hangingPunct="1">
        <a:lnSpc>
          <a:spcPct val="90000"/>
        </a:lnSpc>
        <a:spcBef>
          <a:spcPct val="0"/>
        </a:spcBef>
        <a:buNone/>
        <a:defRPr kumimoji="1" sz="4000" kern="1200">
          <a:solidFill>
            <a:schemeClr val="tx1"/>
          </a:solidFill>
          <a:latin typeface="+mj-lt"/>
          <a:ea typeface="+mj-ea"/>
          <a:cs typeface="+mj-cs"/>
        </a:defRPr>
      </a:lvl1pPr>
    </p:titleStyle>
    <p:bodyStyle>
      <a:lvl1pPr marL="0" indent="0" algn="l" defTabSz="914248" rtl="0" eaLnBrk="1" latinLnBrk="0" hangingPunct="1">
        <a:lnSpc>
          <a:spcPct val="90000"/>
        </a:lnSpc>
        <a:spcBef>
          <a:spcPts val="1000"/>
        </a:spcBef>
        <a:buFontTx/>
        <a:buNone/>
        <a:defRPr kumimoji="1" sz="3199" kern="1200">
          <a:solidFill>
            <a:schemeClr val="tx1"/>
          </a:solidFill>
          <a:latin typeface="+mn-lt"/>
          <a:ea typeface="+mn-ea"/>
          <a:cs typeface="+mn-cs"/>
        </a:defRPr>
      </a:lvl1pPr>
      <a:lvl2pPr marL="457124" indent="0" algn="l" defTabSz="914248"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248" indent="0" algn="l" defTabSz="914248"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372" indent="0" algn="l" defTabSz="914248" rtl="0" eaLnBrk="1" latinLnBrk="0" hangingPunct="1">
        <a:lnSpc>
          <a:spcPct val="90000"/>
        </a:lnSpc>
        <a:spcBef>
          <a:spcPts val="500"/>
        </a:spcBef>
        <a:buFontTx/>
        <a:buNone/>
        <a:defRPr kumimoji="1" sz="1800" kern="1200">
          <a:solidFill>
            <a:schemeClr val="tx1"/>
          </a:solidFill>
          <a:latin typeface="+mn-lt"/>
          <a:ea typeface="+mn-ea"/>
          <a:cs typeface="+mn-cs"/>
        </a:defRPr>
      </a:lvl4pPr>
      <a:lvl5pPr marL="2057058"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180"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05"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428"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552"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4"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5" algn="l" defTabSz="914248" rtl="0" eaLnBrk="1" latinLnBrk="0" hangingPunct="1">
        <a:defRPr kumimoji="1" sz="1800" kern="1200">
          <a:solidFill>
            <a:schemeClr val="tx1"/>
          </a:solidFill>
          <a:latin typeface="+mn-lt"/>
          <a:ea typeface="+mn-ea"/>
          <a:cs typeface="+mn-cs"/>
        </a:defRPr>
      </a:lvl5pPr>
      <a:lvl6pPr marL="2285620"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6" algn="l" defTabSz="914248" rtl="0" eaLnBrk="1" latinLnBrk="0" hangingPunct="1">
        <a:defRPr kumimoji="1" sz="1800" kern="1200">
          <a:solidFill>
            <a:schemeClr val="tx1"/>
          </a:solidFill>
          <a:latin typeface="+mn-lt"/>
          <a:ea typeface="+mn-ea"/>
          <a:cs typeface="+mn-cs"/>
        </a:defRPr>
      </a:lvl8pPr>
      <a:lvl9pPr marL="3656990" algn="l" defTabSz="91424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0.png"/><Relationship Id="rId18" Type="http://schemas.openxmlformats.org/officeDocument/2006/relationships/image" Target="../media/image7.png"/><Relationship Id="rId3" Type="http://schemas.openxmlformats.org/officeDocument/2006/relationships/image" Target="../media/image36.png"/><Relationship Id="rId7" Type="http://schemas.openxmlformats.org/officeDocument/2006/relationships/image" Target="../media/image8.png"/><Relationship Id="rId12" Type="http://schemas.openxmlformats.org/officeDocument/2006/relationships/image" Target="../media/image340.png"/><Relationship Id="rId17"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330.png"/><Relationship Id="rId5" Type="http://schemas.openxmlformats.org/officeDocument/2006/relationships/image" Target="../media/image290.png"/><Relationship Id="rId15" Type="http://schemas.openxmlformats.org/officeDocument/2006/relationships/image" Target="../media/image40.png"/><Relationship Id="rId10" Type="http://schemas.openxmlformats.org/officeDocument/2006/relationships/image" Target="../media/image38.png"/><Relationship Id="rId19"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31.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20.png"/><Relationship Id="rId18" Type="http://schemas.openxmlformats.org/officeDocument/2006/relationships/image" Target="../media/image34.png"/><Relationship Id="rId3" Type="http://schemas.openxmlformats.org/officeDocument/2006/relationships/image" Target="../media/image42.png"/><Relationship Id="rId7" Type="http://schemas.openxmlformats.org/officeDocument/2006/relationships/image" Target="../media/image2.png"/><Relationship Id="rId12" Type="http://schemas.openxmlformats.org/officeDocument/2006/relationships/image" Target="../media/image46.pn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90.png"/><Relationship Id="rId5" Type="http://schemas.openxmlformats.org/officeDocument/2006/relationships/image" Target="../media/image43.png"/><Relationship Id="rId15" Type="http://schemas.openxmlformats.org/officeDocument/2006/relationships/image" Target="../media/image440.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 Id="rId14" Type="http://schemas.openxmlformats.org/officeDocument/2006/relationships/image" Target="../media/image43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70.png"/><Relationship Id="rId3" Type="http://schemas.openxmlformats.org/officeDocument/2006/relationships/image" Target="../media/image8.png"/><Relationship Id="rId7" Type="http://schemas.openxmlformats.org/officeDocument/2006/relationships/image" Target="../media/image26.png"/><Relationship Id="rId12"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42.png"/><Relationship Id="rId11" Type="http://schemas.openxmlformats.org/officeDocument/2006/relationships/image" Target="../media/image2.png"/><Relationship Id="rId5" Type="http://schemas.openxmlformats.org/officeDocument/2006/relationships/image" Target="../media/image35.png"/><Relationship Id="rId15" Type="http://schemas.openxmlformats.org/officeDocument/2006/relationships/image" Target="../media/image49.png"/><Relationship Id="rId10" Type="http://schemas.openxmlformats.org/officeDocument/2006/relationships/image" Target="../media/image29.png"/><Relationship Id="rId4" Type="http://schemas.openxmlformats.org/officeDocument/2006/relationships/image" Target="../media/image48.png"/><Relationship Id="rId9" Type="http://schemas.openxmlformats.org/officeDocument/2006/relationships/image" Target="../media/image28.png"/><Relationship Id="rId14" Type="http://schemas.openxmlformats.org/officeDocument/2006/relationships/image" Target="../media/image4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0.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34.png"/><Relationship Id="rId4" Type="http://schemas.openxmlformats.org/officeDocument/2006/relationships/image" Target="../media/image5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4.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4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47.png"/><Relationship Id="rId4" Type="http://schemas.openxmlformats.org/officeDocument/2006/relationships/image" Target="../media/image31.png"/><Relationship Id="rId9" Type="http://schemas.openxmlformats.org/officeDocument/2006/relationships/image" Target="../media/image40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7.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0.png"/><Relationship Id="rId11" Type="http://schemas.openxmlformats.org/officeDocument/2006/relationships/image" Target="../media/image460.png"/><Relationship Id="rId5" Type="http://schemas.openxmlformats.org/officeDocument/2006/relationships/image" Target="../media/image410.png"/><Relationship Id="rId10"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31.png"/><Relationship Id="rId14" Type="http://schemas.openxmlformats.org/officeDocument/2006/relationships/image" Target="../media/image540.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70.png"/><Relationship Id="rId4" Type="http://schemas.openxmlformats.org/officeDocument/2006/relationships/image" Target="../media/image560.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0.png"/><Relationship Id="rId4" Type="http://schemas.openxmlformats.org/officeDocument/2006/relationships/image" Target="../media/image590.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3.png"/><Relationship Id="rId3" Type="http://schemas.openxmlformats.org/officeDocument/2006/relationships/image" Target="../media/image62.png"/><Relationship Id="rId21" Type="http://schemas.openxmlformats.org/officeDocument/2006/relationships/image" Target="../media/image76.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8.png"/><Relationship Id="rId2" Type="http://schemas.openxmlformats.org/officeDocument/2006/relationships/notesSlide" Target="../notesSlides/notesSlide19.xml"/><Relationship Id="rId16" Type="http://schemas.openxmlformats.org/officeDocument/2006/relationships/image" Target="../media/image7.png"/><Relationship Id="rId20"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630.png"/><Relationship Id="rId11" Type="http://schemas.openxmlformats.org/officeDocument/2006/relationships/image" Target="../media/image68.png"/><Relationship Id="rId24" Type="http://schemas.openxmlformats.org/officeDocument/2006/relationships/image" Target="../media/image79.png"/><Relationship Id="rId5" Type="http://schemas.openxmlformats.org/officeDocument/2006/relationships/image" Target="../media/image63.png"/><Relationship Id="rId15" Type="http://schemas.openxmlformats.org/officeDocument/2006/relationships/image" Target="../media/image72.png"/><Relationship Id="rId23" Type="http://schemas.openxmlformats.org/officeDocument/2006/relationships/image" Target="../media/image78.png"/><Relationship Id="rId10" Type="http://schemas.openxmlformats.org/officeDocument/2006/relationships/image" Target="../media/image67.png"/><Relationship Id="rId19" Type="http://schemas.openxmlformats.org/officeDocument/2006/relationships/image" Target="../media/image74.png"/><Relationship Id="rId4" Type="http://schemas.openxmlformats.org/officeDocument/2006/relationships/image" Target="../media/image2.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0.png"/><Relationship Id="rId18" Type="http://schemas.openxmlformats.org/officeDocument/2006/relationships/image" Target="../media/image34.png"/><Relationship Id="rId3" Type="http://schemas.openxmlformats.org/officeDocument/2006/relationships/image" Target="../media/image2.png"/><Relationship Id="rId21" Type="http://schemas.openxmlformats.org/officeDocument/2006/relationships/image" Target="../media/image320.pn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1.png"/><Relationship Id="rId19"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en-US" altLang="ja-JP" dirty="0"/>
              <a:t>Functional Encryption </a:t>
            </a:r>
            <a:br>
              <a:rPr kumimoji="1" lang="en-US" altLang="ja-JP" dirty="0"/>
            </a:br>
            <a:r>
              <a:rPr kumimoji="1" lang="en-US" altLang="ja-JP" dirty="0"/>
              <a:t>with Secure Key Leasing</a:t>
            </a:r>
            <a:endParaRPr kumimoji="1" lang="ja-JP" altLang="en-US" dirty="0"/>
          </a:p>
        </p:txBody>
      </p:sp>
      <p:sp>
        <p:nvSpPr>
          <p:cNvPr id="7" name="テキスト プレースホルダー 6"/>
          <p:cNvSpPr>
            <a:spLocks noGrp="1"/>
          </p:cNvSpPr>
          <p:nvPr>
            <p:ph type="subTitle" idx="1"/>
          </p:nvPr>
        </p:nvSpPr>
        <p:spPr/>
        <p:txBody>
          <a:bodyPr>
            <a:normAutofit/>
          </a:bodyPr>
          <a:lstStyle/>
          <a:p>
            <a:endParaRPr kumimoji="1" lang="ja-JP" altLang="en-US" dirty="0"/>
          </a:p>
        </p:txBody>
      </p:sp>
      <p:sp>
        <p:nvSpPr>
          <p:cNvPr id="14" name="テキスト プレースホルダー 13"/>
          <p:cNvSpPr>
            <a:spLocks noGrp="1"/>
          </p:cNvSpPr>
          <p:nvPr>
            <p:ph type="body" sz="quarter" idx="12"/>
          </p:nvPr>
        </p:nvSpPr>
        <p:spPr/>
        <p:txBody>
          <a:bodyPr>
            <a:normAutofit fontScale="85000" lnSpcReduction="20000"/>
          </a:bodyPr>
          <a:lstStyle/>
          <a:p>
            <a:r>
              <a:rPr kumimoji="1" lang="en-US" altLang="ja-JP" dirty="0"/>
              <a:t>Fuyuki Kitagawa</a:t>
            </a:r>
            <a:endParaRPr kumimoji="1" lang="ja-JP" altLang="en-US" dirty="0"/>
          </a:p>
        </p:txBody>
      </p:sp>
      <p:sp>
        <p:nvSpPr>
          <p:cNvPr id="15" name="テキスト プレースホルダー 14"/>
          <p:cNvSpPr>
            <a:spLocks noGrp="1"/>
          </p:cNvSpPr>
          <p:nvPr>
            <p:ph type="body" sz="quarter" idx="14"/>
          </p:nvPr>
        </p:nvSpPr>
        <p:spPr/>
        <p:txBody>
          <a:bodyPr>
            <a:normAutofit/>
          </a:bodyPr>
          <a:lstStyle/>
          <a:p>
            <a:r>
              <a:rPr kumimoji="1" lang="en-US" altLang="ja-JP" dirty="0"/>
              <a:t>NTT</a:t>
            </a:r>
          </a:p>
        </p:txBody>
      </p:sp>
      <p:sp>
        <p:nvSpPr>
          <p:cNvPr id="16" name="テキスト プレースホルダー 15"/>
          <p:cNvSpPr>
            <a:spLocks noGrp="1"/>
          </p:cNvSpPr>
          <p:nvPr>
            <p:ph type="body" sz="quarter" idx="15"/>
          </p:nvPr>
        </p:nvSpPr>
        <p:spPr/>
        <p:txBody>
          <a:bodyPr>
            <a:normAutofit fontScale="85000" lnSpcReduction="20000"/>
          </a:bodyPr>
          <a:lstStyle/>
          <a:p>
            <a:r>
              <a:rPr kumimoji="1" lang="en-US" altLang="ja-JP" dirty="0"/>
              <a:t>Ryo </a:t>
            </a:r>
            <a:r>
              <a:rPr kumimoji="1" lang="en-US" altLang="ja-JP" dirty="0" err="1"/>
              <a:t>Nishima</a:t>
            </a:r>
            <a:r>
              <a:rPr lang="en-US" altLang="ja-JP" dirty="0" err="1"/>
              <a:t>ki</a:t>
            </a:r>
            <a:endParaRPr kumimoji="1" lang="ja-JP" altLang="en-US" dirty="0"/>
          </a:p>
        </p:txBody>
      </p:sp>
      <p:sp>
        <p:nvSpPr>
          <p:cNvPr id="17" name="テキスト プレースホルダー 16"/>
          <p:cNvSpPr>
            <a:spLocks noGrp="1"/>
          </p:cNvSpPr>
          <p:nvPr>
            <p:ph type="body" sz="quarter" idx="16"/>
          </p:nvPr>
        </p:nvSpPr>
        <p:spPr/>
        <p:txBody>
          <a:bodyPr/>
          <a:lstStyle/>
          <a:p>
            <a:r>
              <a:rPr kumimoji="1" lang="en-US" altLang="ja-JP" dirty="0"/>
              <a:t>NTT</a:t>
            </a:r>
            <a:endParaRPr kumimoji="1" lang="ja-JP" altLang="en-US" dirty="0"/>
          </a:p>
        </p:txBody>
      </p:sp>
      <p:sp>
        <p:nvSpPr>
          <p:cNvPr id="2" name="テキスト ボックス 1">
            <a:extLst>
              <a:ext uri="{FF2B5EF4-FFF2-40B4-BE49-F238E27FC236}">
                <a16:creationId xmlns:a16="http://schemas.microsoft.com/office/drawing/2014/main" id="{686675A4-A9F7-CC42-F892-2E75798FFCDF}"/>
              </a:ext>
            </a:extLst>
          </p:cNvPr>
          <p:cNvSpPr txBox="1"/>
          <p:nvPr/>
        </p:nvSpPr>
        <p:spPr>
          <a:xfrm>
            <a:off x="239688" y="6386046"/>
            <a:ext cx="9528720" cy="307777"/>
          </a:xfrm>
          <a:prstGeom prst="rect">
            <a:avLst/>
          </a:prstGeom>
          <a:noFill/>
        </p:spPr>
        <p:txBody>
          <a:bodyPr wrap="square">
            <a:spAutoFit/>
          </a:bodyPr>
          <a:lstStyle/>
          <a:p>
            <a:pPr>
              <a:tabLst>
                <a:tab pos="2779713" algn="l"/>
              </a:tabLst>
            </a:pPr>
            <a:r>
              <a:rPr lang="en-US" altLang="ja-JP" sz="1400" dirty="0"/>
              <a:t>Some </a:t>
            </a:r>
            <a:r>
              <a:rPr lang="en-US" altLang="ja-JP" sz="1400" dirty="0" err="1"/>
              <a:t>i</a:t>
            </a:r>
            <a:r>
              <a:rPr lang="ja-JP" altLang="en-US" sz="1400" dirty="0"/>
              <a:t>cons</a:t>
            </a:r>
            <a:r>
              <a:rPr lang="en-US" altLang="ja-JP" sz="1400" dirty="0"/>
              <a:t> from </a:t>
            </a:r>
            <a:r>
              <a:rPr lang="ja-JP" altLang="en-US" sz="1400" dirty="0"/>
              <a:t>Freepik</a:t>
            </a:r>
            <a:r>
              <a:rPr lang="en-US" altLang="ja-JP" sz="1400" dirty="0"/>
              <a:t> </a:t>
            </a:r>
            <a:r>
              <a:rPr lang="ja-JP" altLang="en-US" sz="1400" dirty="0"/>
              <a:t>www.flaticon.com</a:t>
            </a:r>
          </a:p>
        </p:txBody>
      </p:sp>
    </p:spTree>
    <p:extLst>
      <p:ext uri="{BB962C8B-B14F-4D97-AF65-F5344CB8AC3E}">
        <p14:creationId xmlns:p14="http://schemas.microsoft.com/office/powerpoint/2010/main" val="114236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flipV="1">
            <a:off x="8790872" y="3293446"/>
            <a:ext cx="1" cy="58717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BF9A4EAA-C2D9-1360-BD35-055F81A9B774}"/>
              </a:ext>
            </a:extLst>
          </p:cNvPr>
          <p:cNvSpPr>
            <a:spLocks noGrp="1"/>
          </p:cNvSpPr>
          <p:nvPr>
            <p:ph type="title"/>
          </p:nvPr>
        </p:nvSpPr>
        <p:spPr/>
        <p:txBody>
          <a:bodyPr/>
          <a:lstStyle/>
          <a:p>
            <a:r>
              <a:rPr lang="en-US" altLang="ja-JP" dirty="0"/>
              <a:t>FE with Secure Key Leasing</a:t>
            </a:r>
            <a:endParaRPr lang="ja-JP" altLang="en-US" dirty="0"/>
          </a:p>
        </p:txBody>
      </p:sp>
      <p:sp>
        <p:nvSpPr>
          <p:cNvPr id="4" name="スライド番号プレースホルダー 3">
            <a:extLst>
              <a:ext uri="{FF2B5EF4-FFF2-40B4-BE49-F238E27FC236}">
                <a16:creationId xmlns:a16="http://schemas.microsoft.com/office/drawing/2014/main" id="{9C5B7BFD-C5FC-48E4-238D-CCF77C7CBE04}"/>
              </a:ext>
            </a:extLst>
          </p:cNvPr>
          <p:cNvSpPr>
            <a:spLocks noGrp="1"/>
          </p:cNvSpPr>
          <p:nvPr>
            <p:ph type="sldNum" sz="quarter" idx="12"/>
          </p:nvPr>
        </p:nvSpPr>
        <p:spPr/>
        <p:txBody>
          <a:bodyPr/>
          <a:lstStyle/>
          <a:p>
            <a:fld id="{23567B12-D15D-4314-B784-A73DA28CC051}" type="slidenum">
              <a:rPr kumimoji="1" lang="ja-JP" altLang="en-US" smtClean="0"/>
              <a:t>10</a:t>
            </a:fld>
            <a:endParaRPr kumimoji="1" lang="ja-JP" altLang="en-US"/>
          </a:p>
        </p:txBody>
      </p:sp>
      <mc:AlternateContent xmlns:mc="http://schemas.openxmlformats.org/markup-compatibility/2006" xmlns:a14="http://schemas.microsoft.com/office/drawing/2010/main">
        <mc:Choice Requires="a14">
          <p:sp>
            <p:nvSpPr>
              <p:cNvPr id="16" name="テキスト プレースホルダー 15">
                <a:extLst>
                  <a:ext uri="{FF2B5EF4-FFF2-40B4-BE49-F238E27FC236}">
                    <a16:creationId xmlns:a16="http://schemas.microsoft.com/office/drawing/2014/main" id="{60F6EB14-48EC-1D44-DAFE-AB7EADD18B43}"/>
                  </a:ext>
                </a:extLst>
              </p:cNvPr>
              <p:cNvSpPr>
                <a:spLocks noGrp="1"/>
              </p:cNvSpPr>
              <p:nvPr>
                <p:ph type="body" sz="quarter" idx="13"/>
              </p:nvPr>
            </p:nvSpPr>
            <p:spPr/>
            <p:txBody>
              <a:bodyPr>
                <a:normAutofit fontScale="92500" lnSpcReduction="10000"/>
              </a:bodyPr>
              <a:lstStyle/>
              <a:p>
                <a:r>
                  <a:rPr lang="en-US" altLang="ja-JP" dirty="0"/>
                  <a:t>Certification algorithm </a:t>
                </a:r>
                <a14:m>
                  <m:oMath xmlns:m="http://schemas.openxmlformats.org/officeDocument/2006/math">
                    <m:r>
                      <a:rPr lang="en-US" altLang="ja-JP" b="0" i="1" smtClean="0">
                        <a:latin typeface="Cambria Math" panose="02040503050406030204" pitchFamily="18" charset="0"/>
                      </a:rPr>
                      <m:t>𝐶𝑒𝑟𝑡</m:t>
                    </m:r>
                  </m:oMath>
                </a14:m>
                <a:endParaRPr lang="ja-JP" altLang="en-US" dirty="0"/>
              </a:p>
            </p:txBody>
          </p:sp>
        </mc:Choice>
        <mc:Fallback xmlns="">
          <p:sp>
            <p:nvSpPr>
              <p:cNvPr id="16" name="テキスト プレースホルダー 15">
                <a:extLst>
                  <a:ext uri="{FF2B5EF4-FFF2-40B4-BE49-F238E27FC236}">
                    <a16:creationId xmlns:a16="http://schemas.microsoft.com/office/drawing/2014/main" id="{60F6EB14-48EC-1D44-DAFE-AB7EADD18B43}"/>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1403" t="-88889" b="-59259"/>
                </a:stretch>
              </a:blipFill>
            </p:spPr>
            <p:txBody>
              <a:bodyPr/>
              <a:lstStyle/>
              <a:p>
                <a:r>
                  <a:rPr lang="ja-JP" altLang="en-US">
                    <a:noFill/>
                  </a:rPr>
                  <a:t> </a:t>
                </a:r>
              </a:p>
            </p:txBody>
          </p:sp>
        </mc:Fallback>
      </mc:AlternateContent>
      <p:sp>
        <p:nvSpPr>
          <p:cNvPr id="17" name="テキスト プレースホルダー 16">
            <a:extLst>
              <a:ext uri="{FF2B5EF4-FFF2-40B4-BE49-F238E27FC236}">
                <a16:creationId xmlns:a16="http://schemas.microsoft.com/office/drawing/2014/main" id="{807E9611-1908-68A2-295F-AF0FF62E87C5}"/>
              </a:ext>
            </a:extLst>
          </p:cNvPr>
          <p:cNvSpPr>
            <a:spLocks noGrp="1"/>
          </p:cNvSpPr>
          <p:nvPr>
            <p:ph type="body" sz="quarter" idx="14"/>
          </p:nvPr>
        </p:nvSpPr>
        <p:spPr/>
        <p:txBody>
          <a:bodyPr/>
          <a:lstStyle/>
          <a:p>
            <a:r>
              <a:rPr lang="en-US" altLang="ja-JP" dirty="0"/>
              <a:t>Proof of deletion for functional decryption keys</a:t>
            </a:r>
            <a:endParaRPr lang="ja-JP" altLang="en-US" dirty="0"/>
          </a:p>
        </p:txBody>
      </p:sp>
      <mc:AlternateContent xmlns:mc="http://schemas.openxmlformats.org/markup-compatibility/2006" xmlns:a14="http://schemas.microsoft.com/office/drawing/2010/main">
        <mc:Choice Requires="a14">
          <p:sp>
            <p:nvSpPr>
              <p:cNvPr id="18" name="テキスト プレースホルダー 17">
                <a:extLst>
                  <a:ext uri="{FF2B5EF4-FFF2-40B4-BE49-F238E27FC236}">
                    <a16:creationId xmlns:a16="http://schemas.microsoft.com/office/drawing/2014/main" id="{6F7306DF-B36A-125D-C310-9EC5D0D000F0}"/>
                  </a:ext>
                </a:extLst>
              </p:cNvPr>
              <p:cNvSpPr>
                <a:spLocks noGrp="1"/>
              </p:cNvSpPr>
              <p:nvPr>
                <p:ph type="body" sz="quarter" idx="15"/>
              </p:nvPr>
            </p:nvSpPr>
            <p:spPr/>
            <p:txBody>
              <a:bodyPr>
                <a:normAutofit fontScale="92500" lnSpcReduction="10000"/>
              </a:bodyPr>
              <a:lstStyle/>
              <a:p>
                <a:r>
                  <a:rPr lang="en-US" altLang="ja-JP" dirty="0"/>
                  <a:t>Verification algorithm </a:t>
                </a:r>
                <a14:m>
                  <m:oMath xmlns:m="http://schemas.openxmlformats.org/officeDocument/2006/math">
                    <m:r>
                      <a:rPr lang="en-US" altLang="ja-JP" b="0" i="1" smtClean="0">
                        <a:latin typeface="Cambria Math" panose="02040503050406030204" pitchFamily="18" charset="0"/>
                      </a:rPr>
                      <m:t>𝑉𝑟𝑓𝑦</m:t>
                    </m:r>
                  </m:oMath>
                </a14:m>
                <a:endParaRPr lang="ja-JP" altLang="en-US" dirty="0"/>
              </a:p>
            </p:txBody>
          </p:sp>
        </mc:Choice>
        <mc:Fallback xmlns="">
          <p:sp>
            <p:nvSpPr>
              <p:cNvPr id="18" name="テキスト プレースホルダー 17">
                <a:extLst>
                  <a:ext uri="{FF2B5EF4-FFF2-40B4-BE49-F238E27FC236}">
                    <a16:creationId xmlns:a16="http://schemas.microsoft.com/office/drawing/2014/main" id="{6F7306DF-B36A-125D-C310-9EC5D0D000F0}"/>
                  </a:ext>
                </a:extLst>
              </p:cNvPr>
              <p:cNvSpPr>
                <a:spLocks noGrp="1" noRot="1" noChangeAspect="1" noMove="1" noResize="1" noEditPoints="1" noAdjustHandles="1" noChangeArrowheads="1" noChangeShapeType="1" noTextEdit="1"/>
              </p:cNvSpPr>
              <p:nvPr>
                <p:ph type="body" sz="quarter" idx="15"/>
              </p:nvPr>
            </p:nvSpPr>
            <p:spPr>
              <a:blipFill>
                <a:blip r:embed="rId4"/>
                <a:stretch>
                  <a:fillRect l="-1403" t="-87273" b="-563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プレースホルダー 18">
                <a:extLst>
                  <a:ext uri="{FF2B5EF4-FFF2-40B4-BE49-F238E27FC236}">
                    <a16:creationId xmlns:a16="http://schemas.microsoft.com/office/drawing/2014/main" id="{4334E14A-C4B0-D0F8-9AE3-9BC5F30E6BF4}"/>
                  </a:ext>
                </a:extLst>
              </p:cNvPr>
              <p:cNvSpPr>
                <a:spLocks noGrp="1"/>
              </p:cNvSpPr>
              <p:nvPr>
                <p:ph type="body" sz="quarter" idx="16"/>
              </p:nvPr>
            </p:nvSpPr>
            <p:spPr/>
            <p:txBody>
              <a:bodyPr/>
              <a:lstStyle/>
              <a:p>
                <a:r>
                  <a:rPr lang="en-US" altLang="ja-JP" dirty="0"/>
                  <a:t>Verify that keys were deleted (need </a:t>
                </a:r>
                <a14:m>
                  <m:oMath xmlns:m="http://schemas.openxmlformats.org/officeDocument/2006/math">
                    <m:r>
                      <a:rPr lang="en-US" altLang="ja-JP" b="0" i="1" smtClean="0">
                        <a:latin typeface="Cambria Math" panose="02040503050406030204" pitchFamily="18" charset="0"/>
                      </a:rPr>
                      <m:t>𝑣𝑘</m:t>
                    </m:r>
                  </m:oMath>
                </a14:m>
                <a:r>
                  <a:rPr lang="en-US" altLang="ja-JP" dirty="0"/>
                  <a:t>)</a:t>
                </a:r>
                <a:endParaRPr lang="ja-JP" altLang="en-US" dirty="0"/>
              </a:p>
            </p:txBody>
          </p:sp>
        </mc:Choice>
        <mc:Fallback xmlns="">
          <p:sp>
            <p:nvSpPr>
              <p:cNvPr id="19" name="テキスト プレースホルダー 18">
                <a:extLst>
                  <a:ext uri="{FF2B5EF4-FFF2-40B4-BE49-F238E27FC236}">
                    <a16:creationId xmlns:a16="http://schemas.microsoft.com/office/drawing/2014/main" id="{4334E14A-C4B0-D0F8-9AE3-9BC5F30E6BF4}"/>
                  </a:ext>
                </a:extLst>
              </p:cNvPr>
              <p:cNvSpPr>
                <a:spLocks noGrp="1" noRot="1" noChangeAspect="1" noMove="1" noResize="1" noEditPoints="1" noAdjustHandles="1" noChangeArrowheads="1" noChangeShapeType="1" noTextEdit="1"/>
              </p:cNvSpPr>
              <p:nvPr>
                <p:ph type="body" sz="quarter" idx="16"/>
              </p:nvPr>
            </p:nvSpPr>
            <p:spPr>
              <a:blipFill>
                <a:blip r:embed="rId5"/>
                <a:stretch>
                  <a:fillRect l="-915" t="-104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5B51D28A-7C48-F3DC-ACCE-AD274F569D84}"/>
                  </a:ext>
                </a:extLst>
              </p:cNvPr>
              <p:cNvSpPr txBox="1"/>
              <p:nvPr/>
            </p:nvSpPr>
            <p:spPr>
              <a:xfrm>
                <a:off x="1054774" y="4730758"/>
                <a:ext cx="1358321" cy="731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400" i="1" smtClean="0">
                          <a:latin typeface="Cambria Math" panose="02040503050406030204" pitchFamily="18" charset="0"/>
                        </a:rPr>
                        <m:t>|</m:t>
                      </m:r>
                      <m:r>
                        <a:rPr kumimoji="1" lang="en-US" altLang="ja-JP" sz="4400" b="0" i="1" smtClean="0">
                          <a:latin typeface="Cambria Math" panose="02040503050406030204" pitchFamily="18" charset="0"/>
                        </a:rPr>
                        <m:t>𝑠</m:t>
                      </m:r>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𝑘</m:t>
                          </m:r>
                        </m:e>
                        <m:sub>
                          <m:r>
                            <a:rPr kumimoji="1" lang="en-US" altLang="ja-JP" sz="4400" b="0" i="1" smtClean="0">
                              <a:latin typeface="Cambria Math" panose="02040503050406030204" pitchFamily="18" charset="0"/>
                            </a:rPr>
                            <m:t>𝑓</m:t>
                          </m:r>
                        </m:sub>
                      </m:sSub>
                      <m:r>
                        <a:rPr kumimoji="1" lang="en-US" altLang="ja-JP" sz="4400" b="0" i="1" smtClean="0">
                          <a:latin typeface="Cambria Math" panose="02040503050406030204" pitchFamily="18" charset="0"/>
                        </a:rPr>
                        <m:t>⟩</m:t>
                      </m:r>
                    </m:oMath>
                  </m:oMathPara>
                </a14:m>
                <a:endParaRPr kumimoji="1" lang="ja-JP" altLang="en-US" sz="4400" dirty="0"/>
              </a:p>
            </p:txBody>
          </p:sp>
        </mc:Choice>
        <mc:Fallback xmlns="">
          <p:sp>
            <p:nvSpPr>
              <p:cNvPr id="20" name="テキスト ボックス 19">
                <a:extLst>
                  <a:ext uri="{FF2B5EF4-FFF2-40B4-BE49-F238E27FC236}">
                    <a16:creationId xmlns:a16="http://schemas.microsoft.com/office/drawing/2014/main" id="{5B51D28A-7C48-F3DC-ACCE-AD274F569D84}"/>
                  </a:ext>
                </a:extLst>
              </p:cNvPr>
              <p:cNvSpPr txBox="1">
                <a:spLocks noRot="1" noChangeAspect="1" noMove="1" noResize="1" noEditPoints="1" noAdjustHandles="1" noChangeArrowheads="1" noChangeShapeType="1" noTextEdit="1"/>
              </p:cNvSpPr>
              <p:nvPr/>
            </p:nvSpPr>
            <p:spPr>
              <a:xfrm>
                <a:off x="1054774" y="4730758"/>
                <a:ext cx="1358321" cy="731419"/>
              </a:xfrm>
              <a:prstGeom prst="rect">
                <a:avLst/>
              </a:prstGeom>
              <a:blipFill>
                <a:blip r:embed="rId6"/>
                <a:stretch>
                  <a:fillRect/>
                </a:stretch>
              </a:blipFill>
            </p:spPr>
            <p:txBody>
              <a:bodyPr/>
              <a:lstStyle/>
              <a:p>
                <a:r>
                  <a:rPr lang="ja-JP" altLang="en-US">
                    <a:noFill/>
                  </a:rPr>
                  <a:t> </a:t>
                </a:r>
              </a:p>
            </p:txBody>
          </p:sp>
        </mc:Fallback>
      </mc:AlternateContent>
      <p:grpSp>
        <p:nvGrpSpPr>
          <p:cNvPr id="21" name="グループ化 20">
            <a:extLst>
              <a:ext uri="{FF2B5EF4-FFF2-40B4-BE49-F238E27FC236}">
                <a16:creationId xmlns:a16="http://schemas.microsoft.com/office/drawing/2014/main" id="{B796F6BE-681C-EFB5-C4E0-3432564DFBA1}"/>
              </a:ext>
            </a:extLst>
          </p:cNvPr>
          <p:cNvGrpSpPr/>
          <p:nvPr/>
        </p:nvGrpSpPr>
        <p:grpSpPr>
          <a:xfrm>
            <a:off x="2382877" y="5090489"/>
            <a:ext cx="1101889" cy="1061076"/>
            <a:chOff x="8810535" y="1837973"/>
            <a:chExt cx="1101889" cy="1061076"/>
          </a:xfrm>
        </p:grpSpPr>
        <p:grpSp>
          <p:nvGrpSpPr>
            <p:cNvPr id="22" name="グループ化 21">
              <a:extLst>
                <a:ext uri="{FF2B5EF4-FFF2-40B4-BE49-F238E27FC236}">
                  <a16:creationId xmlns:a16="http://schemas.microsoft.com/office/drawing/2014/main" id="{EAEA24F5-9B09-E4DE-9D3E-9C7C5BFB1296}"/>
                </a:ext>
              </a:extLst>
            </p:cNvPr>
            <p:cNvGrpSpPr/>
            <p:nvPr/>
          </p:nvGrpSpPr>
          <p:grpSpPr>
            <a:xfrm>
              <a:off x="8887620" y="1837973"/>
              <a:ext cx="739952" cy="1027813"/>
              <a:chOff x="8603437" y="1900217"/>
              <a:chExt cx="739952" cy="1027813"/>
            </a:xfrm>
          </p:grpSpPr>
          <p:pic>
            <p:nvPicPr>
              <p:cNvPr id="26" name="図 25">
                <a:extLst>
                  <a:ext uri="{FF2B5EF4-FFF2-40B4-BE49-F238E27FC236}">
                    <a16:creationId xmlns:a16="http://schemas.microsoft.com/office/drawing/2014/main" id="{8CD68F59-56D7-8358-E674-376B12FBC6B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03437" y="2218686"/>
                <a:ext cx="709344" cy="709344"/>
              </a:xfrm>
              <a:prstGeom prst="rect">
                <a:avLst/>
              </a:prstGeom>
            </p:spPr>
          </p:pic>
          <p:pic>
            <p:nvPicPr>
              <p:cNvPr id="27" name="図 26">
                <a:extLst>
                  <a:ext uri="{FF2B5EF4-FFF2-40B4-BE49-F238E27FC236}">
                    <a16:creationId xmlns:a16="http://schemas.microsoft.com/office/drawing/2014/main" id="{FA3C84E7-AFF1-B9E2-F0FC-37D66EC032D5}"/>
                  </a:ext>
                </a:extLst>
              </p:cNvPr>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34046" y="1900217"/>
                <a:ext cx="709343" cy="709343"/>
              </a:xfrm>
              <a:prstGeom prst="rect">
                <a:avLst/>
              </a:prstGeom>
            </p:spPr>
          </p:pic>
        </p:grpSp>
        <p:cxnSp>
          <p:nvCxnSpPr>
            <p:cNvPr id="23" name="直線コネクタ 22">
              <a:extLst>
                <a:ext uri="{FF2B5EF4-FFF2-40B4-BE49-F238E27FC236}">
                  <a16:creationId xmlns:a16="http://schemas.microsoft.com/office/drawing/2014/main" id="{EBA6DA53-19BD-776A-EB19-6212C449BA16}"/>
                </a:ext>
              </a:extLst>
            </p:cNvPr>
            <p:cNvCxnSpPr/>
            <p:nvPr/>
          </p:nvCxnSpPr>
          <p:spPr>
            <a:xfrm>
              <a:off x="8810535" y="1906019"/>
              <a:ext cx="0" cy="99303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C2BE95C-362A-6A51-2F73-0D27D267F10C}"/>
                </a:ext>
              </a:extLst>
            </p:cNvPr>
            <p:cNvCxnSpPr>
              <a:cxnSpLocks/>
            </p:cNvCxnSpPr>
            <p:nvPr/>
          </p:nvCxnSpPr>
          <p:spPr>
            <a:xfrm>
              <a:off x="9720370" y="1890801"/>
              <a:ext cx="175250" cy="496878"/>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24EE508-B030-81F5-0B5F-98AA5C0ED1D6}"/>
                </a:ext>
              </a:extLst>
            </p:cNvPr>
            <p:cNvCxnSpPr>
              <a:cxnSpLocks/>
            </p:cNvCxnSpPr>
            <p:nvPr/>
          </p:nvCxnSpPr>
          <p:spPr>
            <a:xfrm flipH="1">
              <a:off x="9746803" y="2380269"/>
              <a:ext cx="165621" cy="517331"/>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p:pic>
        <p:nvPicPr>
          <p:cNvPr id="29" name="図 28">
            <a:extLst>
              <a:ext uri="{FF2B5EF4-FFF2-40B4-BE49-F238E27FC236}">
                <a16:creationId xmlns:a16="http://schemas.microsoft.com/office/drawing/2014/main" id="{8EC5FF2D-5884-2748-3B9D-D537DE8F97CB}"/>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90593" y="5338012"/>
            <a:ext cx="780290" cy="780290"/>
          </a:xfrm>
          <a:prstGeom prst="rect">
            <a:avLst/>
          </a:prstGeom>
        </p:spPr>
      </p:pic>
      <p:cxnSp>
        <p:nvCxnSpPr>
          <p:cNvPr id="31" name="直線矢印コネクタ 30">
            <a:extLst>
              <a:ext uri="{FF2B5EF4-FFF2-40B4-BE49-F238E27FC236}">
                <a16:creationId xmlns:a16="http://schemas.microsoft.com/office/drawing/2014/main" id="{2C592353-2493-3FB0-D642-F948AD695C48}"/>
              </a:ext>
            </a:extLst>
          </p:cNvPr>
          <p:cNvCxnSpPr>
            <a:cxnSpLocks/>
          </p:cNvCxnSpPr>
          <p:nvPr/>
        </p:nvCxnSpPr>
        <p:spPr>
          <a:xfrm>
            <a:off x="3719736" y="5640195"/>
            <a:ext cx="160280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3156773-2A42-E92D-01F9-AFE3D5714827}"/>
              </a:ext>
            </a:extLst>
          </p:cNvPr>
          <p:cNvCxnSpPr>
            <a:cxnSpLocks/>
          </p:cNvCxnSpPr>
          <p:nvPr/>
        </p:nvCxnSpPr>
        <p:spPr>
          <a:xfrm>
            <a:off x="6600056" y="5618716"/>
            <a:ext cx="160280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5A126E04-6E09-767B-9D84-02DDF486AABC}"/>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32038" y="5198567"/>
            <a:ext cx="717668" cy="717668"/>
          </a:xfrm>
          <a:prstGeom prst="rect">
            <a:avLst/>
          </a:prstGeom>
        </p:spPr>
      </p:pic>
      <p:sp>
        <p:nvSpPr>
          <p:cNvPr id="40" name="テキスト ボックス 39">
            <a:extLst>
              <a:ext uri="{FF2B5EF4-FFF2-40B4-BE49-F238E27FC236}">
                <a16:creationId xmlns:a16="http://schemas.microsoft.com/office/drawing/2014/main" id="{4562E305-9B02-9013-57B7-0FDA857D1779}"/>
              </a:ext>
            </a:extLst>
          </p:cNvPr>
          <p:cNvSpPr txBox="1"/>
          <p:nvPr/>
        </p:nvSpPr>
        <p:spPr>
          <a:xfrm>
            <a:off x="9207676" y="5338012"/>
            <a:ext cx="601447" cy="584775"/>
          </a:xfrm>
          <a:prstGeom prst="rect">
            <a:avLst/>
          </a:prstGeom>
          <a:noFill/>
        </p:spPr>
        <p:txBody>
          <a:bodyPr wrap="none" rtlCol="0">
            <a:spAutoFit/>
          </a:bodyPr>
          <a:lstStyle/>
          <a:p>
            <a:r>
              <a:rPr kumimoji="1" lang="en-US" altLang="ja-JP" sz="3200" dirty="0"/>
              <a:t>or</a:t>
            </a:r>
            <a:endParaRPr kumimoji="1" lang="ja-JP" altLang="en-US" sz="3200" dirty="0"/>
          </a:p>
        </p:txBody>
      </p: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A8FECDDC-B8D8-BE79-B7DB-3FB5B33D6A62}"/>
                  </a:ext>
                </a:extLst>
              </p:cNvPr>
              <p:cNvSpPr txBox="1"/>
              <p:nvPr/>
            </p:nvSpPr>
            <p:spPr>
              <a:xfrm>
                <a:off x="4114984" y="5040513"/>
                <a:ext cx="92371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𝐶𝑒𝑟𝑡</m:t>
                      </m:r>
                    </m:oMath>
                  </m:oMathPara>
                </a14:m>
                <a:endParaRPr kumimoji="1" lang="ja-JP" altLang="en-US" sz="3200" dirty="0"/>
              </a:p>
            </p:txBody>
          </p:sp>
        </mc:Choice>
        <mc:Fallback xmlns="">
          <p:sp>
            <p:nvSpPr>
              <p:cNvPr id="44" name="テキスト ボックス 43">
                <a:extLst>
                  <a:ext uri="{FF2B5EF4-FFF2-40B4-BE49-F238E27FC236}">
                    <a16:creationId xmlns:a16="http://schemas.microsoft.com/office/drawing/2014/main" id="{A8FECDDC-B8D8-BE79-B7DB-3FB5B33D6A62}"/>
                  </a:ext>
                </a:extLst>
              </p:cNvPr>
              <p:cNvSpPr txBox="1">
                <a:spLocks noRot="1" noChangeAspect="1" noMove="1" noResize="1" noEditPoints="1" noAdjustHandles="1" noChangeArrowheads="1" noChangeShapeType="1" noTextEdit="1"/>
              </p:cNvSpPr>
              <p:nvPr/>
            </p:nvSpPr>
            <p:spPr>
              <a:xfrm>
                <a:off x="4114984" y="5040513"/>
                <a:ext cx="923714" cy="492443"/>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3811F3BE-DF36-7377-9115-92879DE16A52}"/>
                  </a:ext>
                </a:extLst>
              </p:cNvPr>
              <p:cNvSpPr txBox="1"/>
              <p:nvPr/>
            </p:nvSpPr>
            <p:spPr>
              <a:xfrm>
                <a:off x="6917407" y="5040512"/>
                <a:ext cx="10216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𝑉𝑟𝑓𝑦</m:t>
                      </m:r>
                    </m:oMath>
                  </m:oMathPara>
                </a14:m>
                <a:endParaRPr kumimoji="1" lang="ja-JP" altLang="en-US" sz="3200" dirty="0"/>
              </a:p>
            </p:txBody>
          </p:sp>
        </mc:Choice>
        <mc:Fallback xmlns="">
          <p:sp>
            <p:nvSpPr>
              <p:cNvPr id="45" name="テキスト ボックス 44">
                <a:extLst>
                  <a:ext uri="{FF2B5EF4-FFF2-40B4-BE49-F238E27FC236}">
                    <a16:creationId xmlns:a16="http://schemas.microsoft.com/office/drawing/2014/main" id="{3811F3BE-DF36-7377-9115-92879DE16A52}"/>
                  </a:ext>
                </a:extLst>
              </p:cNvPr>
              <p:cNvSpPr txBox="1">
                <a:spLocks noRot="1" noChangeAspect="1" noMove="1" noResize="1" noEditPoints="1" noAdjustHandles="1" noChangeArrowheads="1" noChangeShapeType="1" noTextEdit="1"/>
              </p:cNvSpPr>
              <p:nvPr/>
            </p:nvSpPr>
            <p:spPr>
              <a:xfrm>
                <a:off x="6917407" y="5040512"/>
                <a:ext cx="1021690" cy="492443"/>
              </a:xfrm>
              <a:prstGeom prst="rect">
                <a:avLst/>
              </a:prstGeom>
              <a:blipFill>
                <a:blip r:embed="rId13"/>
                <a:stretch>
                  <a:fillRect/>
                </a:stretch>
              </a:blipFill>
            </p:spPr>
            <p:txBody>
              <a:bodyPr/>
              <a:lstStyle/>
              <a:p>
                <a:r>
                  <a:rPr lang="ja-JP" altLang="en-US">
                    <a:noFill/>
                  </a:rPr>
                  <a:t> </a:t>
                </a:r>
              </a:p>
            </p:txBody>
          </p:sp>
        </mc:Fallback>
      </mc:AlternateContent>
      <p:pic>
        <p:nvPicPr>
          <p:cNvPr id="2" name="図 1">
            <a:extLst>
              <a:ext uri="{FF2B5EF4-FFF2-40B4-BE49-F238E27FC236}">
                <a16:creationId xmlns:a16="http://schemas.microsoft.com/office/drawing/2014/main" id="{DD716F46-EDEA-18A3-BED4-EDABBF19D6A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99301" y="5257812"/>
            <a:ext cx="596872" cy="596872"/>
          </a:xfrm>
          <a:prstGeom prst="rect">
            <a:avLst/>
          </a:prstGeom>
        </p:spPr>
      </p:pic>
      <p:pic>
        <p:nvPicPr>
          <p:cNvPr id="28" name="図 27">
            <a:extLst>
              <a:ext uri="{FF2B5EF4-FFF2-40B4-BE49-F238E27FC236}">
                <a16:creationId xmlns:a16="http://schemas.microsoft.com/office/drawing/2014/main" id="{76885D92-1EE0-ECAB-6269-6DE3BBF8D3A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73333" y="4998473"/>
            <a:ext cx="1151643" cy="1151643"/>
          </a:xfrm>
          <a:prstGeom prst="rect">
            <a:avLst/>
          </a:prstGeom>
        </p:spPr>
      </p:pic>
      <p:pic>
        <p:nvPicPr>
          <p:cNvPr id="30" name="図 29">
            <a:extLst>
              <a:ext uri="{FF2B5EF4-FFF2-40B4-BE49-F238E27FC236}">
                <a16:creationId xmlns:a16="http://schemas.microsoft.com/office/drawing/2014/main" id="{DEBA71C5-53B9-A2B7-1C22-2C530E01647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20482" y="4425898"/>
            <a:ext cx="640232" cy="640232"/>
          </a:xfrm>
          <a:prstGeom prst="rect">
            <a:avLst/>
          </a:prstGeom>
        </p:spPr>
      </p:pic>
      <p:grpSp>
        <p:nvGrpSpPr>
          <p:cNvPr id="6" name="グループ化 5"/>
          <p:cNvGrpSpPr/>
          <p:nvPr/>
        </p:nvGrpSpPr>
        <p:grpSpPr>
          <a:xfrm>
            <a:off x="8297158" y="3847137"/>
            <a:ext cx="852548" cy="911312"/>
            <a:chOff x="8440949" y="3471242"/>
            <a:chExt cx="639128" cy="673800"/>
          </a:xfrm>
        </p:grpSpPr>
        <p:pic>
          <p:nvPicPr>
            <p:cNvPr id="32" name="図 31">
              <a:extLst>
                <a:ext uri="{FF2B5EF4-FFF2-40B4-BE49-F238E27FC236}">
                  <a16:creationId xmlns:a16="http://schemas.microsoft.com/office/drawing/2014/main" id="{2818E246-07F4-9B13-6C20-0931BABD5E11}"/>
                </a:ext>
              </a:extLst>
            </p:cNvPr>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7838" y="3652803"/>
              <a:ext cx="492239" cy="492239"/>
            </a:xfrm>
            <a:prstGeom prst="rect">
              <a:avLst/>
            </a:prstGeom>
          </p:spPr>
        </p:pic>
        <p:pic>
          <p:nvPicPr>
            <p:cNvPr id="33" name="図 32">
              <a:extLst>
                <a:ext uri="{FF2B5EF4-FFF2-40B4-BE49-F238E27FC236}">
                  <a16:creationId xmlns:a16="http://schemas.microsoft.com/office/drawing/2014/main" id="{EE665741-005A-6768-1CAA-918FC02A0754}"/>
                </a:ext>
              </a:extLst>
            </p:cNvPr>
            <p:cNvPicPr>
              <a:picLocks noChangeAspect="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40949" y="3471242"/>
              <a:ext cx="393008" cy="393008"/>
            </a:xfrm>
            <a:prstGeom prst="rect">
              <a:avLst/>
            </a:prstGeom>
          </p:spPr>
        </p:pic>
      </p:grpSp>
      <p:pic>
        <p:nvPicPr>
          <p:cNvPr id="36" name="図 35">
            <a:extLst>
              <a:ext uri="{FF2B5EF4-FFF2-40B4-BE49-F238E27FC236}">
                <a16:creationId xmlns:a16="http://schemas.microsoft.com/office/drawing/2014/main" id="{309380EA-93E3-0186-7365-274F42EAE3E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39655" y="2780309"/>
            <a:ext cx="432407" cy="432407"/>
          </a:xfrm>
          <a:prstGeom prst="rect">
            <a:avLst/>
          </a:prstGeom>
        </p:spPr>
      </p:pic>
      <p:cxnSp>
        <p:nvCxnSpPr>
          <p:cNvPr id="12" name="直線コネクタ 11"/>
          <p:cNvCxnSpPr/>
          <p:nvPr/>
        </p:nvCxnSpPr>
        <p:spPr>
          <a:xfrm>
            <a:off x="8790872" y="4869160"/>
            <a:ext cx="0" cy="317983"/>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6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8F7D5A6-2F67-D9BC-2BB1-3E65833BA939}"/>
              </a:ext>
            </a:extLst>
          </p:cNvPr>
          <p:cNvSpPr>
            <a:spLocks noGrp="1"/>
          </p:cNvSpPr>
          <p:nvPr>
            <p:ph type="title"/>
          </p:nvPr>
        </p:nvSpPr>
        <p:spPr/>
        <p:txBody>
          <a:bodyPr/>
          <a:lstStyle/>
          <a:p>
            <a:r>
              <a:rPr lang="en-US" altLang="ja-JP" dirty="0"/>
              <a:t>Security for Secret Key FE with SKL</a:t>
            </a:r>
            <a:endParaRPr lang="ja-JP" altLang="en-US" dirty="0"/>
          </a:p>
        </p:txBody>
      </p:sp>
      <p:pic>
        <p:nvPicPr>
          <p:cNvPr id="8" name="図 7" descr="アイコン&#10;&#10;自動的に生成された説明">
            <a:extLst>
              <a:ext uri="{FF2B5EF4-FFF2-40B4-BE49-F238E27FC236}">
                <a16:creationId xmlns:a16="http://schemas.microsoft.com/office/drawing/2014/main" id="{A8993FAD-908D-1D87-40B3-5AA4FADD447D}"/>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297332" y="2705849"/>
            <a:ext cx="955877" cy="955877"/>
          </a:xfrm>
          <a:prstGeom prst="rect">
            <a:avLst/>
          </a:prstGeom>
        </p:spPr>
      </p:pic>
      <p:grpSp>
        <p:nvGrpSpPr>
          <p:cNvPr id="9" name="グループ化 8">
            <a:extLst>
              <a:ext uri="{FF2B5EF4-FFF2-40B4-BE49-F238E27FC236}">
                <a16:creationId xmlns:a16="http://schemas.microsoft.com/office/drawing/2014/main" id="{08B54DA3-2749-95FC-5282-8D40B673BCF8}"/>
              </a:ext>
            </a:extLst>
          </p:cNvPr>
          <p:cNvGrpSpPr/>
          <p:nvPr/>
        </p:nvGrpSpPr>
        <p:grpSpPr>
          <a:xfrm>
            <a:off x="3233814" y="3493735"/>
            <a:ext cx="780290" cy="780290"/>
            <a:chOff x="8810535" y="1837973"/>
            <a:chExt cx="1101889" cy="1061076"/>
          </a:xfrm>
        </p:grpSpPr>
        <p:grpSp>
          <p:nvGrpSpPr>
            <p:cNvPr id="10" name="グループ化 9">
              <a:extLst>
                <a:ext uri="{FF2B5EF4-FFF2-40B4-BE49-F238E27FC236}">
                  <a16:creationId xmlns:a16="http://schemas.microsoft.com/office/drawing/2014/main" id="{AFE1B40B-E6F5-F070-C9CD-CD23685C4D57}"/>
                </a:ext>
              </a:extLst>
            </p:cNvPr>
            <p:cNvGrpSpPr/>
            <p:nvPr/>
          </p:nvGrpSpPr>
          <p:grpSpPr>
            <a:xfrm>
              <a:off x="8887620" y="1837973"/>
              <a:ext cx="739952" cy="1027813"/>
              <a:chOff x="8603437" y="1900217"/>
              <a:chExt cx="739952" cy="1027813"/>
            </a:xfrm>
          </p:grpSpPr>
          <p:pic>
            <p:nvPicPr>
              <p:cNvPr id="14" name="図 13">
                <a:extLst>
                  <a:ext uri="{FF2B5EF4-FFF2-40B4-BE49-F238E27FC236}">
                    <a16:creationId xmlns:a16="http://schemas.microsoft.com/office/drawing/2014/main" id="{1E02A240-E95F-BA40-FEF2-670ABF4732C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03437" y="2218686"/>
                <a:ext cx="709344" cy="709344"/>
              </a:xfrm>
              <a:prstGeom prst="rect">
                <a:avLst/>
              </a:prstGeom>
            </p:spPr>
          </p:pic>
          <p:pic>
            <p:nvPicPr>
              <p:cNvPr id="15" name="図 14">
                <a:extLst>
                  <a:ext uri="{FF2B5EF4-FFF2-40B4-BE49-F238E27FC236}">
                    <a16:creationId xmlns:a16="http://schemas.microsoft.com/office/drawing/2014/main" id="{772C451D-2926-01AF-0366-11D7DDD9992D}"/>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34046" y="1900217"/>
                <a:ext cx="709343" cy="709343"/>
              </a:xfrm>
              <a:prstGeom prst="rect">
                <a:avLst/>
              </a:prstGeom>
            </p:spPr>
          </p:pic>
        </p:grpSp>
        <p:cxnSp>
          <p:nvCxnSpPr>
            <p:cNvPr id="11" name="直線コネクタ 10">
              <a:extLst>
                <a:ext uri="{FF2B5EF4-FFF2-40B4-BE49-F238E27FC236}">
                  <a16:creationId xmlns:a16="http://schemas.microsoft.com/office/drawing/2014/main" id="{B4559AFA-51F3-3FFA-FA43-E6A56D33B91A}"/>
                </a:ext>
              </a:extLst>
            </p:cNvPr>
            <p:cNvCxnSpPr/>
            <p:nvPr/>
          </p:nvCxnSpPr>
          <p:spPr>
            <a:xfrm>
              <a:off x="8810535" y="1906019"/>
              <a:ext cx="0" cy="99303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4ACCE0A-F06C-797D-595B-D4CFD669E705}"/>
                </a:ext>
              </a:extLst>
            </p:cNvPr>
            <p:cNvCxnSpPr>
              <a:cxnSpLocks/>
            </p:cNvCxnSpPr>
            <p:nvPr/>
          </p:nvCxnSpPr>
          <p:spPr>
            <a:xfrm>
              <a:off x="9720370" y="1890801"/>
              <a:ext cx="175250" cy="496878"/>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6C4E258-932F-4408-8250-2CECD0A35C7F}"/>
                </a:ext>
              </a:extLst>
            </p:cNvPr>
            <p:cNvCxnSpPr>
              <a:cxnSpLocks/>
            </p:cNvCxnSpPr>
            <p:nvPr/>
          </p:nvCxnSpPr>
          <p:spPr>
            <a:xfrm flipH="1">
              <a:off x="9746803" y="2380269"/>
              <a:ext cx="165621" cy="517331"/>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p:pic>
        <p:nvPicPr>
          <p:cNvPr id="16" name="図 15">
            <a:extLst>
              <a:ext uri="{FF2B5EF4-FFF2-40B4-BE49-F238E27FC236}">
                <a16:creationId xmlns:a16="http://schemas.microsoft.com/office/drawing/2014/main" id="{486E771A-1BD3-5F89-1DB9-77E203472C1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31930" y="4583089"/>
            <a:ext cx="780290" cy="780290"/>
          </a:xfrm>
          <a:prstGeom prst="rect">
            <a:avLst/>
          </a:prstGeom>
        </p:spPr>
      </p:pic>
      <p:grpSp>
        <p:nvGrpSpPr>
          <p:cNvPr id="25" name="グループ化 24">
            <a:extLst>
              <a:ext uri="{FF2B5EF4-FFF2-40B4-BE49-F238E27FC236}">
                <a16:creationId xmlns:a16="http://schemas.microsoft.com/office/drawing/2014/main" id="{14B1618A-32F9-9508-33DE-F2E10C7E02B0}"/>
              </a:ext>
            </a:extLst>
          </p:cNvPr>
          <p:cNvGrpSpPr/>
          <p:nvPr/>
        </p:nvGrpSpPr>
        <p:grpSpPr>
          <a:xfrm>
            <a:off x="2986446" y="5323005"/>
            <a:ext cx="647260" cy="774189"/>
            <a:chOff x="5423983" y="4274312"/>
            <a:chExt cx="792208" cy="843621"/>
          </a:xfrm>
        </p:grpSpPr>
        <p:pic>
          <p:nvPicPr>
            <p:cNvPr id="17" name="図 16">
              <a:extLst>
                <a:ext uri="{FF2B5EF4-FFF2-40B4-BE49-F238E27FC236}">
                  <a16:creationId xmlns:a16="http://schemas.microsoft.com/office/drawing/2014/main" id="{8F7F8605-27A2-9A39-574D-77F12CF25F9D}"/>
                </a:ext>
              </a:extLst>
            </p:cNvPr>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06053" y="4507795"/>
              <a:ext cx="610138" cy="610138"/>
            </a:xfrm>
            <a:prstGeom prst="rect">
              <a:avLst/>
            </a:prstGeom>
          </p:spPr>
        </p:pic>
        <p:pic>
          <p:nvPicPr>
            <p:cNvPr id="18" name="図 17">
              <a:extLst>
                <a:ext uri="{FF2B5EF4-FFF2-40B4-BE49-F238E27FC236}">
                  <a16:creationId xmlns:a16="http://schemas.microsoft.com/office/drawing/2014/main" id="{75F3488F-7D6B-4EF3-1A27-822127B69041}"/>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23983" y="4274312"/>
              <a:ext cx="487139" cy="487139"/>
            </a:xfrm>
            <a:prstGeom prst="rect">
              <a:avLst/>
            </a:prstGeom>
          </p:spPr>
        </p:pic>
      </p:grpSp>
      <p:pic>
        <p:nvPicPr>
          <p:cNvPr id="20" name="図 19">
            <a:extLst>
              <a:ext uri="{FF2B5EF4-FFF2-40B4-BE49-F238E27FC236}">
                <a16:creationId xmlns:a16="http://schemas.microsoft.com/office/drawing/2014/main" id="{D7FDA130-0314-298C-9022-EB7F514F021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64443" y="1397497"/>
            <a:ext cx="592772" cy="592772"/>
          </a:xfrm>
          <a:prstGeom prst="rect">
            <a:avLst/>
          </a:prstGeom>
        </p:spPr>
      </p:pic>
      <p:pic>
        <p:nvPicPr>
          <p:cNvPr id="21" name="図 20">
            <a:extLst>
              <a:ext uri="{FF2B5EF4-FFF2-40B4-BE49-F238E27FC236}">
                <a16:creationId xmlns:a16="http://schemas.microsoft.com/office/drawing/2014/main" id="{52751569-0D9C-4F6A-FC87-938DF67B0D1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05900" y="1397497"/>
            <a:ext cx="592772" cy="592772"/>
          </a:xfrm>
          <a:prstGeom prst="rect">
            <a:avLst/>
          </a:prstGeom>
        </p:spPr>
      </p:pic>
      <p:pic>
        <p:nvPicPr>
          <p:cNvPr id="22" name="図 21">
            <a:extLst>
              <a:ext uri="{FF2B5EF4-FFF2-40B4-BE49-F238E27FC236}">
                <a16:creationId xmlns:a16="http://schemas.microsoft.com/office/drawing/2014/main" id="{18C53E4F-175A-1868-37EA-CAA53E0734F0}"/>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20571" y="3476067"/>
            <a:ext cx="620667" cy="620667"/>
          </a:xfrm>
          <a:prstGeom prst="rect">
            <a:avLst/>
          </a:prstGeom>
        </p:spPr>
      </p:pic>
      <p:pic>
        <p:nvPicPr>
          <p:cNvPr id="24" name="図 23">
            <a:extLst>
              <a:ext uri="{FF2B5EF4-FFF2-40B4-BE49-F238E27FC236}">
                <a16:creationId xmlns:a16="http://schemas.microsoft.com/office/drawing/2014/main" id="{4F20671B-ED51-302E-8550-48469B781B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858" y="2695765"/>
            <a:ext cx="866291" cy="866291"/>
          </a:xfrm>
          <a:prstGeom prst="rect">
            <a:avLst/>
          </a:prstGeom>
        </p:spPr>
      </p:pic>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235F7365-0546-A425-1C60-D30E73916E71}"/>
                  </a:ext>
                </a:extLst>
              </p:cNvPr>
              <p:cNvSpPr txBox="1"/>
              <p:nvPr/>
            </p:nvSpPr>
            <p:spPr>
              <a:xfrm>
                <a:off x="7861973" y="3520534"/>
                <a:ext cx="55117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3200" b="0" i="1" smtClean="0">
                              <a:latin typeface="Cambria Math" panose="02040503050406030204" pitchFamily="18" charset="0"/>
                            </a:rPr>
                          </m:ctrlPr>
                        </m:sSupPr>
                        <m:e>
                          <m:r>
                            <a:rPr kumimoji="1" lang="en-US" altLang="ja-JP" sz="3200" b="0" i="1" smtClean="0">
                              <a:latin typeface="Cambria Math" panose="02040503050406030204" pitchFamily="18" charset="0"/>
                            </a:rPr>
                            <m:t>1</m:t>
                          </m:r>
                        </m:e>
                        <m:sup>
                          <m:r>
                            <a:rPr kumimoji="1" lang="en-US" altLang="ja-JP" sz="3200" b="0" i="1" smtClean="0">
                              <a:latin typeface="Cambria Math" panose="02040503050406030204" pitchFamily="18" charset="0"/>
                            </a:rPr>
                            <m:t>𝑛</m:t>
                          </m:r>
                        </m:sup>
                      </m:sSup>
                    </m:oMath>
                  </m:oMathPara>
                </a14:m>
                <a:endParaRPr kumimoji="1" lang="ja-JP" altLang="en-US" sz="3200" dirty="0"/>
              </a:p>
            </p:txBody>
          </p:sp>
        </mc:Choice>
        <mc:Fallback xmlns="">
          <p:sp>
            <p:nvSpPr>
              <p:cNvPr id="26" name="テキスト ボックス 25">
                <a:extLst>
                  <a:ext uri="{FF2B5EF4-FFF2-40B4-BE49-F238E27FC236}">
                    <a16:creationId xmlns:a16="http://schemas.microsoft.com/office/drawing/2014/main" id="{235F7365-0546-A425-1C60-D30E73916E71}"/>
                  </a:ext>
                </a:extLst>
              </p:cNvPr>
              <p:cNvSpPr txBox="1">
                <a:spLocks noRot="1" noChangeAspect="1" noMove="1" noResize="1" noEditPoints="1" noAdjustHandles="1" noChangeArrowheads="1" noChangeShapeType="1" noTextEdit="1"/>
              </p:cNvSpPr>
              <p:nvPr/>
            </p:nvSpPr>
            <p:spPr>
              <a:xfrm>
                <a:off x="7861973" y="3520534"/>
                <a:ext cx="551177" cy="492443"/>
              </a:xfrm>
              <a:prstGeom prst="rect">
                <a:avLst/>
              </a:prstGeom>
              <a:blipFill>
                <a:blip r:embed="rId11"/>
                <a:stretch>
                  <a:fillRect/>
                </a:stretch>
              </a:blipFill>
            </p:spPr>
            <p:txBody>
              <a:bodyPr/>
              <a:lstStyle/>
              <a:p>
                <a:r>
                  <a:rPr lang="ja-JP" altLang="en-US">
                    <a:noFill/>
                  </a:rPr>
                  <a:t> </a:t>
                </a:r>
              </a:p>
            </p:txBody>
          </p:sp>
        </mc:Fallback>
      </mc:AlternateContent>
      <p:grpSp>
        <p:nvGrpSpPr>
          <p:cNvPr id="30" name="グループ化 29">
            <a:extLst>
              <a:ext uri="{FF2B5EF4-FFF2-40B4-BE49-F238E27FC236}">
                <a16:creationId xmlns:a16="http://schemas.microsoft.com/office/drawing/2014/main" id="{44DD0C42-0F41-D715-9610-960A2137FA23}"/>
              </a:ext>
            </a:extLst>
          </p:cNvPr>
          <p:cNvGrpSpPr/>
          <p:nvPr/>
        </p:nvGrpSpPr>
        <p:grpSpPr>
          <a:xfrm>
            <a:off x="3497321" y="2131513"/>
            <a:ext cx="714289" cy="777878"/>
            <a:chOff x="4538769" y="3470435"/>
            <a:chExt cx="789078" cy="801132"/>
          </a:xfrm>
        </p:grpSpPr>
        <p:pic>
          <p:nvPicPr>
            <p:cNvPr id="27" name="図 26">
              <a:extLst>
                <a:ext uri="{FF2B5EF4-FFF2-40B4-BE49-F238E27FC236}">
                  <a16:creationId xmlns:a16="http://schemas.microsoft.com/office/drawing/2014/main" id="{143C521A-5727-C90E-22EE-42E58F593C6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35075" y="3678795"/>
              <a:ext cx="592772" cy="592772"/>
            </a:xfrm>
            <a:prstGeom prst="rect">
              <a:avLst/>
            </a:prstGeom>
          </p:spPr>
        </p:pic>
        <p:pic>
          <p:nvPicPr>
            <p:cNvPr id="28" name="図 27">
              <a:extLst>
                <a:ext uri="{FF2B5EF4-FFF2-40B4-BE49-F238E27FC236}">
                  <a16:creationId xmlns:a16="http://schemas.microsoft.com/office/drawing/2014/main" id="{6E20DE9A-704B-C806-7B6A-AF740211CAB1}"/>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38769" y="3470435"/>
              <a:ext cx="504746" cy="504746"/>
            </a:xfrm>
            <a:prstGeom prst="rect">
              <a:avLst/>
            </a:prstGeom>
          </p:spPr>
        </p:pic>
      </p:grpSp>
      <p:pic>
        <p:nvPicPr>
          <p:cNvPr id="29" name="図 28">
            <a:extLst>
              <a:ext uri="{FF2B5EF4-FFF2-40B4-BE49-F238E27FC236}">
                <a16:creationId xmlns:a16="http://schemas.microsoft.com/office/drawing/2014/main" id="{F7C4861F-B7AC-A8AF-78C7-E1A0C5384BE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54371" y="2381669"/>
            <a:ext cx="592772" cy="592772"/>
          </a:xfrm>
          <a:prstGeom prst="rect">
            <a:avLst/>
          </a:prstGeom>
        </p:spPr>
      </p:pic>
      <p:pic>
        <p:nvPicPr>
          <p:cNvPr id="31" name="図 30">
            <a:extLst>
              <a:ext uri="{FF2B5EF4-FFF2-40B4-BE49-F238E27FC236}">
                <a16:creationId xmlns:a16="http://schemas.microsoft.com/office/drawing/2014/main" id="{979F9CF4-F71F-90EB-8F27-431E110D0A21}"/>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39060" y="4560925"/>
            <a:ext cx="610138" cy="610138"/>
          </a:xfrm>
          <a:prstGeom prst="rect">
            <a:avLst/>
          </a:prstGeom>
        </p:spPr>
      </p:pic>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58C22A61-712D-41DC-5DB2-52BBA25BB282}"/>
                  </a:ext>
                </a:extLst>
              </p:cNvPr>
              <p:cNvSpPr txBox="1"/>
              <p:nvPr/>
            </p:nvSpPr>
            <p:spPr>
              <a:xfrm>
                <a:off x="1769639" y="6075904"/>
                <a:ext cx="7775205" cy="584775"/>
              </a:xfrm>
              <a:prstGeom prst="rect">
                <a:avLst/>
              </a:prstGeom>
              <a:noFill/>
            </p:spPr>
            <p:txBody>
              <a:bodyPr wrap="none" rtlCol="0">
                <a:spAutoFit/>
              </a:bodyPr>
              <a:lstStyle/>
              <a:p>
                <a:r>
                  <a:rPr kumimoji="1" lang="en-US" altLang="ja-JP" sz="3200" dirty="0"/>
                  <a:t>Can send </a:t>
                </a:r>
                <a14:m>
                  <m:oMath xmlns:m="http://schemas.openxmlformats.org/officeDocument/2006/math">
                    <m:r>
                      <a:rPr kumimoji="1" lang="en-US" altLang="ja-JP" sz="3200" b="0" i="1" smtClean="0">
                        <a:latin typeface="Cambria Math" panose="02040503050406030204" pitchFamily="18" charset="0"/>
                      </a:rPr>
                      <m:t>𝑛</m:t>
                    </m:r>
                  </m:oMath>
                </a14:m>
                <a:r>
                  <a:rPr kumimoji="1" lang="en-US" altLang="ja-JP" sz="3200" dirty="0"/>
                  <a:t> Enc </a:t>
                </a:r>
                <a:r>
                  <a:rPr lang="en-US" altLang="ja-JP" sz="3200" dirty="0"/>
                  <a:t>queries before deletion</a:t>
                </a:r>
                <a:endParaRPr kumimoji="1" lang="ja-JP" altLang="en-US" sz="3200" dirty="0"/>
              </a:p>
            </p:txBody>
          </p:sp>
        </mc:Choice>
        <mc:Fallback xmlns="">
          <p:sp>
            <p:nvSpPr>
              <p:cNvPr id="32" name="テキスト ボックス 31">
                <a:extLst>
                  <a:ext uri="{FF2B5EF4-FFF2-40B4-BE49-F238E27FC236}">
                    <a16:creationId xmlns:a16="http://schemas.microsoft.com/office/drawing/2014/main" id="{58C22A61-712D-41DC-5DB2-52BBA25BB282}"/>
                  </a:ext>
                </a:extLst>
              </p:cNvPr>
              <p:cNvSpPr txBox="1">
                <a:spLocks noRot="1" noChangeAspect="1" noMove="1" noResize="1" noEditPoints="1" noAdjustHandles="1" noChangeArrowheads="1" noChangeShapeType="1" noTextEdit="1"/>
              </p:cNvSpPr>
              <p:nvPr/>
            </p:nvSpPr>
            <p:spPr>
              <a:xfrm>
                <a:off x="1769639" y="6075904"/>
                <a:ext cx="7775205" cy="584775"/>
              </a:xfrm>
              <a:prstGeom prst="rect">
                <a:avLst/>
              </a:prstGeom>
              <a:blipFill>
                <a:blip r:embed="rId13"/>
                <a:stretch>
                  <a:fillRect l="-1959" t="-13542" b="-33333"/>
                </a:stretch>
              </a:blipFill>
            </p:spPr>
            <p:txBody>
              <a:bodyPr/>
              <a:lstStyle/>
              <a:p>
                <a:r>
                  <a:rPr lang="ja-JP" altLang="en-US">
                    <a:noFill/>
                  </a:rPr>
                  <a:t> </a:t>
                </a:r>
              </a:p>
            </p:txBody>
          </p:sp>
        </mc:Fallback>
      </mc:AlternateContent>
      <p:cxnSp>
        <p:nvCxnSpPr>
          <p:cNvPr id="34" name="直線矢印コネクタ 33">
            <a:extLst>
              <a:ext uri="{FF2B5EF4-FFF2-40B4-BE49-F238E27FC236}">
                <a16:creationId xmlns:a16="http://schemas.microsoft.com/office/drawing/2014/main" id="{FFA65ABA-0DE3-25DA-F4A6-E0F51BB2331C}"/>
              </a:ext>
            </a:extLst>
          </p:cNvPr>
          <p:cNvCxnSpPr>
            <a:cxnSpLocks/>
          </p:cNvCxnSpPr>
          <p:nvPr/>
        </p:nvCxnSpPr>
        <p:spPr>
          <a:xfrm flipH="1">
            <a:off x="3764902" y="1647413"/>
            <a:ext cx="366600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EB6C507-1FFE-A25D-87FA-40B72BED8592}"/>
              </a:ext>
            </a:extLst>
          </p:cNvPr>
          <p:cNvCxnSpPr>
            <a:cxnSpLocks/>
          </p:cNvCxnSpPr>
          <p:nvPr/>
        </p:nvCxnSpPr>
        <p:spPr>
          <a:xfrm flipH="1">
            <a:off x="3824239" y="5741197"/>
            <a:ext cx="3666003" cy="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8C8D8D6D-0DDE-092B-120E-A816336EAF2C}"/>
                  </a:ext>
                </a:extLst>
              </p:cNvPr>
              <p:cNvSpPr txBox="1"/>
              <p:nvPr/>
            </p:nvSpPr>
            <p:spPr>
              <a:xfrm>
                <a:off x="8939221" y="3931044"/>
                <a:ext cx="259712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d>
                        <m:dPr>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0</m:t>
                              </m:r>
                            </m:sub>
                          </m:sSub>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𝑓</m:t>
                      </m:r>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1</m:t>
                          </m:r>
                        </m:sub>
                      </m:sSub>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47" name="テキスト ボックス 46">
                <a:extLst>
                  <a:ext uri="{FF2B5EF4-FFF2-40B4-BE49-F238E27FC236}">
                    <a16:creationId xmlns:a16="http://schemas.microsoft.com/office/drawing/2014/main" id="{8C8D8D6D-0DDE-092B-120E-A816336EAF2C}"/>
                  </a:ext>
                </a:extLst>
              </p:cNvPr>
              <p:cNvSpPr txBox="1">
                <a:spLocks noRot="1" noChangeAspect="1" noMove="1" noResize="1" noEditPoints="1" noAdjustHandles="1" noChangeArrowheads="1" noChangeShapeType="1" noTextEdit="1"/>
              </p:cNvSpPr>
              <p:nvPr/>
            </p:nvSpPr>
            <p:spPr>
              <a:xfrm>
                <a:off x="8939221" y="3931044"/>
                <a:ext cx="2597121" cy="492443"/>
              </a:xfrm>
              <a:prstGeom prst="rect">
                <a:avLst/>
              </a:prstGeom>
              <a:blipFill>
                <a:blip r:embed="rId14"/>
                <a:stretch>
                  <a:fillRect/>
                </a:stretch>
              </a:blipFill>
            </p:spPr>
            <p:txBody>
              <a:bodyPr/>
              <a:lstStyle/>
              <a:p>
                <a:r>
                  <a:rPr lang="ja-JP" altLang="en-US">
                    <a:noFill/>
                  </a:rPr>
                  <a:t> </a:t>
                </a:r>
              </a:p>
            </p:txBody>
          </p:sp>
        </mc:Fallback>
      </mc:AlternateContent>
      <p:sp>
        <p:nvSpPr>
          <p:cNvPr id="48" name="テキスト ボックス 47">
            <a:extLst>
              <a:ext uri="{FF2B5EF4-FFF2-40B4-BE49-F238E27FC236}">
                <a16:creationId xmlns:a16="http://schemas.microsoft.com/office/drawing/2014/main" id="{5906E567-A805-D63A-7545-D33A6E92A0A6}"/>
              </a:ext>
            </a:extLst>
          </p:cNvPr>
          <p:cNvSpPr txBox="1"/>
          <p:nvPr/>
        </p:nvSpPr>
        <p:spPr>
          <a:xfrm>
            <a:off x="9013177" y="4488659"/>
            <a:ext cx="3065198" cy="584775"/>
          </a:xfrm>
          <a:prstGeom prst="rect">
            <a:avLst/>
          </a:prstGeom>
          <a:noFill/>
        </p:spPr>
        <p:txBody>
          <a:bodyPr wrap="none" rtlCol="0">
            <a:spAutoFit/>
          </a:bodyPr>
          <a:lstStyle/>
          <a:p>
            <a:r>
              <a:rPr lang="en-US" altLang="ja-JP" sz="3200" dirty="0"/>
              <a:t>i</a:t>
            </a:r>
            <a:r>
              <a:rPr kumimoji="1" lang="en-US" altLang="ja-JP" sz="3200" dirty="0"/>
              <a:t>s OK if deleted</a:t>
            </a:r>
            <a:endParaRPr kumimoji="1" lang="ja-JP" altLang="en-US" sz="3200" dirty="0"/>
          </a:p>
        </p:txBody>
      </p:sp>
      <p:cxnSp>
        <p:nvCxnSpPr>
          <p:cNvPr id="50" name="直線矢印コネクタ 49">
            <a:extLst>
              <a:ext uri="{FF2B5EF4-FFF2-40B4-BE49-F238E27FC236}">
                <a16:creationId xmlns:a16="http://schemas.microsoft.com/office/drawing/2014/main" id="{6DF26CB6-8777-5678-0384-BE556470A9BF}"/>
              </a:ext>
            </a:extLst>
          </p:cNvPr>
          <p:cNvCxnSpPr/>
          <p:nvPr/>
        </p:nvCxnSpPr>
        <p:spPr>
          <a:xfrm>
            <a:off x="10416480" y="3251722"/>
            <a:ext cx="504056"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A12CFC3B-BFC2-631B-0098-61B8ABBAACD1}"/>
                  </a:ext>
                </a:extLst>
              </p:cNvPr>
              <p:cNvSpPr txBox="1"/>
              <p:nvPr/>
            </p:nvSpPr>
            <p:spPr>
              <a:xfrm>
                <a:off x="10971484" y="2982272"/>
                <a:ext cx="76463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0/1</m:t>
                      </m:r>
                    </m:oMath>
                  </m:oMathPara>
                </a14:m>
                <a:endParaRPr kumimoji="1" lang="ja-JP" altLang="en-US" sz="3200" dirty="0"/>
              </a:p>
            </p:txBody>
          </p:sp>
        </mc:Choice>
        <mc:Fallback xmlns="">
          <p:sp>
            <p:nvSpPr>
              <p:cNvPr id="51" name="テキスト ボックス 50">
                <a:extLst>
                  <a:ext uri="{FF2B5EF4-FFF2-40B4-BE49-F238E27FC236}">
                    <a16:creationId xmlns:a16="http://schemas.microsoft.com/office/drawing/2014/main" id="{A12CFC3B-BFC2-631B-0098-61B8ABBAACD1}"/>
                  </a:ext>
                </a:extLst>
              </p:cNvPr>
              <p:cNvSpPr txBox="1">
                <a:spLocks noRot="1" noChangeAspect="1" noMove="1" noResize="1" noEditPoints="1" noAdjustHandles="1" noChangeArrowheads="1" noChangeShapeType="1" noTextEdit="1"/>
              </p:cNvSpPr>
              <p:nvPr/>
            </p:nvSpPr>
            <p:spPr>
              <a:xfrm>
                <a:off x="10971484" y="2982272"/>
                <a:ext cx="764632" cy="492443"/>
              </a:xfrm>
              <a:prstGeom prst="rect">
                <a:avLst/>
              </a:prstGeom>
              <a:blipFill>
                <a:blip r:embed="rId15"/>
                <a:stretch>
                  <a:fillRect/>
                </a:stretch>
              </a:blipFill>
            </p:spPr>
            <p:txBody>
              <a:bodyPr/>
              <a:lstStyle/>
              <a:p>
                <a:r>
                  <a:rPr lang="ja-JP" altLang="en-US">
                    <a:noFill/>
                  </a:rPr>
                  <a:t> </a:t>
                </a:r>
              </a:p>
            </p:txBody>
          </p:sp>
        </mc:Fallback>
      </mc:AlternateContent>
      <p:pic>
        <p:nvPicPr>
          <p:cNvPr id="52" name="図 51">
            <a:extLst>
              <a:ext uri="{FF2B5EF4-FFF2-40B4-BE49-F238E27FC236}">
                <a16:creationId xmlns:a16="http://schemas.microsoft.com/office/drawing/2014/main" id="{2EF8318B-DFB4-9485-A156-28E406AADE3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4580" y="4665262"/>
            <a:ext cx="447046" cy="447046"/>
          </a:xfrm>
          <a:prstGeom prst="rect">
            <a:avLst/>
          </a:prstGeom>
        </p:spPr>
      </p:pic>
      <p:pic>
        <p:nvPicPr>
          <p:cNvPr id="53" name="図 52">
            <a:extLst>
              <a:ext uri="{FF2B5EF4-FFF2-40B4-BE49-F238E27FC236}">
                <a16:creationId xmlns:a16="http://schemas.microsoft.com/office/drawing/2014/main" id="{ED37E963-2E83-A833-295B-8DE7AA5D97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2303" y="3174583"/>
            <a:ext cx="458137" cy="458137"/>
          </a:xfrm>
          <a:prstGeom prst="rect">
            <a:avLst/>
          </a:prstGeom>
        </p:spPr>
      </p:pic>
      <p:sp>
        <p:nvSpPr>
          <p:cNvPr id="4" name="矢印: 左右 3">
            <a:extLst>
              <a:ext uri="{FF2B5EF4-FFF2-40B4-BE49-F238E27FC236}">
                <a16:creationId xmlns:a16="http://schemas.microsoft.com/office/drawing/2014/main" id="{958A2054-EA29-4640-2DC4-EA3C0D34389D}"/>
              </a:ext>
            </a:extLst>
          </p:cNvPr>
          <p:cNvSpPr/>
          <p:nvPr/>
        </p:nvSpPr>
        <p:spPr>
          <a:xfrm>
            <a:off x="4254710" y="2288092"/>
            <a:ext cx="2747305" cy="76599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Enc query</a:t>
            </a:r>
            <a:endParaRPr kumimoji="1" lang="ja-JP" altLang="en-US" sz="2000" dirty="0"/>
          </a:p>
        </p:txBody>
      </p:sp>
      <p:sp>
        <p:nvSpPr>
          <p:cNvPr id="5" name="矢印: 左右 4">
            <a:extLst>
              <a:ext uri="{FF2B5EF4-FFF2-40B4-BE49-F238E27FC236}">
                <a16:creationId xmlns:a16="http://schemas.microsoft.com/office/drawing/2014/main" id="{A8B4BFCE-97A8-280A-F51A-4D6EF9AB13B1}"/>
              </a:ext>
            </a:extLst>
          </p:cNvPr>
          <p:cNvSpPr/>
          <p:nvPr/>
        </p:nvSpPr>
        <p:spPr>
          <a:xfrm>
            <a:off x="4237140" y="3391945"/>
            <a:ext cx="2747305" cy="76599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Key</a:t>
            </a:r>
            <a:r>
              <a:rPr kumimoji="1" lang="en-US" altLang="ja-JP" sz="2000" dirty="0"/>
              <a:t> query</a:t>
            </a:r>
            <a:endParaRPr kumimoji="1" lang="ja-JP" altLang="en-US" sz="2000" dirty="0"/>
          </a:p>
        </p:txBody>
      </p:sp>
      <p:sp>
        <p:nvSpPr>
          <p:cNvPr id="6" name="矢印: 左右 5">
            <a:extLst>
              <a:ext uri="{FF2B5EF4-FFF2-40B4-BE49-F238E27FC236}">
                <a16:creationId xmlns:a16="http://schemas.microsoft.com/office/drawing/2014/main" id="{9196A646-0D4B-C5EE-598D-78EE521B266A}"/>
              </a:ext>
            </a:extLst>
          </p:cNvPr>
          <p:cNvSpPr/>
          <p:nvPr/>
        </p:nvSpPr>
        <p:spPr>
          <a:xfrm>
            <a:off x="4239572" y="4537393"/>
            <a:ext cx="2747305" cy="76599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t>Vrfy</a:t>
            </a:r>
            <a:r>
              <a:rPr kumimoji="1" lang="en-US" altLang="ja-JP" sz="2000" dirty="0"/>
              <a:t> query</a:t>
            </a:r>
            <a:endParaRPr kumimoji="1" lang="ja-JP" altLang="en-US" sz="2000" dirty="0"/>
          </a:p>
        </p:txBody>
      </p:sp>
      <p:sp>
        <p:nvSpPr>
          <p:cNvPr id="19" name="吹き出し: 角を丸めた四角形 18">
            <a:extLst>
              <a:ext uri="{FF2B5EF4-FFF2-40B4-BE49-F238E27FC236}">
                <a16:creationId xmlns:a16="http://schemas.microsoft.com/office/drawing/2014/main" id="{2106DF59-270A-A021-5338-A1000CCD9AAB}"/>
              </a:ext>
            </a:extLst>
          </p:cNvPr>
          <p:cNvSpPr/>
          <p:nvPr/>
        </p:nvSpPr>
        <p:spPr>
          <a:xfrm>
            <a:off x="7837355" y="2790299"/>
            <a:ext cx="1378342" cy="612648"/>
          </a:xfrm>
          <a:prstGeom prst="wedgeRoundRectCallout">
            <a:avLst>
              <a:gd name="adj1" fmla="val -22885"/>
              <a:gd name="adj2" fmla="val 6865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a:t>Availability bound</a:t>
            </a:r>
            <a:endParaRPr kumimoji="1" lang="ja-JP" altLang="en-US" sz="1800" dirty="0"/>
          </a:p>
        </p:txBody>
      </p:sp>
      <p:pic>
        <p:nvPicPr>
          <p:cNvPr id="2" name="図 1">
            <a:extLst>
              <a:ext uri="{FF2B5EF4-FFF2-40B4-BE49-F238E27FC236}">
                <a16:creationId xmlns:a16="http://schemas.microsoft.com/office/drawing/2014/main" id="{3620078C-67FA-E096-3159-5A521ED584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54281" y="3588783"/>
            <a:ext cx="640232" cy="640232"/>
          </a:xfrm>
          <a:prstGeom prst="rect">
            <a:avLst/>
          </a:prstGeom>
        </p:spPr>
      </p:pic>
    </p:spTree>
    <p:extLst>
      <p:ext uri="{BB962C8B-B14F-4D97-AF65-F5344CB8AC3E}">
        <p14:creationId xmlns:p14="http://schemas.microsoft.com/office/powerpoint/2010/main" val="41489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47" grpId="0"/>
      <p:bldP spid="48" grpId="0"/>
      <p:bldP spid="4" grpId="0" animBg="1"/>
      <p:bldP spid="5" grpId="0" animBg="1"/>
      <p:bldP spid="6"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C4044CB-80F5-FF05-437B-0CF92E72F71A}"/>
              </a:ext>
            </a:extLst>
          </p:cNvPr>
          <p:cNvSpPr>
            <a:spLocks noGrp="1"/>
          </p:cNvSpPr>
          <p:nvPr>
            <p:ph type="title"/>
          </p:nvPr>
        </p:nvSpPr>
        <p:spPr/>
        <p:txBody>
          <a:bodyPr/>
          <a:lstStyle/>
          <a:p>
            <a:r>
              <a:rPr lang="en-US" altLang="ja-JP" dirty="0"/>
              <a:t>Copy-Protected Functional Decryption Keys</a:t>
            </a:r>
            <a:endParaRPr lang="ja-JP" altLang="en-US" dirty="0"/>
          </a:p>
        </p:txBody>
      </p:sp>
      <p:sp>
        <p:nvSpPr>
          <p:cNvPr id="8" name="テキスト プレースホルダー 7">
            <a:extLst>
              <a:ext uri="{FF2B5EF4-FFF2-40B4-BE49-F238E27FC236}">
                <a16:creationId xmlns:a16="http://schemas.microsoft.com/office/drawing/2014/main" id="{F7932526-E162-AD63-F3BE-2E9F5CD999F6}"/>
              </a:ext>
            </a:extLst>
          </p:cNvPr>
          <p:cNvSpPr>
            <a:spLocks noGrp="1"/>
          </p:cNvSpPr>
          <p:nvPr>
            <p:ph type="body" sz="quarter" idx="13"/>
          </p:nvPr>
        </p:nvSpPr>
        <p:spPr/>
        <p:txBody>
          <a:bodyPr>
            <a:normAutofit fontScale="92500" lnSpcReduction="10000"/>
          </a:bodyPr>
          <a:lstStyle/>
          <a:p>
            <a:r>
              <a:rPr lang="en-US" altLang="ja-JP" dirty="0"/>
              <a:t>Single-</a:t>
            </a:r>
            <a:r>
              <a:rPr lang="en-US" altLang="ja-JP" dirty="0" err="1"/>
              <a:t>decryptor</a:t>
            </a:r>
            <a:r>
              <a:rPr lang="en-US" altLang="ja-JP" dirty="0"/>
              <a:t> FE</a:t>
            </a:r>
            <a:endParaRPr lang="ja-JP" altLang="en-US" dirty="0"/>
          </a:p>
        </p:txBody>
      </p:sp>
      <p:sp>
        <p:nvSpPr>
          <p:cNvPr id="21" name="テキスト プレースホルダー 20">
            <a:extLst>
              <a:ext uri="{FF2B5EF4-FFF2-40B4-BE49-F238E27FC236}">
                <a16:creationId xmlns:a16="http://schemas.microsoft.com/office/drawing/2014/main" id="{9951D1EF-0F8E-F8F1-ACCF-353233FE567B}"/>
              </a:ext>
            </a:extLst>
          </p:cNvPr>
          <p:cNvSpPr>
            <a:spLocks noGrp="1"/>
          </p:cNvSpPr>
          <p:nvPr>
            <p:ph type="body" sz="quarter" idx="14"/>
          </p:nvPr>
        </p:nvSpPr>
        <p:spPr/>
        <p:txBody>
          <a:bodyPr/>
          <a:lstStyle/>
          <a:p>
            <a:r>
              <a:rPr lang="en-US" altLang="ja-JP" dirty="0"/>
              <a:t>Same as FE except that decryption keys are quantum </a:t>
            </a:r>
            <a:endParaRPr lang="ja-JP" altLang="en-US" dirty="0"/>
          </a:p>
        </p:txBody>
      </p:sp>
      <p:sp>
        <p:nvSpPr>
          <p:cNvPr id="10" name="テキスト プレースホルダー 9">
            <a:extLst>
              <a:ext uri="{FF2B5EF4-FFF2-40B4-BE49-F238E27FC236}">
                <a16:creationId xmlns:a16="http://schemas.microsoft.com/office/drawing/2014/main" id="{53C59D3B-EB36-04B5-20DB-5D05950F8E1B}"/>
              </a:ext>
            </a:extLst>
          </p:cNvPr>
          <p:cNvSpPr>
            <a:spLocks noGrp="1"/>
          </p:cNvSpPr>
          <p:nvPr>
            <p:ph type="body" sz="quarter" idx="15"/>
          </p:nvPr>
        </p:nvSpPr>
        <p:spPr/>
        <p:txBody>
          <a:bodyPr>
            <a:normAutofit fontScale="92500" lnSpcReduction="10000"/>
          </a:bodyPr>
          <a:lstStyle/>
          <a:p>
            <a:r>
              <a:rPr lang="en-US" altLang="ja-JP" dirty="0"/>
              <a:t>No explicit returning (deletion) process</a:t>
            </a:r>
            <a:endParaRPr lang="ja-JP" altLang="en-US" dirty="0"/>
          </a:p>
        </p:txBody>
      </p:sp>
      <p:sp>
        <p:nvSpPr>
          <p:cNvPr id="22" name="テキスト プレースホルダー 21">
            <a:extLst>
              <a:ext uri="{FF2B5EF4-FFF2-40B4-BE49-F238E27FC236}">
                <a16:creationId xmlns:a16="http://schemas.microsoft.com/office/drawing/2014/main" id="{21783198-8089-D0CD-32EB-60FBDEC14B97}"/>
              </a:ext>
            </a:extLst>
          </p:cNvPr>
          <p:cNvSpPr>
            <a:spLocks noGrp="1"/>
          </p:cNvSpPr>
          <p:nvPr>
            <p:ph type="body" sz="quarter" idx="16"/>
          </p:nvPr>
        </p:nvSpPr>
        <p:spPr>
          <a:xfrm>
            <a:off x="1366939" y="3861048"/>
            <a:ext cx="9985645" cy="751933"/>
          </a:xfrm>
        </p:spPr>
        <p:txBody>
          <a:bodyPr/>
          <a:lstStyle/>
          <a:p>
            <a:r>
              <a:rPr lang="en-US" altLang="ja-JP" dirty="0"/>
              <a:t>Verifying the decryption capability of pirate distinguisher</a:t>
            </a:r>
            <a:endParaRPr lang="ja-JP" altLang="en-US" dirty="0"/>
          </a:p>
        </p:txBody>
      </p:sp>
      <p:grpSp>
        <p:nvGrpSpPr>
          <p:cNvPr id="14" name="グループ化 13">
            <a:extLst>
              <a:ext uri="{FF2B5EF4-FFF2-40B4-BE49-F238E27FC236}">
                <a16:creationId xmlns:a16="http://schemas.microsoft.com/office/drawing/2014/main" id="{720A5F34-ECB9-5BF4-81AC-B56B5296829D}"/>
              </a:ext>
            </a:extLst>
          </p:cNvPr>
          <p:cNvGrpSpPr/>
          <p:nvPr/>
        </p:nvGrpSpPr>
        <p:grpSpPr>
          <a:xfrm>
            <a:off x="9408368" y="2026792"/>
            <a:ext cx="792088" cy="817204"/>
            <a:chOff x="8810535" y="1837973"/>
            <a:chExt cx="1101889" cy="1061076"/>
          </a:xfrm>
        </p:grpSpPr>
        <p:grpSp>
          <p:nvGrpSpPr>
            <p:cNvPr id="15" name="グループ化 14">
              <a:extLst>
                <a:ext uri="{FF2B5EF4-FFF2-40B4-BE49-F238E27FC236}">
                  <a16:creationId xmlns:a16="http://schemas.microsoft.com/office/drawing/2014/main" id="{105BD5D2-5AF2-5901-FE40-190E7087B5A8}"/>
                </a:ext>
              </a:extLst>
            </p:cNvPr>
            <p:cNvGrpSpPr/>
            <p:nvPr/>
          </p:nvGrpSpPr>
          <p:grpSpPr>
            <a:xfrm>
              <a:off x="8887620" y="1837973"/>
              <a:ext cx="739952" cy="1027813"/>
              <a:chOff x="8603437" y="1900217"/>
              <a:chExt cx="739952" cy="1027813"/>
            </a:xfrm>
          </p:grpSpPr>
          <p:pic>
            <p:nvPicPr>
              <p:cNvPr id="19" name="図 18">
                <a:extLst>
                  <a:ext uri="{FF2B5EF4-FFF2-40B4-BE49-F238E27FC236}">
                    <a16:creationId xmlns:a16="http://schemas.microsoft.com/office/drawing/2014/main" id="{2266BBE6-DE1D-244F-F529-584095C86FF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03437" y="2218686"/>
                <a:ext cx="709344" cy="709344"/>
              </a:xfrm>
              <a:prstGeom prst="rect">
                <a:avLst/>
              </a:prstGeom>
            </p:spPr>
          </p:pic>
          <p:pic>
            <p:nvPicPr>
              <p:cNvPr id="20" name="図 19">
                <a:extLst>
                  <a:ext uri="{FF2B5EF4-FFF2-40B4-BE49-F238E27FC236}">
                    <a16:creationId xmlns:a16="http://schemas.microsoft.com/office/drawing/2014/main" id="{C862A719-9E9F-79FC-7329-C4944C2F3B2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34046" y="1900217"/>
                <a:ext cx="709343" cy="709343"/>
              </a:xfrm>
              <a:prstGeom prst="rect">
                <a:avLst/>
              </a:prstGeom>
            </p:spPr>
          </p:pic>
        </p:grpSp>
        <p:cxnSp>
          <p:nvCxnSpPr>
            <p:cNvPr id="16" name="直線コネクタ 15">
              <a:extLst>
                <a:ext uri="{FF2B5EF4-FFF2-40B4-BE49-F238E27FC236}">
                  <a16:creationId xmlns:a16="http://schemas.microsoft.com/office/drawing/2014/main" id="{946B3ECE-0474-F110-AC50-A09938BF8699}"/>
                </a:ext>
              </a:extLst>
            </p:cNvPr>
            <p:cNvCxnSpPr/>
            <p:nvPr/>
          </p:nvCxnSpPr>
          <p:spPr>
            <a:xfrm>
              <a:off x="8810535" y="1906019"/>
              <a:ext cx="0" cy="99303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10CDDD4-310E-48F8-A8F8-93A6F4CC44CD}"/>
                </a:ext>
              </a:extLst>
            </p:cNvPr>
            <p:cNvCxnSpPr>
              <a:cxnSpLocks/>
            </p:cNvCxnSpPr>
            <p:nvPr/>
          </p:nvCxnSpPr>
          <p:spPr>
            <a:xfrm>
              <a:off x="9720370" y="1890801"/>
              <a:ext cx="175250" cy="496878"/>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51312EE-70E2-0E30-B257-729A50EA21CF}"/>
                </a:ext>
              </a:extLst>
            </p:cNvPr>
            <p:cNvCxnSpPr>
              <a:cxnSpLocks/>
            </p:cNvCxnSpPr>
            <p:nvPr/>
          </p:nvCxnSpPr>
          <p:spPr>
            <a:xfrm flipH="1">
              <a:off x="9746803" y="2380269"/>
              <a:ext cx="165621" cy="517331"/>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p:pic>
        <p:nvPicPr>
          <p:cNvPr id="23" name="図 22">
            <a:extLst>
              <a:ext uri="{FF2B5EF4-FFF2-40B4-BE49-F238E27FC236}">
                <a16:creationId xmlns:a16="http://schemas.microsoft.com/office/drawing/2014/main" id="{3E49E802-77E2-E9A6-4C18-8FDBD3E209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0456" y="1986313"/>
            <a:ext cx="458137" cy="458137"/>
          </a:xfrm>
          <a:prstGeom prst="rect">
            <a:avLst/>
          </a:prstGeom>
        </p:spPr>
      </p:pic>
      <p:pic>
        <p:nvPicPr>
          <p:cNvPr id="24" name="図 23" descr="アイコン&#10;&#10;自動的に生成された説明">
            <a:extLst>
              <a:ext uri="{FF2B5EF4-FFF2-40B4-BE49-F238E27FC236}">
                <a16:creationId xmlns:a16="http://schemas.microsoft.com/office/drawing/2014/main" id="{3BA3F196-C914-C11C-E109-8A43AC8BDB00}"/>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23462" y="4797152"/>
            <a:ext cx="955877" cy="955877"/>
          </a:xfrm>
          <a:prstGeom prst="rect">
            <a:avLst/>
          </a:prstGeom>
        </p:spPr>
      </p:pic>
      <p:cxnSp>
        <p:nvCxnSpPr>
          <p:cNvPr id="25" name="直線矢印コネクタ 24">
            <a:extLst>
              <a:ext uri="{FF2B5EF4-FFF2-40B4-BE49-F238E27FC236}">
                <a16:creationId xmlns:a16="http://schemas.microsoft.com/office/drawing/2014/main" id="{A3E0EDBF-CF0A-F3A2-5069-67D6E6F6D0E6}"/>
              </a:ext>
            </a:extLst>
          </p:cNvPr>
          <p:cNvCxnSpPr>
            <a:cxnSpLocks/>
          </p:cNvCxnSpPr>
          <p:nvPr/>
        </p:nvCxnSpPr>
        <p:spPr>
          <a:xfrm flipV="1">
            <a:off x="3335011" y="5033091"/>
            <a:ext cx="1596608" cy="463038"/>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9DBA824-FDEA-0911-B0A2-4B331814219F}"/>
              </a:ext>
            </a:extLst>
          </p:cNvPr>
          <p:cNvCxnSpPr>
            <a:cxnSpLocks/>
          </p:cNvCxnSpPr>
          <p:nvPr/>
        </p:nvCxnSpPr>
        <p:spPr>
          <a:xfrm>
            <a:off x="3335011" y="5496129"/>
            <a:ext cx="1573867" cy="743787"/>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D49133B3-10D9-7B25-DBD9-0C7BBFD2AABC}"/>
              </a:ext>
            </a:extLst>
          </p:cNvPr>
          <p:cNvGrpSpPr/>
          <p:nvPr/>
        </p:nvGrpSpPr>
        <p:grpSpPr>
          <a:xfrm>
            <a:off x="2313854" y="5033091"/>
            <a:ext cx="792088" cy="817204"/>
            <a:chOff x="8810535" y="1837973"/>
            <a:chExt cx="1101889" cy="1061076"/>
          </a:xfrm>
        </p:grpSpPr>
        <p:grpSp>
          <p:nvGrpSpPr>
            <p:cNvPr id="28" name="グループ化 27">
              <a:extLst>
                <a:ext uri="{FF2B5EF4-FFF2-40B4-BE49-F238E27FC236}">
                  <a16:creationId xmlns:a16="http://schemas.microsoft.com/office/drawing/2014/main" id="{7468230F-87EE-B1E9-E7D2-8EC04BA912DD}"/>
                </a:ext>
              </a:extLst>
            </p:cNvPr>
            <p:cNvGrpSpPr/>
            <p:nvPr/>
          </p:nvGrpSpPr>
          <p:grpSpPr>
            <a:xfrm>
              <a:off x="8887620" y="1837973"/>
              <a:ext cx="739952" cy="1027813"/>
              <a:chOff x="8603437" y="1900217"/>
              <a:chExt cx="739952" cy="1027813"/>
            </a:xfrm>
          </p:grpSpPr>
          <p:pic>
            <p:nvPicPr>
              <p:cNvPr id="32" name="図 31">
                <a:extLst>
                  <a:ext uri="{FF2B5EF4-FFF2-40B4-BE49-F238E27FC236}">
                    <a16:creationId xmlns:a16="http://schemas.microsoft.com/office/drawing/2014/main" id="{7FF0742C-A2EB-FA6B-ED6F-4E1DE4F6D05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03437" y="2218686"/>
                <a:ext cx="709344" cy="709344"/>
              </a:xfrm>
              <a:prstGeom prst="rect">
                <a:avLst/>
              </a:prstGeom>
            </p:spPr>
          </p:pic>
          <p:pic>
            <p:nvPicPr>
              <p:cNvPr id="33" name="図 32">
                <a:extLst>
                  <a:ext uri="{FF2B5EF4-FFF2-40B4-BE49-F238E27FC236}">
                    <a16:creationId xmlns:a16="http://schemas.microsoft.com/office/drawing/2014/main" id="{A7B60C20-09C9-5BCF-F958-8DBE6C7DC46F}"/>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34046" y="1900217"/>
                <a:ext cx="709343" cy="709343"/>
              </a:xfrm>
              <a:prstGeom prst="rect">
                <a:avLst/>
              </a:prstGeom>
            </p:spPr>
          </p:pic>
        </p:grpSp>
        <p:cxnSp>
          <p:nvCxnSpPr>
            <p:cNvPr id="29" name="直線コネクタ 28">
              <a:extLst>
                <a:ext uri="{FF2B5EF4-FFF2-40B4-BE49-F238E27FC236}">
                  <a16:creationId xmlns:a16="http://schemas.microsoft.com/office/drawing/2014/main" id="{3B3D3DF0-A8FA-1664-1C16-90D112BB4F45}"/>
                </a:ext>
              </a:extLst>
            </p:cNvPr>
            <p:cNvCxnSpPr/>
            <p:nvPr/>
          </p:nvCxnSpPr>
          <p:spPr>
            <a:xfrm>
              <a:off x="8810535" y="1906019"/>
              <a:ext cx="0" cy="99303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850ADAB-DAF4-D3FA-5925-4682B6F63184}"/>
                </a:ext>
              </a:extLst>
            </p:cNvPr>
            <p:cNvCxnSpPr>
              <a:cxnSpLocks/>
            </p:cNvCxnSpPr>
            <p:nvPr/>
          </p:nvCxnSpPr>
          <p:spPr>
            <a:xfrm>
              <a:off x="9720370" y="1890801"/>
              <a:ext cx="175250" cy="496878"/>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7B6A6C0-566E-218D-3739-AA3172890119}"/>
                </a:ext>
              </a:extLst>
            </p:cNvPr>
            <p:cNvCxnSpPr>
              <a:cxnSpLocks/>
            </p:cNvCxnSpPr>
            <p:nvPr/>
          </p:nvCxnSpPr>
          <p:spPr>
            <a:xfrm flipH="1">
              <a:off x="9746803" y="2380269"/>
              <a:ext cx="165621" cy="517331"/>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p:pic>
        <p:nvPicPr>
          <p:cNvPr id="34" name="図 33">
            <a:extLst>
              <a:ext uri="{FF2B5EF4-FFF2-40B4-BE49-F238E27FC236}">
                <a16:creationId xmlns:a16="http://schemas.microsoft.com/office/drawing/2014/main" id="{F95DCEDB-E7A3-135E-67BE-9894AE17C4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5942" y="4992612"/>
            <a:ext cx="458137" cy="458137"/>
          </a:xfrm>
          <a:prstGeom prst="rect">
            <a:avLst/>
          </a:prstGeom>
        </p:spPr>
      </p:pic>
      <p:grpSp>
        <p:nvGrpSpPr>
          <p:cNvPr id="44" name="グループ化 43">
            <a:extLst>
              <a:ext uri="{FF2B5EF4-FFF2-40B4-BE49-F238E27FC236}">
                <a16:creationId xmlns:a16="http://schemas.microsoft.com/office/drawing/2014/main" id="{7A2528E5-7302-B74A-AC50-F1DF728EC1E5}"/>
              </a:ext>
            </a:extLst>
          </p:cNvPr>
          <p:cNvGrpSpPr/>
          <p:nvPr/>
        </p:nvGrpSpPr>
        <p:grpSpPr>
          <a:xfrm>
            <a:off x="5172960" y="4541039"/>
            <a:ext cx="721775" cy="717731"/>
            <a:chOff x="9624090" y="2924094"/>
            <a:chExt cx="721775" cy="717731"/>
          </a:xfrm>
        </p:grpSpPr>
        <p:pic>
          <p:nvPicPr>
            <p:cNvPr id="45" name="図 44" descr="アイコン&#10;&#10;自動的に生成された説明">
              <a:extLst>
                <a:ext uri="{FF2B5EF4-FFF2-40B4-BE49-F238E27FC236}">
                  <a16:creationId xmlns:a16="http://schemas.microsoft.com/office/drawing/2014/main" id="{108596A0-446C-17C7-1B60-63D2C0BF03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4090" y="3126951"/>
              <a:ext cx="514874" cy="514874"/>
            </a:xfrm>
            <a:prstGeom prst="rect">
              <a:avLst/>
            </a:prstGeom>
          </p:spPr>
        </p:pic>
        <p:pic>
          <p:nvPicPr>
            <p:cNvPr id="46" name="図 45" descr="アイコン&#10;&#10;自動的に生成された説明">
              <a:extLst>
                <a:ext uri="{FF2B5EF4-FFF2-40B4-BE49-F238E27FC236}">
                  <a16:creationId xmlns:a16="http://schemas.microsoft.com/office/drawing/2014/main" id="{DD8AB174-5F77-8086-76CC-A3F751FE22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5187" y="2924094"/>
              <a:ext cx="430678" cy="430678"/>
            </a:xfrm>
            <a:prstGeom prst="rect">
              <a:avLst/>
            </a:prstGeom>
          </p:spPr>
        </p:pic>
      </p:grpSp>
      <p:grpSp>
        <p:nvGrpSpPr>
          <p:cNvPr id="47" name="グループ化 46">
            <a:extLst>
              <a:ext uri="{FF2B5EF4-FFF2-40B4-BE49-F238E27FC236}">
                <a16:creationId xmlns:a16="http://schemas.microsoft.com/office/drawing/2014/main" id="{286A429A-26F3-0A47-4E57-576ABBCCD8D5}"/>
              </a:ext>
            </a:extLst>
          </p:cNvPr>
          <p:cNvGrpSpPr/>
          <p:nvPr/>
        </p:nvGrpSpPr>
        <p:grpSpPr>
          <a:xfrm>
            <a:off x="5078295" y="5866720"/>
            <a:ext cx="672525" cy="647632"/>
            <a:chOff x="10730427" y="2972533"/>
            <a:chExt cx="672525" cy="647632"/>
          </a:xfrm>
        </p:grpSpPr>
        <p:pic>
          <p:nvPicPr>
            <p:cNvPr id="48" name="図 47" descr="アイコン&#10;&#10;自動的に生成された説明">
              <a:extLst>
                <a:ext uri="{FF2B5EF4-FFF2-40B4-BE49-F238E27FC236}">
                  <a16:creationId xmlns:a16="http://schemas.microsoft.com/office/drawing/2014/main" id="{4CD73D0E-336A-AAF9-1BD1-F3C6ED821C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4081" y="3071294"/>
              <a:ext cx="548871" cy="548871"/>
            </a:xfrm>
            <a:prstGeom prst="rect">
              <a:avLst/>
            </a:prstGeom>
          </p:spPr>
        </p:pic>
        <p:pic>
          <p:nvPicPr>
            <p:cNvPr id="49" name="図 48" descr="アイコン&#10;&#10;自動的に生成された説明">
              <a:extLst>
                <a:ext uri="{FF2B5EF4-FFF2-40B4-BE49-F238E27FC236}">
                  <a16:creationId xmlns:a16="http://schemas.microsoft.com/office/drawing/2014/main" id="{8A230DAB-9D96-0D5B-655B-E925921C21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30427" y="2972533"/>
              <a:ext cx="344281" cy="344281"/>
            </a:xfrm>
            <a:prstGeom prst="rect">
              <a:avLst/>
            </a:prstGeom>
          </p:spPr>
        </p:pic>
      </p:grpSp>
      <p:cxnSp>
        <p:nvCxnSpPr>
          <p:cNvPr id="51" name="直線矢印コネクタ 50">
            <a:extLst>
              <a:ext uri="{FF2B5EF4-FFF2-40B4-BE49-F238E27FC236}">
                <a16:creationId xmlns:a16="http://schemas.microsoft.com/office/drawing/2014/main" id="{2585927E-16E2-F39E-9E0F-DB276EF05169}"/>
              </a:ext>
            </a:extLst>
          </p:cNvPr>
          <p:cNvCxnSpPr/>
          <p:nvPr/>
        </p:nvCxnSpPr>
        <p:spPr>
          <a:xfrm flipH="1">
            <a:off x="6061804" y="4893935"/>
            <a:ext cx="165618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05C5BD80-65BA-4268-6C84-3A764A03B3DF}"/>
              </a:ext>
            </a:extLst>
          </p:cNvPr>
          <p:cNvCxnSpPr/>
          <p:nvPr/>
        </p:nvCxnSpPr>
        <p:spPr>
          <a:xfrm>
            <a:off x="6091625" y="5170560"/>
            <a:ext cx="165618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B0C08DCF-6C12-AF18-BB91-89BC6EA9CF1F}"/>
              </a:ext>
            </a:extLst>
          </p:cNvPr>
          <p:cNvCxnSpPr/>
          <p:nvPr/>
        </p:nvCxnSpPr>
        <p:spPr>
          <a:xfrm flipH="1">
            <a:off x="6071315" y="6104703"/>
            <a:ext cx="165618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C0CC9F0-F8BE-A978-29D5-028B875C2A3C}"/>
              </a:ext>
            </a:extLst>
          </p:cNvPr>
          <p:cNvCxnSpPr/>
          <p:nvPr/>
        </p:nvCxnSpPr>
        <p:spPr>
          <a:xfrm>
            <a:off x="6101136" y="6381328"/>
            <a:ext cx="165618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ED3D5ADE-B6DD-5536-2EB2-8EFCD1B2E777}"/>
              </a:ext>
            </a:extLst>
          </p:cNvPr>
          <p:cNvGrpSpPr/>
          <p:nvPr/>
        </p:nvGrpSpPr>
        <p:grpSpPr>
          <a:xfrm>
            <a:off x="7652769" y="4225886"/>
            <a:ext cx="647260" cy="774189"/>
            <a:chOff x="5423983" y="4274312"/>
            <a:chExt cx="792208" cy="843621"/>
          </a:xfrm>
        </p:grpSpPr>
        <p:pic>
          <p:nvPicPr>
            <p:cNvPr id="57" name="図 56">
              <a:extLst>
                <a:ext uri="{FF2B5EF4-FFF2-40B4-BE49-F238E27FC236}">
                  <a16:creationId xmlns:a16="http://schemas.microsoft.com/office/drawing/2014/main" id="{182A74DB-4D1D-6C8B-61DD-FEF9FACD4441}"/>
                </a:ext>
              </a:extLst>
            </p:cNvPr>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06053" y="4507795"/>
              <a:ext cx="610138" cy="610138"/>
            </a:xfrm>
            <a:prstGeom prst="rect">
              <a:avLst/>
            </a:prstGeom>
          </p:spPr>
        </p:pic>
        <p:pic>
          <p:nvPicPr>
            <p:cNvPr id="58" name="図 57">
              <a:extLst>
                <a:ext uri="{FF2B5EF4-FFF2-40B4-BE49-F238E27FC236}">
                  <a16:creationId xmlns:a16="http://schemas.microsoft.com/office/drawing/2014/main" id="{314E1FD1-B6F6-F729-DDE7-D762EA74BEB7}"/>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23983" y="4274312"/>
              <a:ext cx="487139" cy="487139"/>
            </a:xfrm>
            <a:prstGeom prst="rect">
              <a:avLst/>
            </a:prstGeom>
          </p:spPr>
        </p:pic>
      </p:grpSp>
      <p:grpSp>
        <p:nvGrpSpPr>
          <p:cNvPr id="59" name="グループ化 58">
            <a:extLst>
              <a:ext uri="{FF2B5EF4-FFF2-40B4-BE49-F238E27FC236}">
                <a16:creationId xmlns:a16="http://schemas.microsoft.com/office/drawing/2014/main" id="{FA697A5A-5D8E-25D1-0D6A-122575DC3BAA}"/>
              </a:ext>
            </a:extLst>
          </p:cNvPr>
          <p:cNvGrpSpPr/>
          <p:nvPr/>
        </p:nvGrpSpPr>
        <p:grpSpPr>
          <a:xfrm>
            <a:off x="7680067" y="5365934"/>
            <a:ext cx="647260" cy="774189"/>
            <a:chOff x="5423983" y="4274312"/>
            <a:chExt cx="792208" cy="843621"/>
          </a:xfrm>
        </p:grpSpPr>
        <p:pic>
          <p:nvPicPr>
            <p:cNvPr id="60" name="図 59">
              <a:extLst>
                <a:ext uri="{FF2B5EF4-FFF2-40B4-BE49-F238E27FC236}">
                  <a16:creationId xmlns:a16="http://schemas.microsoft.com/office/drawing/2014/main" id="{8B088CD0-1315-7036-2483-884E52FA5FF4}"/>
                </a:ext>
              </a:extLst>
            </p:cNvPr>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06053" y="4507795"/>
              <a:ext cx="610138" cy="610138"/>
            </a:xfrm>
            <a:prstGeom prst="rect">
              <a:avLst/>
            </a:prstGeom>
          </p:spPr>
        </p:pic>
        <p:pic>
          <p:nvPicPr>
            <p:cNvPr id="61" name="図 60">
              <a:extLst>
                <a:ext uri="{FF2B5EF4-FFF2-40B4-BE49-F238E27FC236}">
                  <a16:creationId xmlns:a16="http://schemas.microsoft.com/office/drawing/2014/main" id="{97BD8F26-4270-9DE4-38F4-30758BF87D47}"/>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23983" y="4274312"/>
              <a:ext cx="487139" cy="487139"/>
            </a:xfrm>
            <a:prstGeom prst="rect">
              <a:avLst/>
            </a:prstGeom>
          </p:spPr>
        </p:pic>
      </p:grp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8C0E2062-7DFC-7959-7F91-F16D49C46B90}"/>
                  </a:ext>
                </a:extLst>
              </p:cNvPr>
              <p:cNvSpPr txBox="1"/>
              <p:nvPr/>
            </p:nvSpPr>
            <p:spPr>
              <a:xfrm>
                <a:off x="8760296" y="5052397"/>
                <a:ext cx="3051413" cy="830997"/>
              </a:xfrm>
              <a:prstGeom prst="rect">
                <a:avLst/>
              </a:prstGeom>
              <a:noFill/>
            </p:spPr>
            <p:txBody>
              <a:bodyPr wrap="none" rtlCol="0">
                <a:spAutoFit/>
              </a:bodyPr>
              <a:lstStyle/>
              <a:p>
                <a:r>
                  <a:rPr kumimoji="1" lang="en-US" altLang="ja-JP" sz="2400" dirty="0"/>
                  <a:t>Both distinguish?</a:t>
                </a:r>
              </a:p>
              <a:p>
                <a:r>
                  <a:rPr lang="en-US" altLang="ja-JP" sz="2400" dirty="0"/>
                  <a:t>(</a:t>
                </a:r>
                <a14:m>
                  <m:oMath xmlns:m="http://schemas.openxmlformats.org/officeDocument/2006/math">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0</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1</m:t>
                            </m:r>
                          </m:sub>
                        </m:sSub>
                      </m:e>
                    </m:d>
                  </m:oMath>
                </a14:m>
                <a:r>
                  <a:rPr kumimoji="1" lang="en-US" altLang="ja-JP" sz="2400" dirty="0"/>
                  <a:t> is OK)</a:t>
                </a:r>
                <a:endParaRPr kumimoji="1" lang="ja-JP" altLang="en-US" sz="2400" dirty="0"/>
              </a:p>
            </p:txBody>
          </p:sp>
        </mc:Choice>
        <mc:Fallback xmlns="">
          <p:sp>
            <p:nvSpPr>
              <p:cNvPr id="62" name="テキスト ボックス 61">
                <a:extLst>
                  <a:ext uri="{FF2B5EF4-FFF2-40B4-BE49-F238E27FC236}">
                    <a16:creationId xmlns:a16="http://schemas.microsoft.com/office/drawing/2014/main" id="{8C0E2062-7DFC-7959-7F91-F16D49C46B90}"/>
                  </a:ext>
                </a:extLst>
              </p:cNvPr>
              <p:cNvSpPr txBox="1">
                <a:spLocks noRot="1" noChangeAspect="1" noMove="1" noResize="1" noEditPoints="1" noAdjustHandles="1" noChangeArrowheads="1" noChangeShapeType="1" noTextEdit="1"/>
              </p:cNvSpPr>
              <p:nvPr/>
            </p:nvSpPr>
            <p:spPr>
              <a:xfrm>
                <a:off x="8760296" y="5052397"/>
                <a:ext cx="3051413" cy="830997"/>
              </a:xfrm>
              <a:prstGeom prst="rect">
                <a:avLst/>
              </a:prstGeom>
              <a:blipFill>
                <a:blip r:embed="rId13"/>
                <a:stretch>
                  <a:fillRect l="-2994" t="-5147" r="-2196" b="-169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AEF3B8F-0256-E4CB-FBFA-B1BC83B3BA9F}"/>
                  </a:ext>
                </a:extLst>
              </p:cNvPr>
              <p:cNvSpPr txBox="1"/>
              <p:nvPr/>
            </p:nvSpPr>
            <p:spPr>
              <a:xfrm>
                <a:off x="7812898" y="4985894"/>
                <a:ext cx="570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0/1</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BAEF3B8F-0256-E4CB-FBFA-B1BC83B3BA9F}"/>
                  </a:ext>
                </a:extLst>
              </p:cNvPr>
              <p:cNvSpPr txBox="1">
                <a:spLocks noRot="1" noChangeAspect="1" noMove="1" noResize="1" noEditPoints="1" noAdjustHandles="1" noChangeArrowheads="1" noChangeShapeType="1" noTextEdit="1"/>
              </p:cNvSpPr>
              <p:nvPr/>
            </p:nvSpPr>
            <p:spPr>
              <a:xfrm>
                <a:off x="7812898" y="4985894"/>
                <a:ext cx="570669" cy="369332"/>
              </a:xfrm>
              <a:prstGeom prst="rect">
                <a:avLst/>
              </a:prstGeom>
              <a:blipFill>
                <a:blip r:embed="rId14"/>
                <a:stretch>
                  <a:fillRect l="-11828" r="-12903" b="-3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2DC6A36-3980-A664-22C9-174A645F23B4}"/>
                  </a:ext>
                </a:extLst>
              </p:cNvPr>
              <p:cNvSpPr txBox="1"/>
              <p:nvPr/>
            </p:nvSpPr>
            <p:spPr>
              <a:xfrm>
                <a:off x="7792740" y="6227907"/>
                <a:ext cx="570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0/1</m:t>
                      </m:r>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C2DC6A36-3980-A664-22C9-174A645F23B4}"/>
                  </a:ext>
                </a:extLst>
              </p:cNvPr>
              <p:cNvSpPr txBox="1">
                <a:spLocks noRot="1" noChangeAspect="1" noMove="1" noResize="1" noEditPoints="1" noAdjustHandles="1" noChangeArrowheads="1" noChangeShapeType="1" noTextEdit="1"/>
              </p:cNvSpPr>
              <p:nvPr/>
            </p:nvSpPr>
            <p:spPr>
              <a:xfrm>
                <a:off x="7792740" y="6227907"/>
                <a:ext cx="570669" cy="369332"/>
              </a:xfrm>
              <a:prstGeom prst="rect">
                <a:avLst/>
              </a:prstGeom>
              <a:blipFill>
                <a:blip r:embed="rId15"/>
                <a:stretch>
                  <a:fillRect l="-10638" r="-12766" b="-35000"/>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CA9C92F0-3DDE-C37E-9868-3AE60C703BA0}"/>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15019" y="5402349"/>
            <a:ext cx="390744" cy="390744"/>
          </a:xfrm>
          <a:prstGeom prst="rect">
            <a:avLst/>
          </a:prstGeom>
        </p:spPr>
      </p:pic>
      <p:pic>
        <p:nvPicPr>
          <p:cNvPr id="9" name="図 8">
            <a:extLst>
              <a:ext uri="{FF2B5EF4-FFF2-40B4-BE49-F238E27FC236}">
                <a16:creationId xmlns:a16="http://schemas.microsoft.com/office/drawing/2014/main" id="{AE26769C-AEAE-CECE-84CC-2359D93BE667}"/>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07088" y="5394085"/>
            <a:ext cx="390744" cy="390744"/>
          </a:xfrm>
          <a:prstGeom prst="rect">
            <a:avLst/>
          </a:prstGeom>
        </p:spPr>
      </p:pic>
    </p:spTree>
    <p:extLst>
      <p:ext uri="{BB962C8B-B14F-4D97-AF65-F5344CB8AC3E}">
        <p14:creationId xmlns:p14="http://schemas.microsoft.com/office/powerpoint/2010/main" val="38527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9052E5A-DD98-462F-33DD-70F9DAB0E8B7}"/>
              </a:ext>
            </a:extLst>
          </p:cNvPr>
          <p:cNvSpPr>
            <a:spLocks noGrp="1"/>
          </p:cNvSpPr>
          <p:nvPr>
            <p:ph type="title"/>
          </p:nvPr>
        </p:nvSpPr>
        <p:spPr/>
        <p:txBody>
          <a:bodyPr/>
          <a:lstStyle/>
          <a:p>
            <a:r>
              <a:rPr lang="en-US" altLang="ja-JP" dirty="0"/>
              <a:t>How to Achieve </a:t>
            </a:r>
            <a:br>
              <a:rPr lang="en-US" altLang="ja-JP" dirty="0"/>
            </a:br>
            <a:r>
              <a:rPr lang="en-US" altLang="ja-JP" dirty="0"/>
              <a:t>SKFE with Secure Key Leasing</a:t>
            </a:r>
            <a:endParaRPr lang="ja-JP" altLang="en-US" dirty="0"/>
          </a:p>
        </p:txBody>
      </p:sp>
      <p:sp>
        <p:nvSpPr>
          <p:cNvPr id="8" name="テキスト プレースホルダー 7">
            <a:extLst>
              <a:ext uri="{FF2B5EF4-FFF2-40B4-BE49-F238E27FC236}">
                <a16:creationId xmlns:a16="http://schemas.microsoft.com/office/drawing/2014/main" id="{78ACED56-D659-45A6-EA35-AB6CF75E63AC}"/>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7421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456D2F6C-755B-C3CF-8FD2-8FD8BE45ED98}"/>
              </a:ext>
            </a:extLst>
          </p:cNvPr>
          <p:cNvSpPr>
            <a:spLocks noGrp="1"/>
          </p:cNvSpPr>
          <p:nvPr>
            <p:ph type="title"/>
          </p:nvPr>
        </p:nvSpPr>
        <p:spPr/>
        <p:txBody>
          <a:bodyPr/>
          <a:lstStyle/>
          <a:p>
            <a:r>
              <a:rPr lang="en-US" altLang="ja-JP" dirty="0"/>
              <a:t>Tool: Encryption with Certified Deletion [BI20]</a:t>
            </a:r>
            <a:endParaRPr lang="ja-JP" altLang="en-US" dirty="0"/>
          </a:p>
        </p:txBody>
      </p:sp>
      <p:sp>
        <p:nvSpPr>
          <p:cNvPr id="4" name="スライド番号プレースホルダー 3">
            <a:extLst>
              <a:ext uri="{FF2B5EF4-FFF2-40B4-BE49-F238E27FC236}">
                <a16:creationId xmlns:a16="http://schemas.microsoft.com/office/drawing/2014/main" id="{3ACDCB67-F81B-A948-A035-037174302399}"/>
              </a:ext>
            </a:extLst>
          </p:cNvPr>
          <p:cNvSpPr>
            <a:spLocks noGrp="1"/>
          </p:cNvSpPr>
          <p:nvPr>
            <p:ph type="sldNum" sz="quarter" idx="12"/>
          </p:nvPr>
        </p:nvSpPr>
        <p:spPr/>
        <p:txBody>
          <a:bodyPr/>
          <a:lstStyle/>
          <a:p>
            <a:fld id="{23567B12-D15D-4314-B784-A73DA28CC051}" type="slidenum">
              <a:rPr kumimoji="1" lang="ja-JP" altLang="en-US" smtClean="0"/>
              <a:t>14</a:t>
            </a:fld>
            <a:endParaRPr kumimoji="1" lang="ja-JP" altLang="en-US"/>
          </a:p>
        </p:txBody>
      </p:sp>
      <mc:AlternateContent xmlns:mc="http://schemas.openxmlformats.org/markup-compatibility/2006" xmlns:a14="http://schemas.microsoft.com/office/drawing/2010/main">
        <mc:Choice Requires="a14">
          <p:sp>
            <p:nvSpPr>
              <p:cNvPr id="11" name="テキスト プレースホルダー 10">
                <a:extLst>
                  <a:ext uri="{FF2B5EF4-FFF2-40B4-BE49-F238E27FC236}">
                    <a16:creationId xmlns:a16="http://schemas.microsoft.com/office/drawing/2014/main" id="{99A4EDD7-DB01-FAB1-3391-7A430BB98203}"/>
                  </a:ext>
                </a:extLst>
              </p:cNvPr>
              <p:cNvSpPr>
                <a:spLocks noGrp="1"/>
              </p:cNvSpPr>
              <p:nvPr>
                <p:ph type="body" sz="quarter" idx="13"/>
              </p:nvPr>
            </p:nvSpPr>
            <p:spPr/>
            <p:txBody>
              <a:bodyPr>
                <a:normAutofit fontScale="92500" lnSpcReduction="10000"/>
              </a:bodyPr>
              <a:lstStyle/>
              <a:p>
                <a:r>
                  <a:rPr lang="en-US" altLang="ja-JP" dirty="0"/>
                  <a:t>Encryption algorithm </a:t>
                </a:r>
                <a14:m>
                  <m:oMath xmlns:m="http://schemas.openxmlformats.org/officeDocument/2006/math">
                    <m:r>
                      <a:rPr lang="en-US" altLang="ja-JP" b="0" i="1" smtClean="0">
                        <a:latin typeface="Cambria Math" panose="02040503050406030204" pitchFamily="18" charset="0"/>
                      </a:rPr>
                      <m:t>𝐸𝑛𝑐</m:t>
                    </m:r>
                  </m:oMath>
                </a14:m>
                <a:r>
                  <a:rPr lang="ja-JP" altLang="en-US" dirty="0"/>
                  <a:t> </a:t>
                </a:r>
                <a:r>
                  <a:rPr lang="en-US" altLang="ja-JP" dirty="0"/>
                  <a:t>is quantum</a:t>
                </a:r>
                <a:endParaRPr lang="ja-JP" altLang="en-US" dirty="0"/>
              </a:p>
            </p:txBody>
          </p:sp>
        </mc:Choice>
        <mc:Fallback xmlns="">
          <p:sp>
            <p:nvSpPr>
              <p:cNvPr id="11" name="テキスト プレースホルダー 10">
                <a:extLst>
                  <a:ext uri="{FF2B5EF4-FFF2-40B4-BE49-F238E27FC236}">
                    <a16:creationId xmlns:a16="http://schemas.microsoft.com/office/drawing/2014/main" id="{99A4EDD7-DB01-FAB1-3391-7A430BB98203}"/>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1403" t="-32500" b="-3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プレースホルダー 1">
                <a:extLst>
                  <a:ext uri="{FF2B5EF4-FFF2-40B4-BE49-F238E27FC236}">
                    <a16:creationId xmlns:a16="http://schemas.microsoft.com/office/drawing/2014/main" id="{24F2F72D-A291-1547-0844-79879588DD11}"/>
                  </a:ext>
                </a:extLst>
              </p:cNvPr>
              <p:cNvSpPr>
                <a:spLocks noGrp="1"/>
              </p:cNvSpPr>
              <p:nvPr>
                <p:ph type="body" sz="quarter" idx="14"/>
              </p:nvPr>
            </p:nvSpPr>
            <p:spPr/>
            <p:txBody>
              <a:bodyPr/>
              <a:lstStyle/>
              <a:p>
                <a:r>
                  <a:rPr lang="en-US" altLang="ja-JP" dirty="0"/>
                  <a:t>Output quantum </a:t>
                </a:r>
                <a14:m>
                  <m:oMath xmlns:m="http://schemas.openxmlformats.org/officeDocument/2006/math">
                    <m:r>
                      <a:rPr lang="en-US" altLang="ja-JP" b="0" i="1" smtClean="0">
                        <a:latin typeface="Cambria Math" panose="02040503050406030204" pitchFamily="18" charset="0"/>
                      </a:rPr>
                      <m:t>𝑐𝑡</m:t>
                    </m:r>
                  </m:oMath>
                </a14:m>
                <a:r>
                  <a:rPr lang="en-US" altLang="ja-JP" dirty="0"/>
                  <a:t> and verification key </a:t>
                </a:r>
                <a14:m>
                  <m:oMath xmlns:m="http://schemas.openxmlformats.org/officeDocument/2006/math">
                    <m:r>
                      <a:rPr lang="en-US" altLang="ja-JP" b="0" i="1" smtClean="0">
                        <a:latin typeface="Cambria Math" panose="02040503050406030204" pitchFamily="18" charset="0"/>
                      </a:rPr>
                      <m:t>𝑣𝑘</m:t>
                    </m:r>
                  </m:oMath>
                </a14:m>
                <a:endParaRPr lang="ja-JP" altLang="en-US" dirty="0"/>
              </a:p>
            </p:txBody>
          </p:sp>
        </mc:Choice>
        <mc:Fallback xmlns="">
          <p:sp>
            <p:nvSpPr>
              <p:cNvPr id="2" name="テキスト プレースホルダー 1">
                <a:extLst>
                  <a:ext uri="{FF2B5EF4-FFF2-40B4-BE49-F238E27FC236}">
                    <a16:creationId xmlns:a16="http://schemas.microsoft.com/office/drawing/2014/main" id="{24F2F72D-A291-1547-0844-79879588DD11}"/>
                  </a:ext>
                </a:extLst>
              </p:cNvPr>
              <p:cNvSpPr>
                <a:spLocks noGrp="1" noRot="1" noChangeAspect="1" noMove="1" noResize="1" noEditPoints="1" noAdjustHandles="1" noChangeArrowheads="1" noChangeShapeType="1" noTextEdit="1"/>
              </p:cNvSpPr>
              <p:nvPr>
                <p:ph type="body" sz="quarter" idx="14"/>
              </p:nvPr>
            </p:nvSpPr>
            <p:spPr>
              <a:blipFill>
                <a:blip r:embed="rId4"/>
                <a:stretch>
                  <a:fillRect l="-915" t="-108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プレースホルダー 12">
                <a:extLst>
                  <a:ext uri="{FF2B5EF4-FFF2-40B4-BE49-F238E27FC236}">
                    <a16:creationId xmlns:a16="http://schemas.microsoft.com/office/drawing/2014/main" id="{0D1FF530-80F3-199F-05A8-F9694BDC8265}"/>
                  </a:ext>
                </a:extLst>
              </p:cNvPr>
              <p:cNvSpPr>
                <a:spLocks noGrp="1"/>
              </p:cNvSpPr>
              <p:nvPr>
                <p:ph type="body" sz="quarter" idx="15"/>
              </p:nvPr>
            </p:nvSpPr>
            <p:spPr/>
            <p:txBody>
              <a:bodyPr>
                <a:normAutofit fontScale="92500" lnSpcReduction="10000"/>
              </a:bodyPr>
              <a:lstStyle/>
              <a:p>
                <a:r>
                  <a:rPr lang="en-US" altLang="ja-JP" dirty="0"/>
                  <a:t>Deletion algorithm </a:t>
                </a:r>
                <a14:m>
                  <m:oMath xmlns:m="http://schemas.openxmlformats.org/officeDocument/2006/math">
                    <m:r>
                      <a:rPr lang="en-US" altLang="ja-JP" b="0" i="1" smtClean="0">
                        <a:latin typeface="Cambria Math" panose="02040503050406030204" pitchFamily="18" charset="0"/>
                      </a:rPr>
                      <m:t>𝐷𝑒𝑙</m:t>
                    </m:r>
                  </m:oMath>
                </a14:m>
                <a:endParaRPr lang="ja-JP" altLang="en-US" dirty="0"/>
              </a:p>
            </p:txBody>
          </p:sp>
        </mc:Choice>
        <mc:Fallback xmlns="">
          <p:sp>
            <p:nvSpPr>
              <p:cNvPr id="13" name="テキスト プレースホルダー 12">
                <a:extLst>
                  <a:ext uri="{FF2B5EF4-FFF2-40B4-BE49-F238E27FC236}">
                    <a16:creationId xmlns:a16="http://schemas.microsoft.com/office/drawing/2014/main" id="{0D1FF530-80F3-199F-05A8-F9694BDC8265}"/>
                  </a:ext>
                </a:extLst>
              </p:cNvPr>
              <p:cNvSpPr>
                <a:spLocks noGrp="1" noRot="1" noChangeAspect="1" noMove="1" noResize="1" noEditPoints="1" noAdjustHandles="1" noChangeArrowheads="1" noChangeShapeType="1" noTextEdit="1"/>
              </p:cNvSpPr>
              <p:nvPr>
                <p:ph type="body" sz="quarter" idx="15"/>
              </p:nvPr>
            </p:nvSpPr>
            <p:spPr>
              <a:blipFill>
                <a:blip r:embed="rId5"/>
                <a:stretch>
                  <a:fillRect l="-1403" t="-32500" b="-35000"/>
                </a:stretch>
              </a:blipFill>
            </p:spPr>
            <p:txBody>
              <a:bodyPr/>
              <a:lstStyle/>
              <a:p>
                <a:r>
                  <a:rPr lang="ja-JP" altLang="en-US">
                    <a:noFill/>
                  </a:rPr>
                  <a:t> </a:t>
                </a:r>
              </a:p>
            </p:txBody>
          </p:sp>
        </mc:Fallback>
      </mc:AlternateContent>
      <p:sp>
        <p:nvSpPr>
          <p:cNvPr id="3" name="テキスト プレースホルダー 2">
            <a:extLst>
              <a:ext uri="{FF2B5EF4-FFF2-40B4-BE49-F238E27FC236}">
                <a16:creationId xmlns:a16="http://schemas.microsoft.com/office/drawing/2014/main" id="{92D52B9D-7F5B-7C3A-EC27-7BAF7AC6A97F}"/>
              </a:ext>
            </a:extLst>
          </p:cNvPr>
          <p:cNvSpPr>
            <a:spLocks noGrp="1"/>
          </p:cNvSpPr>
          <p:nvPr>
            <p:ph type="body" sz="quarter" idx="16"/>
          </p:nvPr>
        </p:nvSpPr>
        <p:spPr/>
        <p:txBody>
          <a:bodyPr/>
          <a:lstStyle/>
          <a:p>
            <a:r>
              <a:rPr lang="en-US" altLang="ja-JP" dirty="0"/>
              <a:t>Proof of deletion for ciphertext </a:t>
            </a:r>
            <a:endParaRPr lang="ja-JP" altLang="en-US" dirty="0"/>
          </a:p>
        </p:txBody>
      </p:sp>
      <mc:AlternateContent xmlns:mc="http://schemas.openxmlformats.org/markup-compatibility/2006" xmlns:a14="http://schemas.microsoft.com/office/drawing/2010/main">
        <mc:Choice Requires="a14">
          <p:sp>
            <p:nvSpPr>
              <p:cNvPr id="5" name="テキスト プレースホルダー 4">
                <a:extLst>
                  <a:ext uri="{FF2B5EF4-FFF2-40B4-BE49-F238E27FC236}">
                    <a16:creationId xmlns:a16="http://schemas.microsoft.com/office/drawing/2014/main" id="{E174391D-58D3-4773-4748-84A90AFB9C02}"/>
                  </a:ext>
                </a:extLst>
              </p:cNvPr>
              <p:cNvSpPr>
                <a:spLocks noGrp="1"/>
              </p:cNvSpPr>
              <p:nvPr>
                <p:ph type="body" sz="quarter" idx="17"/>
              </p:nvPr>
            </p:nvSpPr>
            <p:spPr/>
            <p:txBody>
              <a:bodyPr>
                <a:normAutofit fontScale="92500" lnSpcReduction="10000"/>
              </a:bodyPr>
              <a:lstStyle/>
              <a:p>
                <a:r>
                  <a:rPr lang="en-US" altLang="ja-JP" dirty="0"/>
                  <a:t>Verification algorithm </a:t>
                </a:r>
                <a14:m>
                  <m:oMath xmlns:m="http://schemas.openxmlformats.org/officeDocument/2006/math">
                    <m:r>
                      <a:rPr lang="en-US" altLang="ja-JP" b="0" i="1" smtClean="0">
                        <a:latin typeface="Cambria Math" panose="02040503050406030204" pitchFamily="18" charset="0"/>
                      </a:rPr>
                      <m:t>𝑉𝑟𝑓𝑦</m:t>
                    </m:r>
                  </m:oMath>
                </a14:m>
                <a:endParaRPr lang="ja-JP" altLang="en-US" dirty="0"/>
              </a:p>
            </p:txBody>
          </p:sp>
        </mc:Choice>
        <mc:Fallback xmlns="">
          <p:sp>
            <p:nvSpPr>
              <p:cNvPr id="5" name="テキスト プレースホルダー 4">
                <a:extLst>
                  <a:ext uri="{FF2B5EF4-FFF2-40B4-BE49-F238E27FC236}">
                    <a16:creationId xmlns:a16="http://schemas.microsoft.com/office/drawing/2014/main" id="{E174391D-58D3-4773-4748-84A90AFB9C02}"/>
                  </a:ext>
                </a:extLst>
              </p:cNvPr>
              <p:cNvSpPr>
                <a:spLocks noGrp="1" noRot="1" noChangeAspect="1" noMove="1" noResize="1" noEditPoints="1" noAdjustHandles="1" noChangeArrowheads="1" noChangeShapeType="1" noTextEdit="1"/>
              </p:cNvSpPr>
              <p:nvPr>
                <p:ph type="body" sz="quarter" idx="17"/>
              </p:nvPr>
            </p:nvSpPr>
            <p:spPr>
              <a:blipFill>
                <a:blip r:embed="rId6"/>
                <a:stretch>
                  <a:fillRect l="-1403" t="-32500" b="-35000"/>
                </a:stretch>
              </a:blipFill>
            </p:spPr>
            <p:txBody>
              <a:bodyPr/>
              <a:lstStyle/>
              <a:p>
                <a:r>
                  <a:rPr lang="ja-JP" altLang="en-US">
                    <a:noFill/>
                  </a:rPr>
                  <a:t> </a:t>
                </a:r>
              </a:p>
            </p:txBody>
          </p:sp>
        </mc:Fallback>
      </mc:AlternateContent>
      <p:sp>
        <p:nvSpPr>
          <p:cNvPr id="6" name="テキスト プレースホルダー 5">
            <a:extLst>
              <a:ext uri="{FF2B5EF4-FFF2-40B4-BE49-F238E27FC236}">
                <a16:creationId xmlns:a16="http://schemas.microsoft.com/office/drawing/2014/main" id="{0A04A222-A72E-4520-7AF8-B4B217599A78}"/>
              </a:ext>
            </a:extLst>
          </p:cNvPr>
          <p:cNvSpPr>
            <a:spLocks noGrp="1"/>
          </p:cNvSpPr>
          <p:nvPr>
            <p:ph type="body" sz="quarter" idx="18"/>
          </p:nvPr>
        </p:nvSpPr>
        <p:spPr/>
        <p:txBody>
          <a:bodyPr/>
          <a:lstStyle/>
          <a:p>
            <a:r>
              <a:rPr lang="en-US" altLang="ja-JP" dirty="0"/>
              <a:t>Verify that ciphertexts were deleted</a:t>
            </a:r>
            <a:endParaRPr lang="ja-JP" altLang="en-US" dirty="0"/>
          </a:p>
        </p:txBody>
      </p:sp>
      <p:grpSp>
        <p:nvGrpSpPr>
          <p:cNvPr id="27" name="グループ化 26">
            <a:extLst>
              <a:ext uri="{FF2B5EF4-FFF2-40B4-BE49-F238E27FC236}">
                <a16:creationId xmlns:a16="http://schemas.microsoft.com/office/drawing/2014/main" id="{F5AEBC1F-9444-F914-601E-8A804DF535AE}"/>
              </a:ext>
            </a:extLst>
          </p:cNvPr>
          <p:cNvGrpSpPr/>
          <p:nvPr/>
        </p:nvGrpSpPr>
        <p:grpSpPr>
          <a:xfrm>
            <a:off x="8256240" y="1956905"/>
            <a:ext cx="1415087" cy="1119452"/>
            <a:chOff x="8256240" y="1956905"/>
            <a:chExt cx="1415087" cy="1119452"/>
          </a:xfrm>
        </p:grpSpPr>
        <p:grpSp>
          <p:nvGrpSpPr>
            <p:cNvPr id="25" name="グループ化 24">
              <a:extLst>
                <a:ext uri="{FF2B5EF4-FFF2-40B4-BE49-F238E27FC236}">
                  <a16:creationId xmlns:a16="http://schemas.microsoft.com/office/drawing/2014/main" id="{989D129D-F19D-5B6D-6DA2-66EBB6B9AE40}"/>
                </a:ext>
              </a:extLst>
            </p:cNvPr>
            <p:cNvGrpSpPr/>
            <p:nvPr/>
          </p:nvGrpSpPr>
          <p:grpSpPr>
            <a:xfrm>
              <a:off x="8256240" y="2053650"/>
              <a:ext cx="1035301" cy="1022707"/>
              <a:chOff x="8184232" y="2000677"/>
              <a:chExt cx="1035301" cy="1022707"/>
            </a:xfrm>
          </p:grpSpPr>
          <p:grpSp>
            <p:nvGrpSpPr>
              <p:cNvPr id="7" name="グループ化 6">
                <a:extLst>
                  <a:ext uri="{FF2B5EF4-FFF2-40B4-BE49-F238E27FC236}">
                    <a16:creationId xmlns:a16="http://schemas.microsoft.com/office/drawing/2014/main" id="{A605142B-5B6F-F3B5-41F7-BB08ED62CBB1}"/>
                  </a:ext>
                </a:extLst>
              </p:cNvPr>
              <p:cNvGrpSpPr/>
              <p:nvPr/>
            </p:nvGrpSpPr>
            <p:grpSpPr>
              <a:xfrm>
                <a:off x="8253455" y="2104659"/>
                <a:ext cx="714289" cy="777878"/>
                <a:chOff x="4538769" y="3470435"/>
                <a:chExt cx="789078" cy="801132"/>
              </a:xfrm>
            </p:grpSpPr>
            <p:pic>
              <p:nvPicPr>
                <p:cNvPr id="8" name="図 7">
                  <a:extLst>
                    <a:ext uri="{FF2B5EF4-FFF2-40B4-BE49-F238E27FC236}">
                      <a16:creationId xmlns:a16="http://schemas.microsoft.com/office/drawing/2014/main" id="{AFD7349E-447E-0A5A-08D4-DE805D8778C6}"/>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35075" y="3678795"/>
                  <a:ext cx="592772" cy="592772"/>
                </a:xfrm>
                <a:prstGeom prst="rect">
                  <a:avLst/>
                </a:prstGeom>
              </p:spPr>
            </p:pic>
            <p:pic>
              <p:nvPicPr>
                <p:cNvPr id="9" name="図 8">
                  <a:extLst>
                    <a:ext uri="{FF2B5EF4-FFF2-40B4-BE49-F238E27FC236}">
                      <a16:creationId xmlns:a16="http://schemas.microsoft.com/office/drawing/2014/main" id="{209DB789-017E-B770-D956-2D82C60195E3}"/>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38769" y="3470435"/>
                  <a:ext cx="504746" cy="504746"/>
                </a:xfrm>
                <a:prstGeom prst="rect">
                  <a:avLst/>
                </a:prstGeom>
              </p:spPr>
            </p:pic>
          </p:grpSp>
          <p:cxnSp>
            <p:nvCxnSpPr>
              <p:cNvPr id="16" name="直線コネクタ 15">
                <a:extLst>
                  <a:ext uri="{FF2B5EF4-FFF2-40B4-BE49-F238E27FC236}">
                    <a16:creationId xmlns:a16="http://schemas.microsoft.com/office/drawing/2014/main" id="{4FF5ED1E-AF38-DB3A-2741-55C40CA8D6F6}"/>
                  </a:ext>
                </a:extLst>
              </p:cNvPr>
              <p:cNvCxnSpPr/>
              <p:nvPr/>
            </p:nvCxnSpPr>
            <p:spPr>
              <a:xfrm>
                <a:off x="8184232" y="2000677"/>
                <a:ext cx="0" cy="1022707"/>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284218E-3640-EE27-2025-624CBFAC39A9}"/>
                  </a:ext>
                </a:extLst>
              </p:cNvPr>
              <p:cNvCxnSpPr>
                <a:cxnSpLocks/>
              </p:cNvCxnSpPr>
              <p:nvPr/>
            </p:nvCxnSpPr>
            <p:spPr>
              <a:xfrm>
                <a:off x="8954077" y="2015849"/>
                <a:ext cx="257383" cy="496181"/>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0F32E71-3E5A-9311-5EE5-029110067ABA}"/>
                  </a:ext>
                </a:extLst>
              </p:cNvPr>
              <p:cNvCxnSpPr>
                <a:cxnSpLocks/>
              </p:cNvCxnSpPr>
              <p:nvPr/>
            </p:nvCxnSpPr>
            <p:spPr>
              <a:xfrm flipH="1">
                <a:off x="8975817" y="2512030"/>
                <a:ext cx="243716" cy="493627"/>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p:pic>
          <p:nvPicPr>
            <p:cNvPr id="26" name="図 25">
              <a:extLst>
                <a:ext uri="{FF2B5EF4-FFF2-40B4-BE49-F238E27FC236}">
                  <a16:creationId xmlns:a16="http://schemas.microsoft.com/office/drawing/2014/main" id="{A64B3302-0EBD-11DA-BA08-FE106C5986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3190" y="1956905"/>
              <a:ext cx="458137" cy="458137"/>
            </a:xfrm>
            <a:prstGeom prst="rect">
              <a:avLst/>
            </a:prstGeom>
          </p:spPr>
        </p:pic>
      </p:grpSp>
      <p:pic>
        <p:nvPicPr>
          <p:cNvPr id="12" name="図 11">
            <a:extLst>
              <a:ext uri="{FF2B5EF4-FFF2-40B4-BE49-F238E27FC236}">
                <a16:creationId xmlns:a16="http://schemas.microsoft.com/office/drawing/2014/main" id="{4B7FAC50-1071-49BC-A258-E59A1330A7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83125" y="2304597"/>
            <a:ext cx="640232" cy="640232"/>
          </a:xfrm>
          <a:prstGeom prst="rect">
            <a:avLst/>
          </a:prstGeom>
        </p:spPr>
      </p:pic>
    </p:spTree>
    <p:extLst>
      <p:ext uri="{BB962C8B-B14F-4D97-AF65-F5344CB8AC3E}">
        <p14:creationId xmlns:p14="http://schemas.microsoft.com/office/powerpoint/2010/main" val="96637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8F7D5A6-2F67-D9BC-2BB1-3E65833BA939}"/>
              </a:ext>
            </a:extLst>
          </p:cNvPr>
          <p:cNvSpPr>
            <a:spLocks noGrp="1"/>
          </p:cNvSpPr>
          <p:nvPr>
            <p:ph type="title"/>
          </p:nvPr>
        </p:nvSpPr>
        <p:spPr/>
        <p:txBody>
          <a:bodyPr/>
          <a:lstStyle/>
          <a:p>
            <a:r>
              <a:rPr lang="en-US" altLang="ja-JP" dirty="0"/>
              <a:t>Certified Deletion Security for SKE</a:t>
            </a:r>
            <a:endParaRPr lang="ja-JP" altLang="en-US" dirty="0"/>
          </a:p>
        </p:txBody>
      </p:sp>
      <p:pic>
        <p:nvPicPr>
          <p:cNvPr id="8" name="図 7" descr="アイコン&#10;&#10;自動的に生成された説明">
            <a:extLst>
              <a:ext uri="{FF2B5EF4-FFF2-40B4-BE49-F238E27FC236}">
                <a16:creationId xmlns:a16="http://schemas.microsoft.com/office/drawing/2014/main" id="{A8993FAD-908D-1D87-40B3-5AA4FADD447D}"/>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151518" y="2001429"/>
            <a:ext cx="955877" cy="955877"/>
          </a:xfrm>
          <a:prstGeom prst="rect">
            <a:avLst/>
          </a:prstGeom>
        </p:spPr>
      </p:pic>
      <p:pic>
        <p:nvPicPr>
          <p:cNvPr id="16" name="図 15">
            <a:extLst>
              <a:ext uri="{FF2B5EF4-FFF2-40B4-BE49-F238E27FC236}">
                <a16:creationId xmlns:a16="http://schemas.microsoft.com/office/drawing/2014/main" id="{486E771A-1BD3-5F89-1DB9-77E203472C1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07192" y="3906754"/>
            <a:ext cx="780290" cy="780290"/>
          </a:xfrm>
          <a:prstGeom prst="rect">
            <a:avLst/>
          </a:prstGeom>
        </p:spPr>
      </p:pic>
      <p:grpSp>
        <p:nvGrpSpPr>
          <p:cNvPr id="25" name="グループ化 24">
            <a:extLst>
              <a:ext uri="{FF2B5EF4-FFF2-40B4-BE49-F238E27FC236}">
                <a16:creationId xmlns:a16="http://schemas.microsoft.com/office/drawing/2014/main" id="{14B1618A-32F9-9508-33DE-F2E10C7E02B0}"/>
              </a:ext>
            </a:extLst>
          </p:cNvPr>
          <p:cNvGrpSpPr/>
          <p:nvPr/>
        </p:nvGrpSpPr>
        <p:grpSpPr>
          <a:xfrm>
            <a:off x="2907706" y="2825112"/>
            <a:ext cx="647260" cy="774189"/>
            <a:chOff x="5423983" y="4274312"/>
            <a:chExt cx="792208" cy="843621"/>
          </a:xfrm>
        </p:grpSpPr>
        <p:pic>
          <p:nvPicPr>
            <p:cNvPr id="17" name="図 16">
              <a:extLst>
                <a:ext uri="{FF2B5EF4-FFF2-40B4-BE49-F238E27FC236}">
                  <a16:creationId xmlns:a16="http://schemas.microsoft.com/office/drawing/2014/main" id="{8F7F8605-27A2-9A39-574D-77F12CF25F9D}"/>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06053" y="4507795"/>
              <a:ext cx="610138" cy="610138"/>
            </a:xfrm>
            <a:prstGeom prst="rect">
              <a:avLst/>
            </a:prstGeom>
          </p:spPr>
        </p:pic>
        <p:pic>
          <p:nvPicPr>
            <p:cNvPr id="18" name="図 17">
              <a:extLst>
                <a:ext uri="{FF2B5EF4-FFF2-40B4-BE49-F238E27FC236}">
                  <a16:creationId xmlns:a16="http://schemas.microsoft.com/office/drawing/2014/main" id="{75F3488F-7D6B-4EF3-1A27-822127B69041}"/>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23983" y="4274312"/>
              <a:ext cx="487139" cy="487139"/>
            </a:xfrm>
            <a:prstGeom prst="rect">
              <a:avLst/>
            </a:prstGeom>
          </p:spPr>
        </p:pic>
      </p:grpSp>
      <p:pic>
        <p:nvPicPr>
          <p:cNvPr id="20" name="図 19">
            <a:extLst>
              <a:ext uri="{FF2B5EF4-FFF2-40B4-BE49-F238E27FC236}">
                <a16:creationId xmlns:a16="http://schemas.microsoft.com/office/drawing/2014/main" id="{D7FDA130-0314-298C-9022-EB7F514F0215}"/>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86135" y="2439452"/>
            <a:ext cx="592772" cy="592772"/>
          </a:xfrm>
          <a:prstGeom prst="rect">
            <a:avLst/>
          </a:prstGeom>
        </p:spPr>
      </p:pic>
      <p:pic>
        <p:nvPicPr>
          <p:cNvPr id="21" name="図 20">
            <a:extLst>
              <a:ext uri="{FF2B5EF4-FFF2-40B4-BE49-F238E27FC236}">
                <a16:creationId xmlns:a16="http://schemas.microsoft.com/office/drawing/2014/main" id="{52751569-0D9C-4F6A-FC87-938DF67B0D1D}"/>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52354" y="2446282"/>
            <a:ext cx="592772" cy="592772"/>
          </a:xfrm>
          <a:prstGeom prst="rect">
            <a:avLst/>
          </a:prstGeom>
        </p:spPr>
      </p:pic>
      <p:pic>
        <p:nvPicPr>
          <p:cNvPr id="24" name="図 23">
            <a:extLst>
              <a:ext uri="{FF2B5EF4-FFF2-40B4-BE49-F238E27FC236}">
                <a16:creationId xmlns:a16="http://schemas.microsoft.com/office/drawing/2014/main" id="{4F20671B-ED51-302E-8550-48469B781B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476" y="2046221"/>
            <a:ext cx="866291" cy="866291"/>
          </a:xfrm>
          <a:prstGeom prst="rect">
            <a:avLst/>
          </a:prstGeom>
        </p:spPr>
      </p:pic>
      <p:grpSp>
        <p:nvGrpSpPr>
          <p:cNvPr id="30" name="グループ化 29">
            <a:extLst>
              <a:ext uri="{FF2B5EF4-FFF2-40B4-BE49-F238E27FC236}">
                <a16:creationId xmlns:a16="http://schemas.microsoft.com/office/drawing/2014/main" id="{44DD0C42-0F41-D715-9610-960A2137FA23}"/>
              </a:ext>
            </a:extLst>
          </p:cNvPr>
          <p:cNvGrpSpPr/>
          <p:nvPr/>
        </p:nvGrpSpPr>
        <p:grpSpPr>
          <a:xfrm>
            <a:off x="3231336" y="1504699"/>
            <a:ext cx="714289" cy="777878"/>
            <a:chOff x="4538769" y="3470435"/>
            <a:chExt cx="789078" cy="801132"/>
          </a:xfrm>
        </p:grpSpPr>
        <p:pic>
          <p:nvPicPr>
            <p:cNvPr id="27" name="図 26">
              <a:extLst>
                <a:ext uri="{FF2B5EF4-FFF2-40B4-BE49-F238E27FC236}">
                  <a16:creationId xmlns:a16="http://schemas.microsoft.com/office/drawing/2014/main" id="{143C521A-5727-C90E-22EE-42E58F593C6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35075" y="3678795"/>
              <a:ext cx="592772" cy="592772"/>
            </a:xfrm>
            <a:prstGeom prst="rect">
              <a:avLst/>
            </a:prstGeom>
          </p:spPr>
        </p:pic>
        <p:pic>
          <p:nvPicPr>
            <p:cNvPr id="28" name="図 27">
              <a:extLst>
                <a:ext uri="{FF2B5EF4-FFF2-40B4-BE49-F238E27FC236}">
                  <a16:creationId xmlns:a16="http://schemas.microsoft.com/office/drawing/2014/main" id="{6E20DE9A-704B-C806-7B6A-AF740211CAB1}"/>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38769" y="3470435"/>
              <a:ext cx="504746" cy="504746"/>
            </a:xfrm>
            <a:prstGeom prst="rect">
              <a:avLst/>
            </a:prstGeom>
          </p:spPr>
        </p:pic>
      </p:grpSp>
      <p:pic>
        <p:nvPicPr>
          <p:cNvPr id="29" name="図 28">
            <a:extLst>
              <a:ext uri="{FF2B5EF4-FFF2-40B4-BE49-F238E27FC236}">
                <a16:creationId xmlns:a16="http://schemas.microsoft.com/office/drawing/2014/main" id="{F7C4861F-B7AC-A8AF-78C7-E1A0C5384BE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2547" y="1661106"/>
            <a:ext cx="592772" cy="592772"/>
          </a:xfrm>
          <a:prstGeom prst="rect">
            <a:avLst/>
          </a:prstGeom>
        </p:spPr>
      </p:pic>
      <p:pic>
        <p:nvPicPr>
          <p:cNvPr id="31" name="図 30">
            <a:extLst>
              <a:ext uri="{FF2B5EF4-FFF2-40B4-BE49-F238E27FC236}">
                <a16:creationId xmlns:a16="http://schemas.microsoft.com/office/drawing/2014/main" id="{979F9CF4-F71F-90EB-8F27-431E110D0A21}"/>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346" y="3917625"/>
            <a:ext cx="610138" cy="610138"/>
          </a:xfrm>
          <a:prstGeom prst="rect">
            <a:avLst/>
          </a:prstGeom>
        </p:spPr>
      </p:pic>
      <p:cxnSp>
        <p:nvCxnSpPr>
          <p:cNvPr id="34" name="直線矢印コネクタ 33">
            <a:extLst>
              <a:ext uri="{FF2B5EF4-FFF2-40B4-BE49-F238E27FC236}">
                <a16:creationId xmlns:a16="http://schemas.microsoft.com/office/drawing/2014/main" id="{FFA65ABA-0DE3-25DA-F4A6-E0F51BB2331C}"/>
              </a:ext>
            </a:extLst>
          </p:cNvPr>
          <p:cNvCxnSpPr>
            <a:cxnSpLocks/>
          </p:cNvCxnSpPr>
          <p:nvPr/>
        </p:nvCxnSpPr>
        <p:spPr>
          <a:xfrm flipH="1">
            <a:off x="3619088" y="2825112"/>
            <a:ext cx="366600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EB6C507-1FFE-A25D-87FA-40B72BED8592}"/>
              </a:ext>
            </a:extLst>
          </p:cNvPr>
          <p:cNvCxnSpPr>
            <a:cxnSpLocks/>
          </p:cNvCxnSpPr>
          <p:nvPr/>
        </p:nvCxnSpPr>
        <p:spPr>
          <a:xfrm flipH="1">
            <a:off x="3678425" y="3196261"/>
            <a:ext cx="3666003" cy="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DF26CB6-8777-5678-0384-BE556470A9BF}"/>
              </a:ext>
            </a:extLst>
          </p:cNvPr>
          <p:cNvCxnSpPr/>
          <p:nvPr/>
        </p:nvCxnSpPr>
        <p:spPr>
          <a:xfrm>
            <a:off x="10270666" y="2547302"/>
            <a:ext cx="504056"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A12CFC3B-BFC2-631B-0098-61B8ABBAACD1}"/>
                  </a:ext>
                </a:extLst>
              </p:cNvPr>
              <p:cNvSpPr txBox="1"/>
              <p:nvPr/>
            </p:nvSpPr>
            <p:spPr>
              <a:xfrm>
                <a:off x="10825670" y="2277852"/>
                <a:ext cx="76463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0/1</m:t>
                      </m:r>
                    </m:oMath>
                  </m:oMathPara>
                </a14:m>
                <a:endParaRPr kumimoji="1" lang="ja-JP" altLang="en-US" sz="3200" dirty="0"/>
              </a:p>
            </p:txBody>
          </p:sp>
        </mc:Choice>
        <mc:Fallback xmlns="">
          <p:sp>
            <p:nvSpPr>
              <p:cNvPr id="51" name="テキスト ボックス 50">
                <a:extLst>
                  <a:ext uri="{FF2B5EF4-FFF2-40B4-BE49-F238E27FC236}">
                    <a16:creationId xmlns:a16="http://schemas.microsoft.com/office/drawing/2014/main" id="{A12CFC3B-BFC2-631B-0098-61B8ABBAACD1}"/>
                  </a:ext>
                </a:extLst>
              </p:cNvPr>
              <p:cNvSpPr txBox="1">
                <a:spLocks noRot="1" noChangeAspect="1" noMove="1" noResize="1" noEditPoints="1" noAdjustHandles="1" noChangeArrowheads="1" noChangeShapeType="1" noTextEdit="1"/>
              </p:cNvSpPr>
              <p:nvPr/>
            </p:nvSpPr>
            <p:spPr>
              <a:xfrm>
                <a:off x="10825670" y="2277852"/>
                <a:ext cx="764632" cy="492443"/>
              </a:xfrm>
              <a:prstGeom prst="rect">
                <a:avLst/>
              </a:prstGeom>
              <a:blipFill>
                <a:blip r:embed="rId9"/>
                <a:stretch>
                  <a:fillRect/>
                </a:stretch>
              </a:blipFill>
            </p:spPr>
            <p:txBody>
              <a:bodyPr/>
              <a:lstStyle/>
              <a:p>
                <a:r>
                  <a:rPr lang="ja-JP" altLang="en-US">
                    <a:noFill/>
                  </a:rPr>
                  <a:t> </a:t>
                </a:r>
              </a:p>
            </p:txBody>
          </p:sp>
        </mc:Fallback>
      </mc:AlternateContent>
      <p:pic>
        <p:nvPicPr>
          <p:cNvPr id="52" name="図 51">
            <a:extLst>
              <a:ext uri="{FF2B5EF4-FFF2-40B4-BE49-F238E27FC236}">
                <a16:creationId xmlns:a16="http://schemas.microsoft.com/office/drawing/2014/main" id="{2EF8318B-DFB4-9485-A156-28E406AADE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8579" y="3990058"/>
            <a:ext cx="447046" cy="447046"/>
          </a:xfrm>
          <a:prstGeom prst="rect">
            <a:avLst/>
          </a:prstGeom>
        </p:spPr>
      </p:pic>
      <p:cxnSp>
        <p:nvCxnSpPr>
          <p:cNvPr id="2" name="直線矢印コネクタ 1">
            <a:extLst>
              <a:ext uri="{FF2B5EF4-FFF2-40B4-BE49-F238E27FC236}">
                <a16:creationId xmlns:a16="http://schemas.microsoft.com/office/drawing/2014/main" id="{2593C0EE-B63A-AD1C-38EB-4E1CBAD4D427}"/>
              </a:ext>
            </a:extLst>
          </p:cNvPr>
          <p:cNvCxnSpPr>
            <a:cxnSpLocks/>
          </p:cNvCxnSpPr>
          <p:nvPr/>
        </p:nvCxnSpPr>
        <p:spPr>
          <a:xfrm flipH="1">
            <a:off x="3678425" y="5316868"/>
            <a:ext cx="3666003" cy="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pic>
        <p:nvPicPr>
          <p:cNvPr id="4" name="図 3" descr="図形&#10;&#10;低い精度で自動的に生成された説明">
            <a:extLst>
              <a:ext uri="{FF2B5EF4-FFF2-40B4-BE49-F238E27FC236}">
                <a16:creationId xmlns:a16="http://schemas.microsoft.com/office/drawing/2014/main" id="{4C427850-8ED6-7B8D-CA58-49C3B9A42D81}"/>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56808" y="5013176"/>
            <a:ext cx="787470" cy="787470"/>
          </a:xfrm>
          <a:prstGeom prst="rect">
            <a:avLst/>
          </a:prstGeom>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1A7FA9B3-07D5-18FC-94BC-DF2699D2FE9E}"/>
                  </a:ext>
                </a:extLst>
              </p:cNvPr>
              <p:cNvSpPr txBox="1"/>
              <p:nvPr/>
            </p:nvSpPr>
            <p:spPr>
              <a:xfrm>
                <a:off x="8059821" y="5013176"/>
                <a:ext cx="3293979" cy="584775"/>
              </a:xfrm>
              <a:prstGeom prst="rect">
                <a:avLst/>
              </a:prstGeom>
              <a:noFill/>
            </p:spPr>
            <p:txBody>
              <a:bodyPr wrap="none" rtlCol="0">
                <a:spAutoFit/>
              </a:bodyPr>
              <a:lstStyle/>
              <a:p>
                <a:r>
                  <a:rPr kumimoji="1" lang="en-US" altLang="ja-JP" sz="3200" dirty="0"/>
                  <a:t>If </a:t>
                </a:r>
                <a14:m>
                  <m:oMath xmlns:m="http://schemas.openxmlformats.org/officeDocument/2006/math">
                    <m:r>
                      <a:rPr kumimoji="1" lang="en-US" altLang="ja-JP" sz="3200" b="0" i="1" smtClean="0">
                        <a:latin typeface="Cambria Math" panose="02040503050406030204" pitchFamily="18" charset="0"/>
                      </a:rPr>
                      <m:t>𝑐𝑡</m:t>
                    </m:r>
                  </m:oMath>
                </a14:m>
                <a:r>
                  <a:rPr kumimoji="1" lang="en-US" altLang="ja-JP" sz="3200" dirty="0"/>
                  <a:t> was deleted</a:t>
                </a:r>
                <a:endParaRPr kumimoji="1" lang="ja-JP" altLang="en-US" sz="3200" dirty="0"/>
              </a:p>
            </p:txBody>
          </p:sp>
        </mc:Choice>
        <mc:Fallback xmlns="">
          <p:sp>
            <p:nvSpPr>
              <p:cNvPr id="5" name="テキスト ボックス 4">
                <a:extLst>
                  <a:ext uri="{FF2B5EF4-FFF2-40B4-BE49-F238E27FC236}">
                    <a16:creationId xmlns:a16="http://schemas.microsoft.com/office/drawing/2014/main" id="{1A7FA9B3-07D5-18FC-94BC-DF2699D2FE9E}"/>
                  </a:ext>
                </a:extLst>
              </p:cNvPr>
              <p:cNvSpPr txBox="1">
                <a:spLocks noRot="1" noChangeAspect="1" noMove="1" noResize="1" noEditPoints="1" noAdjustHandles="1" noChangeArrowheads="1" noChangeShapeType="1" noTextEdit="1"/>
              </p:cNvSpPr>
              <p:nvPr/>
            </p:nvSpPr>
            <p:spPr>
              <a:xfrm>
                <a:off x="8059821" y="5013176"/>
                <a:ext cx="3293979" cy="584775"/>
              </a:xfrm>
              <a:prstGeom prst="rect">
                <a:avLst/>
              </a:prstGeom>
              <a:blipFill>
                <a:blip r:embed="rId12"/>
                <a:stretch>
                  <a:fillRect l="-4621" t="-13542" r="-4067" b="-33333"/>
                </a:stretch>
              </a:blipFill>
            </p:spPr>
            <p:txBody>
              <a:bodyPr/>
              <a:lstStyle/>
              <a:p>
                <a:r>
                  <a:rPr lang="ja-JP" altLang="en-US">
                    <a:noFill/>
                  </a:rPr>
                  <a:t> </a:t>
                </a:r>
              </a:p>
            </p:txBody>
          </p:sp>
        </mc:Fallback>
      </mc:AlternateContent>
      <p:sp>
        <p:nvSpPr>
          <p:cNvPr id="3" name="矢印: 左右 2">
            <a:extLst>
              <a:ext uri="{FF2B5EF4-FFF2-40B4-BE49-F238E27FC236}">
                <a16:creationId xmlns:a16="http://schemas.microsoft.com/office/drawing/2014/main" id="{F96721FF-B38D-689F-EB44-287404AAA410}"/>
              </a:ext>
            </a:extLst>
          </p:cNvPr>
          <p:cNvSpPr/>
          <p:nvPr/>
        </p:nvSpPr>
        <p:spPr>
          <a:xfrm>
            <a:off x="4108896" y="1583672"/>
            <a:ext cx="2747305" cy="76599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Enc query</a:t>
            </a:r>
            <a:endParaRPr kumimoji="1" lang="ja-JP" altLang="en-US" sz="2000" dirty="0"/>
          </a:p>
        </p:txBody>
      </p:sp>
      <p:sp>
        <p:nvSpPr>
          <p:cNvPr id="6" name="矢印: 左右 5">
            <a:extLst>
              <a:ext uri="{FF2B5EF4-FFF2-40B4-BE49-F238E27FC236}">
                <a16:creationId xmlns:a16="http://schemas.microsoft.com/office/drawing/2014/main" id="{01ACC04D-2A6E-9C72-89F5-8A1AD448D4DD}"/>
              </a:ext>
            </a:extLst>
          </p:cNvPr>
          <p:cNvSpPr/>
          <p:nvPr/>
        </p:nvSpPr>
        <p:spPr>
          <a:xfrm>
            <a:off x="4093758" y="3832973"/>
            <a:ext cx="2747305" cy="76599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t>Vrfy</a:t>
            </a:r>
            <a:r>
              <a:rPr kumimoji="1" lang="en-US" altLang="ja-JP" sz="2000" dirty="0"/>
              <a:t> query</a:t>
            </a:r>
            <a:endParaRPr kumimoji="1" lang="ja-JP" altLang="en-US" sz="2000" dirty="0"/>
          </a:p>
        </p:txBody>
      </p:sp>
      <p:sp>
        <p:nvSpPr>
          <p:cNvPr id="9" name="テキスト ボックス 8">
            <a:extLst>
              <a:ext uri="{FF2B5EF4-FFF2-40B4-BE49-F238E27FC236}">
                <a16:creationId xmlns:a16="http://schemas.microsoft.com/office/drawing/2014/main" id="{4A471335-D8B4-0534-D65F-5FA4F826535A}"/>
              </a:ext>
            </a:extLst>
          </p:cNvPr>
          <p:cNvSpPr txBox="1"/>
          <p:nvPr/>
        </p:nvSpPr>
        <p:spPr>
          <a:xfrm>
            <a:off x="939833" y="5993671"/>
            <a:ext cx="8708025" cy="584775"/>
          </a:xfrm>
          <a:prstGeom prst="rect">
            <a:avLst/>
          </a:prstGeom>
          <a:noFill/>
        </p:spPr>
        <p:txBody>
          <a:bodyPr wrap="none" rtlCol="0">
            <a:spAutoFit/>
          </a:bodyPr>
          <a:lstStyle/>
          <a:p>
            <a:r>
              <a:rPr kumimoji="1" lang="en-US" altLang="ja-JP" sz="3200" dirty="0"/>
              <a:t>Achieved from standard SKE [HM</a:t>
            </a:r>
            <a:r>
              <a:rPr kumimoji="1" lang="en-US" altLang="ja-JP" sz="3200" dirty="0">
                <a:solidFill>
                  <a:schemeClr val="accent3"/>
                </a:solidFill>
              </a:rPr>
              <a:t>N</a:t>
            </a:r>
            <a:r>
              <a:rPr kumimoji="1" lang="en-US" altLang="ja-JP" sz="3200" dirty="0"/>
              <a:t>Y21,BK22]</a:t>
            </a:r>
            <a:endParaRPr kumimoji="1" lang="ja-JP" altLang="en-US" sz="3200" dirty="0"/>
          </a:p>
        </p:txBody>
      </p:sp>
      <p:pic>
        <p:nvPicPr>
          <p:cNvPr id="10" name="図 9">
            <a:extLst>
              <a:ext uri="{FF2B5EF4-FFF2-40B4-BE49-F238E27FC236}">
                <a16:creationId xmlns:a16="http://schemas.microsoft.com/office/drawing/2014/main" id="{9205F4E4-DC3C-1DB6-CAF6-5FFD2060752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33421" y="1583672"/>
            <a:ext cx="640232" cy="640232"/>
          </a:xfrm>
          <a:prstGeom prst="rect">
            <a:avLst/>
          </a:prstGeom>
        </p:spPr>
      </p:pic>
    </p:spTree>
    <p:extLst>
      <p:ext uri="{BB962C8B-B14F-4D97-AF65-F5344CB8AC3E}">
        <p14:creationId xmlns:p14="http://schemas.microsoft.com/office/powerpoint/2010/main" val="27697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B00DC4C-C2DC-006C-3D85-834CC23342D1}"/>
              </a:ext>
            </a:extLst>
          </p:cNvPr>
          <p:cNvSpPr>
            <a:spLocks noGrp="1"/>
          </p:cNvSpPr>
          <p:nvPr>
            <p:ph type="title"/>
          </p:nvPr>
        </p:nvSpPr>
        <p:spPr/>
        <p:txBody>
          <a:bodyPr/>
          <a:lstStyle/>
          <a:p>
            <a:r>
              <a:rPr lang="en-US" altLang="ja-JP" dirty="0"/>
              <a:t>0-Availability Bound SKFE-SKL Scheme</a:t>
            </a:r>
            <a:endParaRPr lang="ja-JP" altLang="en-US" dirty="0"/>
          </a:p>
        </p:txBody>
      </p:sp>
      <p:grpSp>
        <p:nvGrpSpPr>
          <p:cNvPr id="15" name="グループ化 14">
            <a:extLst>
              <a:ext uri="{FF2B5EF4-FFF2-40B4-BE49-F238E27FC236}">
                <a16:creationId xmlns:a16="http://schemas.microsoft.com/office/drawing/2014/main" id="{F914E0DC-FA58-EDD1-3996-43223D0FA029}"/>
              </a:ext>
            </a:extLst>
          </p:cNvPr>
          <p:cNvGrpSpPr/>
          <p:nvPr/>
        </p:nvGrpSpPr>
        <p:grpSpPr>
          <a:xfrm>
            <a:off x="6744072" y="2328499"/>
            <a:ext cx="504056" cy="674302"/>
            <a:chOff x="8327146" y="1821393"/>
            <a:chExt cx="957120" cy="1289447"/>
          </a:xfrm>
        </p:grpSpPr>
        <p:pic>
          <p:nvPicPr>
            <p:cNvPr id="16" name="図 15">
              <a:extLst>
                <a:ext uri="{FF2B5EF4-FFF2-40B4-BE49-F238E27FC236}">
                  <a16:creationId xmlns:a16="http://schemas.microsoft.com/office/drawing/2014/main" id="{6C60D51E-C5F6-4CCC-A3C5-69850941116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7146" y="2154962"/>
              <a:ext cx="955878" cy="955878"/>
            </a:xfrm>
            <a:prstGeom prst="rect">
              <a:avLst/>
            </a:prstGeom>
          </p:spPr>
        </p:pic>
        <p:pic>
          <p:nvPicPr>
            <p:cNvPr id="17" name="図 16">
              <a:extLst>
                <a:ext uri="{FF2B5EF4-FFF2-40B4-BE49-F238E27FC236}">
                  <a16:creationId xmlns:a16="http://schemas.microsoft.com/office/drawing/2014/main" id="{B2E5EC33-F047-9308-DA64-5F9875A1B3B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0857" y="1821393"/>
              <a:ext cx="763409" cy="763409"/>
            </a:xfrm>
            <a:prstGeom prst="rect">
              <a:avLst/>
            </a:prstGeom>
          </p:spPr>
        </p:pic>
      </p:grpSp>
      <p:sp>
        <p:nvSpPr>
          <p:cNvPr id="20" name="テキスト ボックス 19">
            <a:extLst>
              <a:ext uri="{FF2B5EF4-FFF2-40B4-BE49-F238E27FC236}">
                <a16:creationId xmlns:a16="http://schemas.microsoft.com/office/drawing/2014/main" id="{4DB95A01-7EC0-F5BE-E077-C9BB991129B2}"/>
              </a:ext>
            </a:extLst>
          </p:cNvPr>
          <p:cNvSpPr txBox="1"/>
          <p:nvPr/>
        </p:nvSpPr>
        <p:spPr>
          <a:xfrm>
            <a:off x="750850" y="1412776"/>
            <a:ext cx="9620454" cy="553998"/>
          </a:xfrm>
          <a:prstGeom prst="rect">
            <a:avLst/>
          </a:prstGeom>
          <a:noFill/>
        </p:spPr>
        <p:txBody>
          <a:bodyPr wrap="none" rtlCol="0">
            <a:spAutoFit/>
          </a:bodyPr>
          <a:lstStyle/>
          <a:p>
            <a:r>
              <a:rPr lang="en-US" altLang="ja-JP" sz="3000" dirty="0"/>
              <a:t>- Classical bounded SKFE + SKE w/ certified deletion</a:t>
            </a:r>
            <a:endParaRPr kumimoji="1" lang="ja-JP" altLang="en-US" sz="3000" dirty="0"/>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4D85864-830F-5AE3-B539-2394304A3FF0}"/>
                  </a:ext>
                </a:extLst>
              </p:cNvPr>
              <p:cNvSpPr txBox="1"/>
              <p:nvPr/>
            </p:nvSpPr>
            <p:spPr>
              <a:xfrm>
                <a:off x="1353219" y="2783435"/>
                <a:ext cx="6722674" cy="56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𝑧𝑠</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𝑘</m:t>
                          </m:r>
                        </m:e>
                        <m:sub>
                          <m:r>
                            <a:rPr kumimoji="1" lang="en-US" altLang="ja-JP" sz="3200" b="0" i="1" smtClean="0">
                              <a:latin typeface="Cambria Math" panose="02040503050406030204" pitchFamily="18" charset="0"/>
                            </a:rPr>
                            <m:t>𝑓</m:t>
                          </m:r>
                        </m:sub>
                      </m:sSub>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𝑧𝑣𝑘</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𝐶𝐷</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𝐸𝑛𝑐</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𝑐𝑑</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𝑠𝑘</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𝑓𝑒</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𝑠</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𝑘</m:t>
                              </m:r>
                            </m:e>
                            <m:sub>
                              <m:r>
                                <a:rPr kumimoji="1" lang="en-US" altLang="ja-JP" sz="3200" b="0" i="1" smtClean="0">
                                  <a:latin typeface="Cambria Math" panose="02040503050406030204" pitchFamily="18" charset="0"/>
                                </a:rPr>
                                <m:t>𝑓</m:t>
                              </m:r>
                            </m:sub>
                          </m:sSub>
                        </m:e>
                      </m:d>
                    </m:oMath>
                  </m:oMathPara>
                </a14:m>
                <a:endParaRPr kumimoji="1" lang="ja-JP" altLang="en-US" sz="3200" dirty="0"/>
              </a:p>
            </p:txBody>
          </p:sp>
        </mc:Choice>
        <mc:Fallback xmlns="">
          <p:sp>
            <p:nvSpPr>
              <p:cNvPr id="21" name="テキスト ボックス 20">
                <a:extLst>
                  <a:ext uri="{FF2B5EF4-FFF2-40B4-BE49-F238E27FC236}">
                    <a16:creationId xmlns:a16="http://schemas.microsoft.com/office/drawing/2014/main" id="{64D85864-830F-5AE3-B539-2394304A3FF0}"/>
                  </a:ext>
                </a:extLst>
              </p:cNvPr>
              <p:cNvSpPr txBox="1">
                <a:spLocks noRot="1" noChangeAspect="1" noMove="1" noResize="1" noEditPoints="1" noAdjustHandles="1" noChangeArrowheads="1" noChangeShapeType="1" noTextEdit="1"/>
              </p:cNvSpPr>
              <p:nvPr/>
            </p:nvSpPr>
            <p:spPr>
              <a:xfrm>
                <a:off x="1353219" y="2783435"/>
                <a:ext cx="6722674" cy="567143"/>
              </a:xfrm>
              <a:prstGeom prst="rect">
                <a:avLst/>
              </a:prstGeom>
              <a:blipFill>
                <a:blip r:embed="rId5"/>
                <a:stretch>
                  <a:fillRect/>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CE08E25D-D428-276A-A93D-DAE58D940BDE}"/>
              </a:ext>
            </a:extLst>
          </p:cNvPr>
          <p:cNvSpPr txBox="1"/>
          <p:nvPr/>
        </p:nvSpPr>
        <p:spPr>
          <a:xfrm>
            <a:off x="1061181" y="2183069"/>
            <a:ext cx="2679644" cy="523220"/>
          </a:xfrm>
          <a:prstGeom prst="rect">
            <a:avLst/>
          </a:prstGeom>
          <a:noFill/>
        </p:spPr>
        <p:txBody>
          <a:bodyPr wrap="none" rtlCol="0">
            <a:spAutoFit/>
          </a:bodyPr>
          <a:lstStyle/>
          <a:p>
            <a:r>
              <a:rPr kumimoji="1" lang="en-US" altLang="ja-JP" sz="2800" u="sng" dirty="0"/>
              <a:t>Key generation</a:t>
            </a:r>
            <a:endParaRPr kumimoji="1" lang="ja-JP" altLang="en-US" sz="2800" u="sng" dirty="0"/>
          </a:p>
        </p:txBody>
      </p:sp>
      <p:sp>
        <p:nvSpPr>
          <p:cNvPr id="23" name="テキスト ボックス 22">
            <a:extLst>
              <a:ext uri="{FF2B5EF4-FFF2-40B4-BE49-F238E27FC236}">
                <a16:creationId xmlns:a16="http://schemas.microsoft.com/office/drawing/2014/main" id="{C34264DF-2113-5E0A-D071-A97FBB5687BD}"/>
              </a:ext>
            </a:extLst>
          </p:cNvPr>
          <p:cNvSpPr txBox="1"/>
          <p:nvPr/>
        </p:nvSpPr>
        <p:spPr>
          <a:xfrm>
            <a:off x="1074681" y="3619958"/>
            <a:ext cx="1983492" cy="523220"/>
          </a:xfrm>
          <a:prstGeom prst="rect">
            <a:avLst/>
          </a:prstGeom>
          <a:noFill/>
        </p:spPr>
        <p:txBody>
          <a:bodyPr wrap="none" rtlCol="0">
            <a:spAutoFit/>
          </a:bodyPr>
          <a:lstStyle/>
          <a:p>
            <a:r>
              <a:rPr lang="en-US" altLang="ja-JP" sz="2800" u="sng" dirty="0"/>
              <a:t>Encryption</a:t>
            </a:r>
            <a:endParaRPr kumimoji="1" lang="ja-JP" altLang="en-US" sz="2800" u="sng" dirty="0"/>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B9037A05-9010-3FB9-E956-14821B847EF8}"/>
                  </a:ext>
                </a:extLst>
              </p:cNvPr>
              <p:cNvSpPr txBox="1"/>
              <p:nvPr/>
            </p:nvSpPr>
            <p:spPr>
              <a:xfrm>
                <a:off x="1470182" y="4533866"/>
                <a:ext cx="61732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𝑧𝑐𝑡</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𝐹𝐸</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𝐸𝑛𝑐</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𝑓𝑒</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𝑚𝑠𝑘</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𝑥</m:t>
                          </m:r>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𝑐𝑑</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𝑠𝑘</m:t>
                      </m:r>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24" name="テキスト ボックス 23">
                <a:extLst>
                  <a:ext uri="{FF2B5EF4-FFF2-40B4-BE49-F238E27FC236}">
                    <a16:creationId xmlns:a16="http://schemas.microsoft.com/office/drawing/2014/main" id="{B9037A05-9010-3FB9-E956-14821B847EF8}"/>
                  </a:ext>
                </a:extLst>
              </p:cNvPr>
              <p:cNvSpPr txBox="1">
                <a:spLocks noRot="1" noChangeAspect="1" noMove="1" noResize="1" noEditPoints="1" noAdjustHandles="1" noChangeArrowheads="1" noChangeShapeType="1" noTextEdit="1"/>
              </p:cNvSpPr>
              <p:nvPr/>
            </p:nvSpPr>
            <p:spPr>
              <a:xfrm>
                <a:off x="1470182" y="4533866"/>
                <a:ext cx="6173228" cy="492443"/>
              </a:xfrm>
              <a:prstGeom prst="rect">
                <a:avLst/>
              </a:prstGeom>
              <a:blipFill>
                <a:blip r:embed="rId6"/>
                <a:stretch>
                  <a:fillRect/>
                </a:stretch>
              </a:blipFill>
            </p:spPr>
            <p:txBody>
              <a:bodyPr/>
              <a:lstStyle/>
              <a:p>
                <a:r>
                  <a:rPr lang="ja-JP" altLang="en-US">
                    <a:noFill/>
                  </a:rPr>
                  <a:t> </a:t>
                </a:r>
              </a:p>
            </p:txBody>
          </p:sp>
        </mc:Fallback>
      </mc:AlternateContent>
      <p:grpSp>
        <p:nvGrpSpPr>
          <p:cNvPr id="27" name="グループ化 26">
            <a:extLst>
              <a:ext uri="{FF2B5EF4-FFF2-40B4-BE49-F238E27FC236}">
                <a16:creationId xmlns:a16="http://schemas.microsoft.com/office/drawing/2014/main" id="{8E1B3222-FEE8-9DAB-D495-982689A78D3A}"/>
              </a:ext>
            </a:extLst>
          </p:cNvPr>
          <p:cNvGrpSpPr/>
          <p:nvPr/>
        </p:nvGrpSpPr>
        <p:grpSpPr>
          <a:xfrm>
            <a:off x="5087888" y="3885504"/>
            <a:ext cx="746567" cy="711237"/>
            <a:chOff x="3863752" y="3409834"/>
            <a:chExt cx="1268944" cy="1268944"/>
          </a:xfrm>
        </p:grpSpPr>
        <p:pic>
          <p:nvPicPr>
            <p:cNvPr id="25" name="図 24">
              <a:extLst>
                <a:ext uri="{FF2B5EF4-FFF2-40B4-BE49-F238E27FC236}">
                  <a16:creationId xmlns:a16="http://schemas.microsoft.com/office/drawing/2014/main" id="{FBC976E6-35C6-EF6F-33F7-0FFAE2B428B7}"/>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55389" y="3701471"/>
              <a:ext cx="977307" cy="977307"/>
            </a:xfrm>
            <a:prstGeom prst="rect">
              <a:avLst/>
            </a:prstGeom>
          </p:spPr>
        </p:pic>
        <p:pic>
          <p:nvPicPr>
            <p:cNvPr id="26" name="図 25">
              <a:extLst>
                <a:ext uri="{FF2B5EF4-FFF2-40B4-BE49-F238E27FC236}">
                  <a16:creationId xmlns:a16="http://schemas.microsoft.com/office/drawing/2014/main" id="{4B66D24B-A111-4D87-E0FC-26ADB0BF2FEB}"/>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63752" y="3409834"/>
              <a:ext cx="780290" cy="780290"/>
            </a:xfrm>
            <a:prstGeom prst="rect">
              <a:avLst/>
            </a:prstGeom>
          </p:spPr>
        </p:pic>
      </p:grpSp>
      <p:sp>
        <p:nvSpPr>
          <p:cNvPr id="29" name="矢印: 右 28">
            <a:extLst>
              <a:ext uri="{FF2B5EF4-FFF2-40B4-BE49-F238E27FC236}">
                <a16:creationId xmlns:a16="http://schemas.microsoft.com/office/drawing/2014/main" id="{E522C983-7125-ABBE-0349-8EAEEB33521E}"/>
              </a:ext>
            </a:extLst>
          </p:cNvPr>
          <p:cNvSpPr/>
          <p:nvPr/>
        </p:nvSpPr>
        <p:spPr>
          <a:xfrm>
            <a:off x="8301674" y="2857001"/>
            <a:ext cx="1034686"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1AA84CFD-1C49-5B5F-1FC9-77CE4E810932}"/>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40416" y="3534253"/>
            <a:ext cx="571479" cy="571479"/>
          </a:xfrm>
          <a:prstGeom prst="rect">
            <a:avLst/>
          </a:prstGeom>
        </p:spPr>
      </p:pic>
      <p:pic>
        <p:nvPicPr>
          <p:cNvPr id="31" name="図 30">
            <a:extLst>
              <a:ext uri="{FF2B5EF4-FFF2-40B4-BE49-F238E27FC236}">
                <a16:creationId xmlns:a16="http://schemas.microsoft.com/office/drawing/2014/main" id="{7DDBA847-0FB1-4C84-FD82-2A3FDAC791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9297" y="2549035"/>
            <a:ext cx="792598" cy="792598"/>
          </a:xfrm>
          <a:prstGeom prst="rect">
            <a:avLst/>
          </a:prstGeom>
        </p:spPr>
      </p:pic>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CCB79260-1AAA-6414-FBDD-5A4B6D0E7B67}"/>
                  </a:ext>
                </a:extLst>
              </p:cNvPr>
              <p:cNvSpPr txBox="1"/>
              <p:nvPr/>
            </p:nvSpPr>
            <p:spPr>
              <a:xfrm>
                <a:off x="8075893" y="4298352"/>
                <a:ext cx="3972049" cy="860620"/>
              </a:xfrm>
              <a:prstGeom prst="rect">
                <a:avLst/>
              </a:prstGeom>
              <a:noFill/>
            </p:spPr>
            <p:txBody>
              <a:bodyPr wrap="none" rtlCol="0">
                <a:spAutoFit/>
              </a:bodyPr>
              <a:lstStyle/>
              <a:p>
                <a:r>
                  <a:rPr kumimoji="1" lang="en-US" altLang="ja-JP" sz="2400" dirty="0"/>
                  <a:t>If delet</a:t>
                </a:r>
                <a:r>
                  <a:rPr lang="en-US" altLang="ja-JP" sz="2400" dirty="0"/>
                  <a:t>ed before given </a:t>
                </a:r>
                <a14:m>
                  <m:oMath xmlns:m="http://schemas.openxmlformats.org/officeDocument/2006/math">
                    <m:r>
                      <a:rPr lang="en-US" altLang="ja-JP" sz="2400" b="0" i="1" smtClean="0">
                        <a:latin typeface="Cambria Math" panose="02040503050406030204" pitchFamily="18" charset="0"/>
                      </a:rPr>
                      <m:t>𝑧𝑐𝑡</m:t>
                    </m:r>
                  </m:oMath>
                </a14:m>
                <a:r>
                  <a:rPr lang="en-US" altLang="ja-JP" sz="2400" dirty="0"/>
                  <a:t>,</a:t>
                </a:r>
              </a:p>
              <a:p>
                <a:r>
                  <a:rPr lang="en-US" altLang="ja-JP" sz="2400" dirty="0"/>
                  <a:t>c</a:t>
                </a:r>
                <a:r>
                  <a:rPr kumimoji="1" lang="en-US" altLang="ja-JP" sz="2400" dirty="0"/>
                  <a:t>annot get </a:t>
                </a:r>
                <a14:m>
                  <m:oMath xmlns:m="http://schemas.openxmlformats.org/officeDocument/2006/math">
                    <m:r>
                      <a:rPr kumimoji="1" lang="en-US" altLang="ja-JP" sz="2400" b="0" i="1" smtClean="0">
                        <a:latin typeface="Cambria Math" panose="02040503050406030204" pitchFamily="18" charset="0"/>
                      </a:rPr>
                      <m:t>𝑓𝑒</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𝑠</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𝑘</m:t>
                        </m:r>
                      </m:e>
                      <m:sub>
                        <m:r>
                          <a:rPr kumimoji="1" lang="en-US" altLang="ja-JP" sz="2400" b="0" i="1" smtClean="0">
                            <a:latin typeface="Cambria Math" panose="02040503050406030204" pitchFamily="18" charset="0"/>
                          </a:rPr>
                          <m:t>𝑓</m:t>
                        </m:r>
                      </m:sub>
                    </m:sSub>
                  </m:oMath>
                </a14:m>
                <a:endParaRPr kumimoji="1" lang="ja-JP" altLang="en-US" sz="2400" dirty="0"/>
              </a:p>
            </p:txBody>
          </p:sp>
        </mc:Choice>
        <mc:Fallback xmlns="">
          <p:sp>
            <p:nvSpPr>
              <p:cNvPr id="32" name="テキスト ボックス 31">
                <a:extLst>
                  <a:ext uri="{FF2B5EF4-FFF2-40B4-BE49-F238E27FC236}">
                    <a16:creationId xmlns:a16="http://schemas.microsoft.com/office/drawing/2014/main" id="{CCB79260-1AAA-6414-FBDD-5A4B6D0E7B67}"/>
                  </a:ext>
                </a:extLst>
              </p:cNvPr>
              <p:cNvSpPr txBox="1">
                <a:spLocks noRot="1" noChangeAspect="1" noMove="1" noResize="1" noEditPoints="1" noAdjustHandles="1" noChangeArrowheads="1" noChangeShapeType="1" noTextEdit="1"/>
              </p:cNvSpPr>
              <p:nvPr/>
            </p:nvSpPr>
            <p:spPr>
              <a:xfrm>
                <a:off x="8075893" y="4298352"/>
                <a:ext cx="3972049" cy="860620"/>
              </a:xfrm>
              <a:prstGeom prst="rect">
                <a:avLst/>
              </a:prstGeom>
              <a:blipFill>
                <a:blip r:embed="rId11"/>
                <a:stretch>
                  <a:fillRect l="-2458" t="-4965" r="-1382" b="-13475"/>
                </a:stretch>
              </a:blipFill>
            </p:spPr>
            <p:txBody>
              <a:bodyPr/>
              <a:lstStyle/>
              <a:p>
                <a:r>
                  <a:rPr lang="ja-JP" altLang="en-US">
                    <a:noFill/>
                  </a:rPr>
                  <a:t> </a:t>
                </a:r>
              </a:p>
            </p:txBody>
          </p:sp>
        </mc:Fallback>
      </mc:AlternateContent>
      <p:grpSp>
        <p:nvGrpSpPr>
          <p:cNvPr id="39" name="グループ化 38">
            <a:extLst>
              <a:ext uri="{FF2B5EF4-FFF2-40B4-BE49-F238E27FC236}">
                <a16:creationId xmlns:a16="http://schemas.microsoft.com/office/drawing/2014/main" id="{4174B84D-891D-84CC-2F67-89635B8725EA}"/>
              </a:ext>
            </a:extLst>
          </p:cNvPr>
          <p:cNvGrpSpPr/>
          <p:nvPr/>
        </p:nvGrpSpPr>
        <p:grpSpPr>
          <a:xfrm>
            <a:off x="4197528" y="1956946"/>
            <a:ext cx="946648" cy="953942"/>
            <a:chOff x="2639616" y="5613769"/>
            <a:chExt cx="1101209" cy="1101209"/>
          </a:xfrm>
        </p:grpSpPr>
        <p:pic>
          <p:nvPicPr>
            <p:cNvPr id="36" name="図 35" descr="アイコン&#10;&#10;自動的に生成された説明">
              <a:extLst>
                <a:ext uri="{FF2B5EF4-FFF2-40B4-BE49-F238E27FC236}">
                  <a16:creationId xmlns:a16="http://schemas.microsoft.com/office/drawing/2014/main" id="{7B22F8C6-DE9F-A91C-1014-B9A694BFD6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77865" y="5818305"/>
              <a:ext cx="625848" cy="625848"/>
            </a:xfrm>
            <a:prstGeom prst="rect">
              <a:avLst/>
            </a:prstGeom>
          </p:spPr>
        </p:pic>
        <p:pic>
          <p:nvPicPr>
            <p:cNvPr id="38" name="図 37" descr="図形&#10;&#10;低い精度で自動的に生成された説明">
              <a:extLst>
                <a:ext uri="{FF2B5EF4-FFF2-40B4-BE49-F238E27FC236}">
                  <a16:creationId xmlns:a16="http://schemas.microsoft.com/office/drawing/2014/main" id="{EE16872F-E02C-5FA0-B60C-977833160B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9616" y="5613769"/>
              <a:ext cx="1101209" cy="1101209"/>
            </a:xfrm>
            <a:prstGeom prst="rect">
              <a:avLst/>
            </a:prstGeom>
          </p:spPr>
        </p:pic>
      </p:gr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0A47993-4E12-3ACF-2D58-83E9AE3762AB}"/>
                  </a:ext>
                </a:extLst>
              </p:cNvPr>
              <p:cNvSpPr txBox="1"/>
              <p:nvPr/>
            </p:nvSpPr>
            <p:spPr>
              <a:xfrm>
                <a:off x="241064" y="5682156"/>
                <a:ext cx="11709872" cy="584775"/>
              </a:xfrm>
              <a:prstGeom prst="rect">
                <a:avLst/>
              </a:prstGeom>
              <a:noFill/>
            </p:spPr>
            <p:txBody>
              <a:bodyPr wrap="none" rtlCol="0">
                <a:spAutoFit/>
              </a:bodyPr>
              <a:lstStyle/>
              <a:p>
                <a:r>
                  <a:rPr lang="en-US" altLang="ja-JP" sz="3200" dirty="0"/>
                  <a:t>Even </a:t>
                </a:r>
                <a14:m>
                  <m:oMath xmlns:m="http://schemas.openxmlformats.org/officeDocument/2006/math">
                    <m:r>
                      <a:rPr lang="en-US" altLang="ja-JP" sz="3200" b="0" i="1" smtClean="0">
                        <a:latin typeface="Cambria Math" panose="02040503050406030204" pitchFamily="18" charset="0"/>
                      </a:rPr>
                      <m:t>𝑐𝑑</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𝑠𝑘</m:t>
                    </m:r>
                  </m:oMath>
                </a14:m>
                <a:r>
                  <a:rPr lang="en-US" altLang="ja-JP" sz="3200" dirty="0"/>
                  <a:t> is revealed we have no idea about the deleted key</a:t>
                </a:r>
                <a:endParaRPr kumimoji="1" lang="ja-JP" altLang="en-US" sz="3200" dirty="0"/>
              </a:p>
            </p:txBody>
          </p:sp>
        </mc:Choice>
        <mc:Fallback xmlns="">
          <p:sp>
            <p:nvSpPr>
              <p:cNvPr id="3" name="テキスト ボックス 2">
                <a:extLst>
                  <a:ext uri="{FF2B5EF4-FFF2-40B4-BE49-F238E27FC236}">
                    <a16:creationId xmlns:a16="http://schemas.microsoft.com/office/drawing/2014/main" id="{C0A47993-4E12-3ACF-2D58-83E9AE3762AB}"/>
                  </a:ext>
                </a:extLst>
              </p:cNvPr>
              <p:cNvSpPr txBox="1">
                <a:spLocks noRot="1" noChangeAspect="1" noMove="1" noResize="1" noEditPoints="1" noAdjustHandles="1" noChangeArrowheads="1" noChangeShapeType="1" noTextEdit="1"/>
              </p:cNvSpPr>
              <p:nvPr/>
            </p:nvSpPr>
            <p:spPr>
              <a:xfrm>
                <a:off x="241064" y="5682156"/>
                <a:ext cx="11709872" cy="584775"/>
              </a:xfrm>
              <a:prstGeom prst="rect">
                <a:avLst/>
              </a:prstGeom>
              <a:blipFill>
                <a:blip r:embed="rId14"/>
                <a:stretch>
                  <a:fillRect l="-1354" t="-13542" r="-1406" b="-33333"/>
                </a:stretch>
              </a:blipFill>
            </p:spPr>
            <p:txBody>
              <a:bodyPr/>
              <a:lstStyle/>
              <a:p>
                <a:r>
                  <a:rPr lang="ja-JP" altLang="en-US">
                    <a:noFill/>
                  </a:rPr>
                  <a:t> </a:t>
                </a:r>
              </a:p>
            </p:txBody>
          </p:sp>
        </mc:Fallback>
      </mc:AlternateContent>
      <p:grpSp>
        <p:nvGrpSpPr>
          <p:cNvPr id="28" name="グループ化 27">
            <a:extLst>
              <a:ext uri="{FF2B5EF4-FFF2-40B4-BE49-F238E27FC236}">
                <a16:creationId xmlns:a16="http://schemas.microsoft.com/office/drawing/2014/main" id="{8D3DAA85-D616-4219-8852-3C8A77706919}"/>
              </a:ext>
            </a:extLst>
          </p:cNvPr>
          <p:cNvGrpSpPr/>
          <p:nvPr/>
        </p:nvGrpSpPr>
        <p:grpSpPr>
          <a:xfrm>
            <a:off x="10721818" y="4728662"/>
            <a:ext cx="504056" cy="674302"/>
            <a:chOff x="8327146" y="1821393"/>
            <a:chExt cx="957120" cy="1289447"/>
          </a:xfrm>
        </p:grpSpPr>
        <p:pic>
          <p:nvPicPr>
            <p:cNvPr id="33" name="図 32">
              <a:extLst>
                <a:ext uri="{FF2B5EF4-FFF2-40B4-BE49-F238E27FC236}">
                  <a16:creationId xmlns:a16="http://schemas.microsoft.com/office/drawing/2014/main" id="{733C018C-EDA8-44A1-90A4-59D92261953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7146" y="2154962"/>
              <a:ext cx="955878" cy="955878"/>
            </a:xfrm>
            <a:prstGeom prst="rect">
              <a:avLst/>
            </a:prstGeom>
          </p:spPr>
        </p:pic>
        <p:pic>
          <p:nvPicPr>
            <p:cNvPr id="34" name="図 33">
              <a:extLst>
                <a:ext uri="{FF2B5EF4-FFF2-40B4-BE49-F238E27FC236}">
                  <a16:creationId xmlns:a16="http://schemas.microsoft.com/office/drawing/2014/main" id="{D4BDE25A-0063-4621-BF68-BEE6E17916AD}"/>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0857" y="1821393"/>
              <a:ext cx="763409" cy="763409"/>
            </a:xfrm>
            <a:prstGeom prst="rect">
              <a:avLst/>
            </a:prstGeom>
          </p:spPr>
        </p:pic>
      </p:grpSp>
    </p:spTree>
    <p:extLst>
      <p:ext uri="{BB962C8B-B14F-4D97-AF65-F5344CB8AC3E}">
        <p14:creationId xmlns:p14="http://schemas.microsoft.com/office/powerpoint/2010/main" val="19618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9" grpId="0" animBg="1"/>
      <p:bldP spid="3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C1D0D22-BCAC-DF81-83D2-CF9C853BA3EB}"/>
              </a:ext>
            </a:extLst>
          </p:cNvPr>
          <p:cNvSpPr>
            <a:spLocks noGrp="1"/>
          </p:cNvSpPr>
          <p:nvPr>
            <p:ph type="title"/>
          </p:nvPr>
        </p:nvSpPr>
        <p:spPr/>
        <p:txBody>
          <a:bodyPr/>
          <a:lstStyle/>
          <a:p>
            <a:r>
              <a:rPr lang="en-US" altLang="ja-JP" dirty="0"/>
              <a:t>How to amplify the availability bound?</a:t>
            </a:r>
            <a:endParaRPr lang="ja-JP" altLang="en-US" dirty="0"/>
          </a:p>
        </p:txBody>
      </p:sp>
      <p:sp>
        <p:nvSpPr>
          <p:cNvPr id="8" name="テキスト プレースホルダー 7">
            <a:extLst>
              <a:ext uri="{FF2B5EF4-FFF2-40B4-BE49-F238E27FC236}">
                <a16:creationId xmlns:a16="http://schemas.microsoft.com/office/drawing/2014/main" id="{8191861B-A85A-E5D3-3AB7-4F26AE4F6768}"/>
              </a:ext>
            </a:extLst>
          </p:cNvPr>
          <p:cNvSpPr>
            <a:spLocks noGrp="1"/>
          </p:cNvSpPr>
          <p:nvPr>
            <p:ph type="body" sz="quarter" idx="13"/>
          </p:nvPr>
        </p:nvSpPr>
        <p:spPr/>
        <p:txBody>
          <a:bodyPr>
            <a:normAutofit fontScale="92500" lnSpcReduction="10000"/>
          </a:bodyPr>
          <a:lstStyle/>
          <a:p>
            <a:r>
              <a:rPr lang="en-US" altLang="ja-JP" dirty="0"/>
              <a:t>Bounded collusion-resistant classical FE technique?</a:t>
            </a:r>
            <a:endParaRPr lang="ja-JP" altLang="en-US" dirty="0"/>
          </a:p>
        </p:txBody>
      </p:sp>
      <p:sp>
        <p:nvSpPr>
          <p:cNvPr id="9" name="テキスト プレースホルダー 8">
            <a:extLst>
              <a:ext uri="{FF2B5EF4-FFF2-40B4-BE49-F238E27FC236}">
                <a16:creationId xmlns:a16="http://schemas.microsoft.com/office/drawing/2014/main" id="{36D53EE8-ED6D-5C5E-6AC7-B9CF6782E764}"/>
              </a:ext>
            </a:extLst>
          </p:cNvPr>
          <p:cNvSpPr>
            <a:spLocks noGrp="1"/>
          </p:cNvSpPr>
          <p:nvPr>
            <p:ph type="body" sz="quarter" idx="14"/>
          </p:nvPr>
        </p:nvSpPr>
        <p:spPr/>
        <p:txBody>
          <a:bodyPr/>
          <a:lstStyle/>
          <a:p>
            <a:r>
              <a:rPr lang="en-US" altLang="ja-JP" dirty="0"/>
              <a:t>1-bounded </a:t>
            </a:r>
            <a:r>
              <a:rPr lang="ja-JP" altLang="en-US" dirty="0"/>
              <a:t>→ </a:t>
            </a:r>
            <a:r>
              <a:rPr lang="en-US" altLang="ja-JP" dirty="0"/>
              <a:t>q-bounded</a:t>
            </a:r>
          </a:p>
          <a:p>
            <a:r>
              <a:rPr lang="en-US" altLang="ja-JP" dirty="0"/>
              <a:t>Does </a:t>
            </a:r>
            <a:r>
              <a:rPr lang="en-US" altLang="ja-JP" i="1" dirty="0"/>
              <a:t>not </a:t>
            </a:r>
            <a:r>
              <a:rPr lang="en-US" altLang="ja-JP" dirty="0"/>
              <a:t>work for 0-bounded scheme</a:t>
            </a:r>
          </a:p>
        </p:txBody>
      </p:sp>
      <mc:AlternateContent xmlns:mc="http://schemas.openxmlformats.org/markup-compatibility/2006" xmlns:a14="http://schemas.microsoft.com/office/drawing/2010/main">
        <mc:Choice Requires="a14">
          <p:sp>
            <p:nvSpPr>
              <p:cNvPr id="10" name="テキスト プレースホルダー 9">
                <a:extLst>
                  <a:ext uri="{FF2B5EF4-FFF2-40B4-BE49-F238E27FC236}">
                    <a16:creationId xmlns:a16="http://schemas.microsoft.com/office/drawing/2014/main" id="{6B25EFAA-8D86-7D1D-EC2B-36E931CB8173}"/>
                  </a:ext>
                </a:extLst>
              </p:cNvPr>
              <p:cNvSpPr>
                <a:spLocks noGrp="1"/>
              </p:cNvSpPr>
              <p:nvPr>
                <p:ph type="body" sz="quarter" idx="15"/>
              </p:nvPr>
            </p:nvSpPr>
            <p:spPr/>
            <p:txBody>
              <a:bodyPr>
                <a:normAutofit fontScale="92500" lnSpcReduction="10000"/>
              </a:bodyPr>
              <a:lstStyle/>
              <a:p>
                <a14:m>
                  <m:oMath xmlns:m="http://schemas.openxmlformats.org/officeDocument/2006/math">
                    <m:r>
                      <a:rPr lang="en-US" altLang="ja-JP" b="0" i="1" smtClean="0">
                        <a:latin typeface="Cambria Math" panose="02040503050406030204" pitchFamily="18" charset="0"/>
                      </a:rPr>
                      <m:t>1/</m:t>
                    </m:r>
                    <m:r>
                      <a:rPr lang="en-US" altLang="ja-JP" b="0" i="1" smtClean="0">
                        <a:latin typeface="Cambria Math" panose="02040503050406030204" pitchFamily="18" charset="0"/>
                      </a:rPr>
                      <m:t>𝛼</m:t>
                    </m:r>
                  </m:oMath>
                </a14:m>
                <a:r>
                  <a:rPr lang="en-US" altLang="ja-JP" dirty="0"/>
                  <a:t>-secure scheme is possible</a:t>
                </a:r>
                <a:endParaRPr lang="ja-JP" altLang="en-US" dirty="0"/>
              </a:p>
            </p:txBody>
          </p:sp>
        </mc:Choice>
        <mc:Fallback xmlns="">
          <p:sp>
            <p:nvSpPr>
              <p:cNvPr id="10" name="テキスト プレースホルダー 9">
                <a:extLst>
                  <a:ext uri="{FF2B5EF4-FFF2-40B4-BE49-F238E27FC236}">
                    <a16:creationId xmlns:a16="http://schemas.microsoft.com/office/drawing/2014/main" id="{6B25EFAA-8D86-7D1D-EC2B-36E931CB8173}"/>
                  </a:ext>
                </a:extLst>
              </p:cNvPr>
              <p:cNvSpPr>
                <a:spLocks noGrp="1" noRot="1" noChangeAspect="1" noMove="1" noResize="1" noEditPoints="1" noAdjustHandles="1" noChangeArrowheads="1" noChangeShapeType="1" noTextEdit="1"/>
              </p:cNvSpPr>
              <p:nvPr>
                <p:ph type="body" sz="quarter" idx="15"/>
              </p:nvPr>
            </p:nvSpPr>
            <p:spPr>
              <a:blipFill>
                <a:blip r:embed="rId3"/>
                <a:stretch>
                  <a:fillRect t="-87273" b="-563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プレースホルダー 10">
                <a:extLst>
                  <a:ext uri="{FF2B5EF4-FFF2-40B4-BE49-F238E27FC236}">
                    <a16:creationId xmlns:a16="http://schemas.microsoft.com/office/drawing/2014/main" id="{AFC77DE1-5E09-E693-8C76-CCFC170A2D00}"/>
                  </a:ext>
                </a:extLst>
              </p:cNvPr>
              <p:cNvSpPr>
                <a:spLocks noGrp="1"/>
              </p:cNvSpPr>
              <p:nvPr>
                <p:ph type="body" sz="quarter" idx="16"/>
              </p:nvPr>
            </p:nvSpPr>
            <p:spPr/>
            <p:txBody>
              <a:bodyPr/>
              <a:lstStyle/>
              <a:p>
                <a:r>
                  <a:rPr lang="en-US" altLang="ja-JP" dirty="0"/>
                  <a:t>If </a:t>
                </a:r>
                <a:r>
                  <a:rPr lang="en-US" altLang="ja-JP" i="1" dirty="0">
                    <a:solidFill>
                      <a:schemeClr val="accent3"/>
                    </a:solidFill>
                  </a:rPr>
                  <a:t>stateful</a:t>
                </a:r>
                <a:r>
                  <a:rPr lang="en-US" altLang="ja-JP" dirty="0"/>
                  <a:t> encryption and </a:t>
                </a:r>
                <a:r>
                  <a:rPr lang="en-US" altLang="ja-JP" i="1" dirty="0">
                    <a:solidFill>
                      <a:schemeClr val="accent3"/>
                    </a:solidFill>
                  </a:rPr>
                  <a:t>non-negligible</a:t>
                </a:r>
                <a:r>
                  <a:rPr lang="en-US" altLang="ja-JP" i="1" dirty="0"/>
                  <a:t> </a:t>
                </a:r>
                <a:r>
                  <a:rPr lang="en-US" altLang="ja-JP" dirty="0"/>
                  <a:t>security bound are allowed, </a:t>
                </a:r>
                <a14:m>
                  <m:oMath xmlns:m="http://schemas.openxmlformats.org/officeDocument/2006/math">
                    <m:r>
                      <a:rPr lang="en-US" altLang="ja-JP" b="0" i="1" smtClean="0">
                        <a:latin typeface="Cambria Math" panose="02040503050406030204" pitchFamily="18" charset="0"/>
                      </a:rPr>
                      <m:t>𝑛</m:t>
                    </m:r>
                  </m:oMath>
                </a14:m>
                <a:r>
                  <a:rPr lang="en-US" altLang="ja-JP" dirty="0"/>
                  <a:t>-availability bound is possible (in the static* setting)</a:t>
                </a:r>
              </a:p>
              <a:p>
                <a:r>
                  <a:rPr lang="en-US" altLang="ja-JP" dirty="0"/>
                  <a:t>(adversaries win probability </a:t>
                </a:r>
                <a14:m>
                  <m:oMath xmlns:m="http://schemas.openxmlformats.org/officeDocument/2006/math">
                    <m:r>
                      <a:rPr lang="en-US" altLang="ja-JP" b="0" i="1" smtClean="0">
                        <a:latin typeface="Cambria Math" panose="02040503050406030204" pitchFamily="18" charset="0"/>
                      </a:rPr>
                      <m:t>1/</m:t>
                    </m:r>
                    <m:r>
                      <a:rPr lang="en-US" altLang="ja-JP" b="0" i="1" smtClean="0">
                        <a:latin typeface="Cambria Math" panose="02040503050406030204" pitchFamily="18" charset="0"/>
                      </a:rPr>
                      <m:t>𝛼</m:t>
                    </m:r>
                  </m:oMath>
                </a14:m>
                <a:r>
                  <a:rPr lang="en-US" altLang="ja-JP" dirty="0"/>
                  <a:t>)</a:t>
                </a:r>
                <a:endParaRPr lang="ja-JP" altLang="en-US" dirty="0"/>
              </a:p>
            </p:txBody>
          </p:sp>
        </mc:Choice>
        <mc:Fallback xmlns="">
          <p:sp>
            <p:nvSpPr>
              <p:cNvPr id="11" name="テキスト プレースホルダー 10">
                <a:extLst>
                  <a:ext uri="{FF2B5EF4-FFF2-40B4-BE49-F238E27FC236}">
                    <a16:creationId xmlns:a16="http://schemas.microsoft.com/office/drawing/2014/main" id="{AFC77DE1-5E09-E693-8C76-CCFC170A2D00}"/>
                  </a:ext>
                </a:extLst>
              </p:cNvPr>
              <p:cNvSpPr>
                <a:spLocks noGrp="1" noRot="1" noChangeAspect="1" noMove="1" noResize="1" noEditPoints="1" noAdjustHandles="1" noChangeArrowheads="1" noChangeShapeType="1" noTextEdit="1"/>
              </p:cNvSpPr>
              <p:nvPr>
                <p:ph type="body" sz="quarter" idx="16"/>
              </p:nvPr>
            </p:nvSpPr>
            <p:spPr>
              <a:blipFill>
                <a:blip r:embed="rId4"/>
                <a:stretch>
                  <a:fillRect l="-915" t="-10484" r="-183" b="-7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8B22EDF9-87D6-18DA-0C4C-FEB55884173E}"/>
                  </a:ext>
                </a:extLst>
              </p:cNvPr>
              <p:cNvSpPr txBox="1"/>
              <p:nvPr/>
            </p:nvSpPr>
            <p:spPr>
              <a:xfrm>
                <a:off x="7536160" y="5949280"/>
                <a:ext cx="4367991" cy="461665"/>
              </a:xfrm>
              <a:prstGeom prst="rect">
                <a:avLst/>
              </a:prstGeom>
              <a:noFill/>
            </p:spPr>
            <p:txBody>
              <a:bodyPr wrap="none" rtlCol="0">
                <a:spAutoFit/>
              </a:bodyPr>
              <a:lstStyle/>
              <a:p>
                <a:r>
                  <a:rPr kumimoji="1" lang="en-US" altLang="ja-JP" sz="2400" dirty="0"/>
                  <a:t>*</a:t>
                </a:r>
                <a14:m>
                  <m:oMath xmlns:m="http://schemas.openxmlformats.org/officeDocument/2006/math">
                    <m:r>
                      <a:rPr kumimoji="1" lang="en-US" altLang="ja-JP" sz="2400" b="0" i="1" smtClean="0">
                        <a:latin typeface="Cambria Math" panose="02040503050406030204" pitchFamily="18" charset="0"/>
                      </a:rPr>
                      <m:t>𝑛</m:t>
                    </m:r>
                  </m:oMath>
                </a14:m>
                <a:r>
                  <a:rPr kumimoji="1" lang="en-US" altLang="ja-JP" sz="2400" dirty="0"/>
                  <a:t> is fixed at the setup phase</a:t>
                </a:r>
                <a:endParaRPr kumimoji="1" lang="ja-JP" altLang="en-US" sz="2400" dirty="0"/>
              </a:p>
            </p:txBody>
          </p:sp>
        </mc:Choice>
        <mc:Fallback xmlns="">
          <p:sp>
            <p:nvSpPr>
              <p:cNvPr id="12" name="テキスト ボックス 11">
                <a:extLst>
                  <a:ext uri="{FF2B5EF4-FFF2-40B4-BE49-F238E27FC236}">
                    <a16:creationId xmlns:a16="http://schemas.microsoft.com/office/drawing/2014/main" id="{8B22EDF9-87D6-18DA-0C4C-FEB55884173E}"/>
                  </a:ext>
                </a:extLst>
              </p:cNvPr>
              <p:cNvSpPr txBox="1">
                <a:spLocks noRot="1" noChangeAspect="1" noMove="1" noResize="1" noEditPoints="1" noAdjustHandles="1" noChangeArrowheads="1" noChangeShapeType="1" noTextEdit="1"/>
              </p:cNvSpPr>
              <p:nvPr/>
            </p:nvSpPr>
            <p:spPr>
              <a:xfrm>
                <a:off x="7536160" y="5949280"/>
                <a:ext cx="4367991" cy="461665"/>
              </a:xfrm>
              <a:prstGeom prst="rect">
                <a:avLst/>
              </a:prstGeom>
              <a:blipFill>
                <a:blip r:embed="rId5"/>
                <a:stretch>
                  <a:fillRect l="-2092" t="-9211" r="-1395" b="-30263"/>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0346B824-5A79-A3D0-8993-13E59D1BF94B}"/>
              </a:ext>
            </a:extLst>
          </p:cNvPr>
          <p:cNvSpPr txBox="1"/>
          <p:nvPr/>
        </p:nvSpPr>
        <p:spPr>
          <a:xfrm>
            <a:off x="1487488" y="5342183"/>
            <a:ext cx="5400004" cy="584775"/>
          </a:xfrm>
          <a:prstGeom prst="rect">
            <a:avLst/>
          </a:prstGeom>
          <a:noFill/>
        </p:spPr>
        <p:txBody>
          <a:bodyPr wrap="none" rtlCol="0">
            <a:spAutoFit/>
          </a:bodyPr>
          <a:lstStyle/>
          <a:p>
            <a:r>
              <a:rPr lang="en-US" altLang="ja-JP" sz="3200" dirty="0">
                <a:solidFill>
                  <a:schemeClr val="accent3"/>
                </a:solidFill>
              </a:rPr>
              <a:t>Need</a:t>
            </a:r>
            <a:r>
              <a:rPr kumimoji="1" lang="en-US" altLang="ja-JP" sz="3200" dirty="0">
                <a:solidFill>
                  <a:schemeClr val="accent3"/>
                </a:solidFill>
              </a:rPr>
              <a:t> security amplification</a:t>
            </a:r>
            <a:endParaRPr kumimoji="1" lang="ja-JP" altLang="en-US" sz="3200" dirty="0">
              <a:solidFill>
                <a:schemeClr val="accent3"/>
              </a:solidFill>
            </a:endParaRPr>
          </a:p>
        </p:txBody>
      </p:sp>
      <p:pic>
        <p:nvPicPr>
          <p:cNvPr id="4" name="図 3">
            <a:extLst>
              <a:ext uri="{FF2B5EF4-FFF2-40B4-BE49-F238E27FC236}">
                <a16:creationId xmlns:a16="http://schemas.microsoft.com/office/drawing/2014/main" id="{BBD8BFA5-D981-6976-5885-D2FF5C832F40}"/>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65438" y="2205908"/>
            <a:ext cx="741443" cy="741443"/>
          </a:xfrm>
          <a:prstGeom prst="rect">
            <a:avLst/>
          </a:prstGeom>
        </p:spPr>
      </p:pic>
    </p:spTree>
    <p:extLst>
      <p:ext uri="{BB962C8B-B14F-4D97-AF65-F5344CB8AC3E}">
        <p14:creationId xmlns:p14="http://schemas.microsoft.com/office/powerpoint/2010/main" val="97777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548A425-5293-73D6-9EBF-93FF06162A9B}"/>
              </a:ext>
            </a:extLst>
          </p:cNvPr>
          <p:cNvSpPr>
            <a:spLocks noGrp="1"/>
          </p:cNvSpPr>
          <p:nvPr>
            <p:ph type="title"/>
          </p:nvPr>
        </p:nvSpPr>
        <p:spPr/>
        <p:txBody>
          <a:bodyPr/>
          <a:lstStyle/>
          <a:p>
            <a:r>
              <a:rPr lang="en-US" altLang="ja-JP" dirty="0"/>
              <a:t>Transformation Road Map</a:t>
            </a:r>
            <a:endParaRPr lang="ja-JP" altLang="en-US" dirty="0"/>
          </a:p>
        </p:txBody>
      </p:sp>
      <p:sp>
        <p:nvSpPr>
          <p:cNvPr id="8" name="四角形: 角を丸くする 7">
            <a:extLst>
              <a:ext uri="{FF2B5EF4-FFF2-40B4-BE49-F238E27FC236}">
                <a16:creationId xmlns:a16="http://schemas.microsoft.com/office/drawing/2014/main" id="{56DDADC3-6D47-3C8D-1AE4-A8E5E3BCF3AB}"/>
              </a:ext>
            </a:extLst>
          </p:cNvPr>
          <p:cNvSpPr/>
          <p:nvPr/>
        </p:nvSpPr>
        <p:spPr>
          <a:xfrm>
            <a:off x="947443" y="2006535"/>
            <a:ext cx="2484259" cy="6384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00" dirty="0"/>
              <a:t>0-bound from OWFs</a:t>
            </a:r>
            <a:endParaRPr kumimoji="1" lang="ja-JP" altLang="en-US" sz="1800" dirty="0"/>
          </a:p>
        </p:txBody>
      </p:sp>
      <mc:AlternateContent xmlns:mc="http://schemas.openxmlformats.org/markup-compatibility/2006" xmlns:a14="http://schemas.microsoft.com/office/drawing/2010/main">
        <mc:Choice Requires="a14">
          <p:sp>
            <p:nvSpPr>
              <p:cNvPr id="9" name="四角形: 角を丸くする 8">
                <a:extLst>
                  <a:ext uri="{FF2B5EF4-FFF2-40B4-BE49-F238E27FC236}">
                    <a16:creationId xmlns:a16="http://schemas.microsoft.com/office/drawing/2014/main" id="{14E7FCA9-6E62-3752-82A6-D18D8072D95D}"/>
                  </a:ext>
                </a:extLst>
              </p:cNvPr>
              <p:cNvSpPr/>
              <p:nvPr/>
            </p:nvSpPr>
            <p:spPr>
              <a:xfrm>
                <a:off x="479410" y="4466222"/>
                <a:ext cx="2484259" cy="9995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ja-JP" sz="1800" b="0" i="1" smtClean="0">
                        <a:latin typeface="Cambria Math" panose="02040503050406030204" pitchFamily="18" charset="0"/>
                      </a:rPr>
                      <m:t>𝑛</m:t>
                    </m:r>
                  </m:oMath>
                </a14:m>
                <a:r>
                  <a:rPr lang="en-US" altLang="ja-JP" sz="1800" dirty="0"/>
                  <a:t>-bound</a:t>
                </a:r>
              </a:p>
              <a:p>
                <a:pPr algn="ctr"/>
                <a:r>
                  <a:rPr lang="en-US" altLang="ja-JP" sz="1800" dirty="0"/>
                  <a:t>Stateful Enc and static </a:t>
                </a:r>
                <a14:m>
                  <m:oMath xmlns:m="http://schemas.openxmlformats.org/officeDocument/2006/math">
                    <m:f>
                      <m:fPr>
                        <m:ctrlPr>
                          <a:rPr kumimoji="1" lang="en-US" altLang="ja-JP" sz="1800" b="0" i="1" smtClean="0">
                            <a:latin typeface="Cambria Math" panose="02040503050406030204" pitchFamily="18" charset="0"/>
                          </a:rPr>
                        </m:ctrlPr>
                      </m:fPr>
                      <m:num>
                        <m:r>
                          <a:rPr kumimoji="1" lang="en-US" altLang="ja-JP" sz="1800" b="0" i="1" smtClean="0">
                            <a:latin typeface="Cambria Math" panose="02040503050406030204" pitchFamily="18" charset="0"/>
                          </a:rPr>
                          <m:t>𝑛</m:t>
                        </m:r>
                      </m:num>
                      <m:den>
                        <m:r>
                          <a:rPr kumimoji="1" lang="en-US" altLang="ja-JP" sz="1800" b="0" i="1" smtClean="0">
                            <a:latin typeface="Cambria Math" panose="02040503050406030204" pitchFamily="18" charset="0"/>
                          </a:rPr>
                          <m:t>𝑁</m:t>
                        </m:r>
                      </m:den>
                    </m:f>
                  </m:oMath>
                </a14:m>
                <a:r>
                  <a:rPr kumimoji="1" lang="en-US" altLang="ja-JP" sz="1800" dirty="0"/>
                  <a:t>-security</a:t>
                </a:r>
                <a:endParaRPr kumimoji="1" lang="ja-JP" altLang="en-US" sz="1800" dirty="0"/>
              </a:p>
            </p:txBody>
          </p:sp>
        </mc:Choice>
        <mc:Fallback xmlns="">
          <p:sp>
            <p:nvSpPr>
              <p:cNvPr id="9" name="四角形: 角を丸くする 8">
                <a:extLst>
                  <a:ext uri="{FF2B5EF4-FFF2-40B4-BE49-F238E27FC236}">
                    <a16:creationId xmlns:a16="http://schemas.microsoft.com/office/drawing/2014/main" id="{14E7FCA9-6E62-3752-82A6-D18D8072D95D}"/>
                  </a:ext>
                </a:extLst>
              </p:cNvPr>
              <p:cNvSpPr>
                <a:spLocks noRot="1" noChangeAspect="1" noMove="1" noResize="1" noEditPoints="1" noAdjustHandles="1" noChangeArrowheads="1" noChangeShapeType="1" noTextEdit="1"/>
              </p:cNvSpPr>
              <p:nvPr/>
            </p:nvSpPr>
            <p:spPr>
              <a:xfrm>
                <a:off x="479410" y="4466222"/>
                <a:ext cx="2484259" cy="999517"/>
              </a:xfrm>
              <a:prstGeom prst="roundRect">
                <a:avLst/>
              </a:prstGeom>
              <a:blipFill>
                <a:blip r:embed="rId3"/>
                <a:stretch>
                  <a:fillRect t="-3659" b="-4268"/>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四角形: 角を丸くする 9">
                <a:extLst>
                  <a:ext uri="{FF2B5EF4-FFF2-40B4-BE49-F238E27FC236}">
                    <a16:creationId xmlns:a16="http://schemas.microsoft.com/office/drawing/2014/main" id="{F2A01540-677C-DD0A-46B1-AC5C2E8BD4C0}"/>
                  </a:ext>
                </a:extLst>
              </p:cNvPr>
              <p:cNvSpPr/>
              <p:nvPr/>
            </p:nvSpPr>
            <p:spPr>
              <a:xfrm>
                <a:off x="6096000" y="4509861"/>
                <a:ext cx="2376264" cy="8693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ja-JP" sz="1800" b="0" i="1" smtClean="0">
                        <a:latin typeface="Cambria Math" panose="02040503050406030204" pitchFamily="18" charset="0"/>
                      </a:rPr>
                      <m:t>𝑛</m:t>
                    </m:r>
                  </m:oMath>
                </a14:m>
                <a:r>
                  <a:rPr lang="en-US" altLang="ja-JP" sz="1800" dirty="0"/>
                  <a:t>-bound</a:t>
                </a:r>
              </a:p>
              <a:p>
                <a:pPr algn="ctr"/>
                <a:r>
                  <a:rPr kumimoji="1" lang="en-US" altLang="ja-JP" sz="1800" dirty="0"/>
                  <a:t>Static</a:t>
                </a:r>
              </a:p>
              <a:p>
                <a:pPr algn="ctr"/>
                <a:r>
                  <a:rPr lang="en-US" altLang="ja-JP" sz="1800" dirty="0"/>
                  <a:t>Negligible security</a:t>
                </a:r>
              </a:p>
            </p:txBody>
          </p:sp>
        </mc:Choice>
        <mc:Fallback xmlns="">
          <p:sp>
            <p:nvSpPr>
              <p:cNvPr id="10" name="四角形: 角を丸くする 9">
                <a:extLst>
                  <a:ext uri="{FF2B5EF4-FFF2-40B4-BE49-F238E27FC236}">
                    <a16:creationId xmlns:a16="http://schemas.microsoft.com/office/drawing/2014/main" id="{F2A01540-677C-DD0A-46B1-AC5C2E8BD4C0}"/>
                  </a:ext>
                </a:extLst>
              </p:cNvPr>
              <p:cNvSpPr>
                <a:spLocks noRot="1" noChangeAspect="1" noMove="1" noResize="1" noEditPoints="1" noAdjustHandles="1" noChangeArrowheads="1" noChangeShapeType="1" noTextEdit="1"/>
              </p:cNvSpPr>
              <p:nvPr/>
            </p:nvSpPr>
            <p:spPr>
              <a:xfrm>
                <a:off x="6096000" y="4509861"/>
                <a:ext cx="2376264" cy="869302"/>
              </a:xfrm>
              <a:prstGeom prst="roundRect">
                <a:avLst/>
              </a:prstGeom>
              <a:blipFill>
                <a:blip r:embed="rId4"/>
                <a:stretch>
                  <a:fillRect t="-6338" b="-1408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四角形: 角を丸くする 10">
                <a:extLst>
                  <a:ext uri="{FF2B5EF4-FFF2-40B4-BE49-F238E27FC236}">
                    <a16:creationId xmlns:a16="http://schemas.microsoft.com/office/drawing/2014/main" id="{93C8103D-09AE-339B-5CA8-1D7F41A09A8B}"/>
                  </a:ext>
                </a:extLst>
              </p:cNvPr>
              <p:cNvSpPr/>
              <p:nvPr/>
            </p:nvSpPr>
            <p:spPr>
              <a:xfrm>
                <a:off x="6108896" y="1999456"/>
                <a:ext cx="2376264" cy="86930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ja-JP" sz="1800" b="0" i="1" smtClean="0">
                        <a:latin typeface="Cambria Math" panose="02040503050406030204" pitchFamily="18" charset="0"/>
                      </a:rPr>
                      <m:t>𝑛</m:t>
                    </m:r>
                  </m:oMath>
                </a14:m>
                <a:r>
                  <a:rPr lang="en-US" altLang="ja-JP" sz="1800" dirty="0"/>
                  <a:t>-bound</a:t>
                </a:r>
                <a:endParaRPr kumimoji="1" lang="en-US" altLang="ja-JP" sz="1800" dirty="0"/>
              </a:p>
              <a:p>
                <a:pPr algn="ctr"/>
                <a:r>
                  <a:rPr lang="en-US" altLang="ja-JP" sz="1800" dirty="0"/>
                  <a:t>Negligible security</a:t>
                </a:r>
              </a:p>
            </p:txBody>
          </p:sp>
        </mc:Choice>
        <mc:Fallback xmlns="">
          <p:sp>
            <p:nvSpPr>
              <p:cNvPr id="11" name="四角形: 角を丸くする 10">
                <a:extLst>
                  <a:ext uri="{FF2B5EF4-FFF2-40B4-BE49-F238E27FC236}">
                    <a16:creationId xmlns:a16="http://schemas.microsoft.com/office/drawing/2014/main" id="{93C8103D-09AE-339B-5CA8-1D7F41A09A8B}"/>
                  </a:ext>
                </a:extLst>
              </p:cNvPr>
              <p:cNvSpPr>
                <a:spLocks noRot="1" noChangeAspect="1" noMove="1" noResize="1" noEditPoints="1" noAdjustHandles="1" noChangeArrowheads="1" noChangeShapeType="1" noTextEdit="1"/>
              </p:cNvSpPr>
              <p:nvPr/>
            </p:nvSpPr>
            <p:spPr>
              <a:xfrm>
                <a:off x="6108896" y="1999456"/>
                <a:ext cx="2376264" cy="869302"/>
              </a:xfrm>
              <a:prstGeom prst="roundRect">
                <a:avLst/>
              </a:prstGeom>
              <a:blipFill>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8EFA01B-2525-8E18-FBC2-C8582C56FF74}"/>
                  </a:ext>
                </a:extLst>
              </p:cNvPr>
              <p:cNvSpPr txBox="1"/>
              <p:nvPr/>
            </p:nvSpPr>
            <p:spPr>
              <a:xfrm>
                <a:off x="1333683" y="3078810"/>
                <a:ext cx="3886449" cy="400110"/>
              </a:xfrm>
              <a:prstGeom prst="rect">
                <a:avLst/>
              </a:prstGeom>
              <a:noFill/>
            </p:spPr>
            <p:txBody>
              <a:bodyPr wrap="none" rtlCol="0">
                <a:spAutoFit/>
              </a:bodyPr>
              <a:lstStyle/>
              <a:p>
                <a14:m>
                  <m:oMath xmlns:m="http://schemas.openxmlformats.org/officeDocument/2006/math">
                    <m:r>
                      <a:rPr lang="en-US" altLang="ja-JP" sz="2000" b="0" i="1" smtClean="0">
                        <a:latin typeface="Cambria Math" panose="02040503050406030204" pitchFamily="18" charset="0"/>
                      </a:rPr>
                      <m:t>𝑁</m:t>
                    </m:r>
                  </m:oMath>
                </a14:m>
                <a:r>
                  <a:rPr kumimoji="1" lang="en-US" altLang="ja-JP" sz="2000" dirty="0"/>
                  <a:t> parallel instances of 0-bound</a:t>
                </a:r>
                <a:endParaRPr kumimoji="1" lang="ja-JP" altLang="en-US" sz="2000" dirty="0"/>
              </a:p>
            </p:txBody>
          </p:sp>
        </mc:Choice>
        <mc:Fallback xmlns="">
          <p:sp>
            <p:nvSpPr>
              <p:cNvPr id="12" name="テキスト ボックス 11">
                <a:extLst>
                  <a:ext uri="{FF2B5EF4-FFF2-40B4-BE49-F238E27FC236}">
                    <a16:creationId xmlns:a16="http://schemas.microsoft.com/office/drawing/2014/main" id="{E8EFA01B-2525-8E18-FBC2-C8582C56FF74}"/>
                  </a:ext>
                </a:extLst>
              </p:cNvPr>
              <p:cNvSpPr txBox="1">
                <a:spLocks noRot="1" noChangeAspect="1" noMove="1" noResize="1" noEditPoints="1" noAdjustHandles="1" noChangeArrowheads="1" noChangeShapeType="1" noTextEdit="1"/>
              </p:cNvSpPr>
              <p:nvPr/>
            </p:nvSpPr>
            <p:spPr>
              <a:xfrm>
                <a:off x="1333683" y="3078810"/>
                <a:ext cx="3886449" cy="400110"/>
              </a:xfrm>
              <a:prstGeom prst="rect">
                <a:avLst/>
              </a:prstGeom>
              <a:blipFill>
                <a:blip r:embed="rId6"/>
                <a:stretch>
                  <a:fillRect t="-7576" r="-1099" b="-25758"/>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8804665D-C8CA-31DF-A5B5-DA3C4B0B573B}"/>
              </a:ext>
            </a:extLst>
          </p:cNvPr>
          <p:cNvSpPr txBox="1"/>
          <p:nvPr/>
        </p:nvSpPr>
        <p:spPr>
          <a:xfrm>
            <a:off x="2189572" y="4110624"/>
            <a:ext cx="4200830" cy="400110"/>
          </a:xfrm>
          <a:prstGeom prst="rect">
            <a:avLst/>
          </a:prstGeom>
          <a:noFill/>
        </p:spPr>
        <p:txBody>
          <a:bodyPr wrap="none" rtlCol="0">
            <a:spAutoFit/>
          </a:bodyPr>
          <a:lstStyle/>
          <a:p>
            <a:r>
              <a:rPr kumimoji="1" lang="en-US" altLang="ja-JP" sz="2000" dirty="0"/>
              <a:t>(set) homomorphic secret sharing</a:t>
            </a:r>
            <a:endParaRPr kumimoji="1" lang="ja-JP" altLang="en-US" sz="2000" dirty="0"/>
          </a:p>
        </p:txBody>
      </p:sp>
      <p:sp>
        <p:nvSpPr>
          <p:cNvPr id="14" name="テキスト ボックス 13">
            <a:extLst>
              <a:ext uri="{FF2B5EF4-FFF2-40B4-BE49-F238E27FC236}">
                <a16:creationId xmlns:a16="http://schemas.microsoft.com/office/drawing/2014/main" id="{DE025BD7-79AF-2E4B-CF27-8E895317DA4A}"/>
              </a:ext>
            </a:extLst>
          </p:cNvPr>
          <p:cNvSpPr txBox="1"/>
          <p:nvPr/>
        </p:nvSpPr>
        <p:spPr>
          <a:xfrm>
            <a:off x="6545581" y="3075057"/>
            <a:ext cx="5148654" cy="707886"/>
          </a:xfrm>
          <a:prstGeom prst="rect">
            <a:avLst/>
          </a:prstGeom>
          <a:noFill/>
        </p:spPr>
        <p:txBody>
          <a:bodyPr wrap="none" rtlCol="0">
            <a:spAutoFit/>
          </a:bodyPr>
          <a:lstStyle/>
          <a:p>
            <a:r>
              <a:rPr lang="en-US" altLang="ja-JP" sz="2000" dirty="0"/>
              <a:t>Parallel instances with incremental bound</a:t>
            </a:r>
          </a:p>
          <a:p>
            <a:r>
              <a:rPr lang="en-US" altLang="ja-JP" sz="2000" dirty="0"/>
              <a:t>via weak optimal efficiency</a:t>
            </a:r>
            <a:endParaRPr kumimoji="1" lang="ja-JP" altLang="en-US" sz="2000" dirty="0"/>
          </a:p>
        </p:txBody>
      </p:sp>
      <p:cxnSp>
        <p:nvCxnSpPr>
          <p:cNvPr id="3" name="直線矢印コネクタ 2">
            <a:extLst>
              <a:ext uri="{FF2B5EF4-FFF2-40B4-BE49-F238E27FC236}">
                <a16:creationId xmlns:a16="http://schemas.microsoft.com/office/drawing/2014/main" id="{850AFB14-ED7D-7223-996A-DBB874D0311A}"/>
              </a:ext>
            </a:extLst>
          </p:cNvPr>
          <p:cNvCxnSpPr>
            <a:cxnSpLocks/>
          </p:cNvCxnSpPr>
          <p:nvPr/>
        </p:nvCxnSpPr>
        <p:spPr>
          <a:xfrm>
            <a:off x="1333683" y="2674142"/>
            <a:ext cx="0" cy="179208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5EC93545-D551-595D-3FCB-F957C537FB83}"/>
              </a:ext>
            </a:extLst>
          </p:cNvPr>
          <p:cNvCxnSpPr>
            <a:cxnSpLocks/>
            <a:stCxn id="9" idx="3"/>
          </p:cNvCxnSpPr>
          <p:nvPr/>
        </p:nvCxnSpPr>
        <p:spPr>
          <a:xfrm flipV="1">
            <a:off x="2963669" y="4944513"/>
            <a:ext cx="3075696" cy="21468"/>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AEC73C20-1257-BD81-FA5C-1D9A9B2239C5}"/>
              </a:ext>
            </a:extLst>
          </p:cNvPr>
          <p:cNvCxnSpPr/>
          <p:nvPr/>
        </p:nvCxnSpPr>
        <p:spPr>
          <a:xfrm flipV="1">
            <a:off x="6384032" y="2912397"/>
            <a:ext cx="0" cy="155382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4475107B-FD83-6994-F040-55837F9A17EF}"/>
              </a:ext>
            </a:extLst>
          </p:cNvPr>
          <p:cNvSpPr txBox="1"/>
          <p:nvPr/>
        </p:nvSpPr>
        <p:spPr>
          <a:xfrm>
            <a:off x="8279037" y="1511770"/>
            <a:ext cx="840871" cy="461665"/>
          </a:xfrm>
          <a:prstGeom prst="rect">
            <a:avLst/>
          </a:prstGeom>
          <a:noFill/>
        </p:spPr>
        <p:txBody>
          <a:bodyPr wrap="none" rtlCol="0">
            <a:spAutoFit/>
          </a:bodyPr>
          <a:lstStyle/>
          <a:p>
            <a:r>
              <a:rPr kumimoji="1" lang="en-US" altLang="ja-JP" sz="2400" dirty="0"/>
              <a:t>Goal</a:t>
            </a:r>
            <a:endParaRPr kumimoji="1" lang="ja-JP" altLang="en-US" sz="2400" dirty="0"/>
          </a:p>
        </p:txBody>
      </p:sp>
      <p:sp>
        <p:nvSpPr>
          <p:cNvPr id="19" name="吹き出し: 円形 18">
            <a:extLst>
              <a:ext uri="{FF2B5EF4-FFF2-40B4-BE49-F238E27FC236}">
                <a16:creationId xmlns:a16="http://schemas.microsoft.com/office/drawing/2014/main" id="{EBC07A04-C428-0F30-86E6-7A21100A8165}"/>
              </a:ext>
            </a:extLst>
          </p:cNvPr>
          <p:cNvSpPr/>
          <p:nvPr/>
        </p:nvSpPr>
        <p:spPr>
          <a:xfrm>
            <a:off x="3143672" y="5422802"/>
            <a:ext cx="4320480" cy="811941"/>
          </a:xfrm>
          <a:prstGeom prst="wedgeEllipseCallout">
            <a:avLst>
              <a:gd name="adj1" fmla="val -35529"/>
              <a:gd name="adj2" fmla="val -85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Next slide</a:t>
            </a:r>
          </a:p>
          <a:p>
            <a:pPr algn="ctr"/>
            <a:r>
              <a:rPr kumimoji="1" lang="en-US" altLang="ja-JP" sz="2400" dirty="0"/>
              <a:t>Use ½-security</a:t>
            </a:r>
            <a:endParaRPr kumimoji="1" lang="ja-JP" altLang="en-US" sz="2400" dirty="0"/>
          </a:p>
        </p:txBody>
      </p:sp>
      <p:sp>
        <p:nvSpPr>
          <p:cNvPr id="2" name="テキスト ボックス 1">
            <a:extLst>
              <a:ext uri="{FF2B5EF4-FFF2-40B4-BE49-F238E27FC236}">
                <a16:creationId xmlns:a16="http://schemas.microsoft.com/office/drawing/2014/main" id="{CC14ACDF-64B3-EA0E-16CE-8FBFE8E3932E}"/>
              </a:ext>
            </a:extLst>
          </p:cNvPr>
          <p:cNvSpPr txBox="1"/>
          <p:nvPr/>
        </p:nvSpPr>
        <p:spPr>
          <a:xfrm>
            <a:off x="5155790" y="3075057"/>
            <a:ext cx="883575" cy="400110"/>
          </a:xfrm>
          <a:prstGeom prst="rect">
            <a:avLst/>
          </a:prstGeom>
          <a:noFill/>
        </p:spPr>
        <p:txBody>
          <a:bodyPr wrap="none" rtlCol="0">
            <a:spAutoFit/>
          </a:bodyPr>
          <a:lstStyle/>
          <a:p>
            <a:r>
              <a:rPr kumimoji="1" lang="en-US" altLang="ja-JP" sz="2000" dirty="0"/>
              <a:t>(omit)</a:t>
            </a:r>
            <a:endParaRPr kumimoji="1" lang="ja-JP" altLang="en-US" sz="2000" dirty="0"/>
          </a:p>
        </p:txBody>
      </p:sp>
      <p:sp>
        <p:nvSpPr>
          <p:cNvPr id="4" name="テキスト ボックス 3">
            <a:extLst>
              <a:ext uri="{FF2B5EF4-FFF2-40B4-BE49-F238E27FC236}">
                <a16:creationId xmlns:a16="http://schemas.microsoft.com/office/drawing/2014/main" id="{6BAC1367-BE19-3B8C-F635-3E4C99EE1DFF}"/>
              </a:ext>
            </a:extLst>
          </p:cNvPr>
          <p:cNvSpPr txBox="1"/>
          <p:nvPr/>
        </p:nvSpPr>
        <p:spPr>
          <a:xfrm>
            <a:off x="9828692" y="3401551"/>
            <a:ext cx="883575" cy="400110"/>
          </a:xfrm>
          <a:prstGeom prst="rect">
            <a:avLst/>
          </a:prstGeom>
          <a:noFill/>
        </p:spPr>
        <p:txBody>
          <a:bodyPr wrap="none" rtlCol="0">
            <a:spAutoFit/>
          </a:bodyPr>
          <a:lstStyle/>
          <a:p>
            <a:r>
              <a:rPr kumimoji="1" lang="en-US" altLang="ja-JP" sz="2000" dirty="0"/>
              <a:t>(omit)</a:t>
            </a:r>
            <a:endParaRPr kumimoji="1" lang="ja-JP" altLang="en-US" sz="2000" dirty="0"/>
          </a:p>
        </p:txBody>
      </p:sp>
    </p:spTree>
    <p:extLst>
      <p:ext uri="{BB962C8B-B14F-4D97-AF65-F5344CB8AC3E}">
        <p14:creationId xmlns:p14="http://schemas.microsoft.com/office/powerpoint/2010/main" val="34649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14" grpId="0"/>
      <p:bldP spid="19" grpId="0" animBg="1"/>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矢印コネクタ 54">
            <a:extLst>
              <a:ext uri="{FF2B5EF4-FFF2-40B4-BE49-F238E27FC236}">
                <a16:creationId xmlns:a16="http://schemas.microsoft.com/office/drawing/2014/main" id="{6D2E2C80-7C07-B17E-9419-3DA2952F8EB7}"/>
              </a:ext>
            </a:extLst>
          </p:cNvPr>
          <p:cNvCxnSpPr/>
          <p:nvPr/>
        </p:nvCxnSpPr>
        <p:spPr>
          <a:xfrm>
            <a:off x="3353271" y="1773553"/>
            <a:ext cx="202264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DABEAC5D-8099-D2F3-F430-74C5DF210894}"/>
              </a:ext>
            </a:extLst>
          </p:cNvPr>
          <p:cNvCxnSpPr/>
          <p:nvPr/>
        </p:nvCxnSpPr>
        <p:spPr>
          <a:xfrm>
            <a:off x="3312727" y="3954485"/>
            <a:ext cx="202264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C68F339-2CD8-27F8-DA82-27647718333A}"/>
              </a:ext>
            </a:extLst>
          </p:cNvPr>
          <p:cNvCxnSpPr/>
          <p:nvPr/>
        </p:nvCxnSpPr>
        <p:spPr>
          <a:xfrm>
            <a:off x="7088901" y="1773553"/>
            <a:ext cx="2022649" cy="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8E29136A-A49B-4CA2-16D7-664DA103FA2B}"/>
              </a:ext>
            </a:extLst>
          </p:cNvPr>
          <p:cNvCxnSpPr/>
          <p:nvPr/>
        </p:nvCxnSpPr>
        <p:spPr>
          <a:xfrm>
            <a:off x="7088902" y="3921443"/>
            <a:ext cx="2022649" cy="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7" name="タイトル 6">
            <a:extLst>
              <a:ext uri="{FF2B5EF4-FFF2-40B4-BE49-F238E27FC236}">
                <a16:creationId xmlns:a16="http://schemas.microsoft.com/office/drawing/2014/main" id="{EC8CAA47-2F14-1E22-12BD-C4261C0A8C53}"/>
              </a:ext>
            </a:extLst>
          </p:cNvPr>
          <p:cNvSpPr>
            <a:spLocks noGrp="1"/>
          </p:cNvSpPr>
          <p:nvPr>
            <p:ph type="title"/>
          </p:nvPr>
        </p:nvSpPr>
        <p:spPr/>
        <p:txBody>
          <a:bodyPr>
            <a:normAutofit fontScale="90000"/>
          </a:bodyPr>
          <a:lstStyle/>
          <a:p>
            <a:r>
              <a:rPr lang="en-US" altLang="ja-JP" dirty="0"/>
              <a:t>Homomorphic Secret Sharing and Amplification</a:t>
            </a:r>
            <a:endParaRPr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9F5F4A8-E582-B9F1-FF9F-7E7EF03C5CAC}"/>
                  </a:ext>
                </a:extLst>
              </p:cNvPr>
              <p:cNvSpPr txBox="1"/>
              <p:nvPr/>
            </p:nvSpPr>
            <p:spPr>
              <a:xfrm>
                <a:off x="870860" y="2611672"/>
                <a:ext cx="33784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𝑥</m:t>
                      </m:r>
                    </m:oMath>
                  </m:oMathPara>
                </a14:m>
                <a:endParaRPr kumimoji="1" lang="ja-JP" altLang="en-US" sz="3200" dirty="0"/>
              </a:p>
            </p:txBody>
          </p:sp>
        </mc:Choice>
        <mc:Fallback xmlns="">
          <p:sp>
            <p:nvSpPr>
              <p:cNvPr id="8" name="テキスト ボックス 7">
                <a:extLst>
                  <a:ext uri="{FF2B5EF4-FFF2-40B4-BE49-F238E27FC236}">
                    <a16:creationId xmlns:a16="http://schemas.microsoft.com/office/drawing/2014/main" id="{49F5F4A8-E582-B9F1-FF9F-7E7EF03C5CAC}"/>
                  </a:ext>
                </a:extLst>
              </p:cNvPr>
              <p:cNvSpPr txBox="1">
                <a:spLocks noRot="1" noChangeAspect="1" noMove="1" noResize="1" noEditPoints="1" noAdjustHandles="1" noChangeArrowheads="1" noChangeShapeType="1" noTextEdit="1"/>
              </p:cNvSpPr>
              <p:nvPr/>
            </p:nvSpPr>
            <p:spPr>
              <a:xfrm>
                <a:off x="870860" y="2611672"/>
                <a:ext cx="337848" cy="492443"/>
              </a:xfrm>
              <a:prstGeom prst="rect">
                <a:avLst/>
              </a:prstGeom>
              <a:blipFill>
                <a:blip r:embed="rId3"/>
                <a:stretch>
                  <a:fillRect/>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5095DF9A-363B-5229-49C2-BEE11AB6F86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302" y="1918908"/>
            <a:ext cx="623164" cy="623164"/>
          </a:xfrm>
          <a:prstGeom prst="rect">
            <a:avLst/>
          </a:prstGeom>
        </p:spPr>
      </p:pic>
      <p:pic>
        <p:nvPicPr>
          <p:cNvPr id="10" name="図 9">
            <a:extLst>
              <a:ext uri="{FF2B5EF4-FFF2-40B4-BE49-F238E27FC236}">
                <a16:creationId xmlns:a16="http://schemas.microsoft.com/office/drawing/2014/main" id="{FD7AB28D-DC6A-87C7-7177-B71901826117}"/>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657411" y="2045859"/>
            <a:ext cx="623165" cy="623165"/>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A2ABFB6A-2CFE-F933-61C5-80CD66CE05E8}"/>
                  </a:ext>
                </a:extLst>
              </p:cNvPr>
              <p:cNvSpPr txBox="1"/>
              <p:nvPr/>
            </p:nvSpPr>
            <p:spPr>
              <a:xfrm>
                <a:off x="10760762" y="2657574"/>
                <a:ext cx="34547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oMath>
                  </m:oMathPara>
                </a14:m>
                <a:endParaRPr kumimoji="1" lang="ja-JP" altLang="en-US" sz="3200" dirty="0"/>
              </a:p>
            </p:txBody>
          </p:sp>
        </mc:Choice>
        <mc:Fallback xmlns="">
          <p:sp>
            <p:nvSpPr>
              <p:cNvPr id="11" name="テキスト ボックス 10">
                <a:extLst>
                  <a:ext uri="{FF2B5EF4-FFF2-40B4-BE49-F238E27FC236}">
                    <a16:creationId xmlns:a16="http://schemas.microsoft.com/office/drawing/2014/main" id="{A2ABFB6A-2CFE-F933-61C5-80CD66CE05E8}"/>
                  </a:ext>
                </a:extLst>
              </p:cNvPr>
              <p:cNvSpPr txBox="1">
                <a:spLocks noRot="1" noChangeAspect="1" noMove="1" noResize="1" noEditPoints="1" noAdjustHandles="1" noChangeArrowheads="1" noChangeShapeType="1" noTextEdit="1"/>
              </p:cNvSpPr>
              <p:nvPr/>
            </p:nvSpPr>
            <p:spPr>
              <a:xfrm>
                <a:off x="10760762" y="2657574"/>
                <a:ext cx="345479" cy="492443"/>
              </a:xfrm>
              <a:prstGeom prst="rect">
                <a:avLst/>
              </a:prstGeom>
              <a:blipFill>
                <a:blip r:embed="rId6"/>
                <a:stretch>
                  <a:fillRect/>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DD4DE029-CC34-B12D-EBE2-94C06A18FAEB}"/>
              </a:ext>
            </a:extLst>
          </p:cNvPr>
          <p:cNvCxnSpPr>
            <a:cxnSpLocks/>
          </p:cNvCxnSpPr>
          <p:nvPr/>
        </p:nvCxnSpPr>
        <p:spPr>
          <a:xfrm>
            <a:off x="1356466" y="2857893"/>
            <a:ext cx="861123" cy="10635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6B69E95-1C9B-3BFE-7386-AF167024DA79}"/>
              </a:ext>
            </a:extLst>
          </p:cNvPr>
          <p:cNvCxnSpPr>
            <a:cxnSpLocks/>
          </p:cNvCxnSpPr>
          <p:nvPr/>
        </p:nvCxnSpPr>
        <p:spPr>
          <a:xfrm flipV="1">
            <a:off x="1359788" y="1712278"/>
            <a:ext cx="869164" cy="114605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09B27177-B9B4-7730-69EE-3164CF0144EB}"/>
                  </a:ext>
                </a:extLst>
              </p:cNvPr>
              <p:cNvSpPr txBox="1"/>
              <p:nvPr/>
            </p:nvSpPr>
            <p:spPr>
              <a:xfrm>
                <a:off x="2380032" y="1435514"/>
                <a:ext cx="50212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1</m:t>
                          </m:r>
                        </m:sub>
                      </m:sSub>
                    </m:oMath>
                  </m:oMathPara>
                </a14:m>
                <a:endParaRPr kumimoji="1" lang="ja-JP" altLang="en-US" sz="3200" dirty="0"/>
              </a:p>
            </p:txBody>
          </p:sp>
        </mc:Choice>
        <mc:Fallback xmlns="">
          <p:sp>
            <p:nvSpPr>
              <p:cNvPr id="20" name="テキスト ボックス 19">
                <a:extLst>
                  <a:ext uri="{FF2B5EF4-FFF2-40B4-BE49-F238E27FC236}">
                    <a16:creationId xmlns:a16="http://schemas.microsoft.com/office/drawing/2014/main" id="{09B27177-B9B4-7730-69EE-3164CF0144EB}"/>
                  </a:ext>
                </a:extLst>
              </p:cNvPr>
              <p:cNvSpPr txBox="1">
                <a:spLocks noRot="1" noChangeAspect="1" noMove="1" noResize="1" noEditPoints="1" noAdjustHandles="1" noChangeArrowheads="1" noChangeShapeType="1" noTextEdit="1"/>
              </p:cNvSpPr>
              <p:nvPr/>
            </p:nvSpPr>
            <p:spPr>
              <a:xfrm>
                <a:off x="2380032" y="1435514"/>
                <a:ext cx="502125" cy="49244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ADFF1A9-FA11-88F2-C095-05E3F0D62900}"/>
                  </a:ext>
                </a:extLst>
              </p:cNvPr>
              <p:cNvSpPr txBox="1"/>
              <p:nvPr/>
            </p:nvSpPr>
            <p:spPr>
              <a:xfrm>
                <a:off x="2319021" y="3628982"/>
                <a:ext cx="62414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𝑚</m:t>
                          </m:r>
                        </m:sub>
                      </m:sSub>
                    </m:oMath>
                  </m:oMathPara>
                </a14:m>
                <a:endParaRPr kumimoji="1" lang="ja-JP" altLang="en-US" sz="3200" dirty="0"/>
              </a:p>
            </p:txBody>
          </p:sp>
        </mc:Choice>
        <mc:Fallback xmlns="">
          <p:sp>
            <p:nvSpPr>
              <p:cNvPr id="21" name="テキスト ボックス 20">
                <a:extLst>
                  <a:ext uri="{FF2B5EF4-FFF2-40B4-BE49-F238E27FC236}">
                    <a16:creationId xmlns:a16="http://schemas.microsoft.com/office/drawing/2014/main" id="{4ADFF1A9-FA11-88F2-C095-05E3F0D62900}"/>
                  </a:ext>
                </a:extLst>
              </p:cNvPr>
              <p:cNvSpPr txBox="1">
                <a:spLocks noRot="1" noChangeAspect="1" noMove="1" noResize="1" noEditPoints="1" noAdjustHandles="1" noChangeArrowheads="1" noChangeShapeType="1" noTextEdit="1"/>
              </p:cNvSpPr>
              <p:nvPr/>
            </p:nvSpPr>
            <p:spPr>
              <a:xfrm>
                <a:off x="2319021" y="3628982"/>
                <a:ext cx="624145" cy="492443"/>
              </a:xfrm>
              <a:prstGeom prst="rect">
                <a:avLst/>
              </a:prstGeom>
              <a:blipFill>
                <a:blip r:embed="rId8"/>
                <a:stretch>
                  <a:fillRect/>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A99EC7DD-826B-E617-19B7-59B9F9F97FAE}"/>
              </a:ext>
            </a:extLst>
          </p:cNvPr>
          <p:cNvCxnSpPr>
            <a:cxnSpLocks/>
          </p:cNvCxnSpPr>
          <p:nvPr/>
        </p:nvCxnSpPr>
        <p:spPr>
          <a:xfrm flipH="1" flipV="1">
            <a:off x="9788518" y="1775776"/>
            <a:ext cx="868893" cy="11280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80BED1A-F4C9-A769-0971-19627FCE3993}"/>
              </a:ext>
            </a:extLst>
          </p:cNvPr>
          <p:cNvCxnSpPr>
            <a:cxnSpLocks/>
          </p:cNvCxnSpPr>
          <p:nvPr/>
        </p:nvCxnSpPr>
        <p:spPr>
          <a:xfrm flipH="1">
            <a:off x="9873461" y="2857893"/>
            <a:ext cx="783950" cy="10068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7D3842D6-E446-2A6A-691A-0C2A3A903EA7}"/>
                  </a:ext>
                </a:extLst>
              </p:cNvPr>
              <p:cNvSpPr txBox="1"/>
              <p:nvPr/>
            </p:nvSpPr>
            <p:spPr>
              <a:xfrm>
                <a:off x="9286349" y="1466056"/>
                <a:ext cx="44999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1</m:t>
                          </m:r>
                        </m:sub>
                      </m:sSub>
                    </m:oMath>
                  </m:oMathPara>
                </a14:m>
                <a:endParaRPr kumimoji="1" lang="ja-JP" altLang="en-US" sz="3200" dirty="0"/>
              </a:p>
            </p:txBody>
          </p:sp>
        </mc:Choice>
        <mc:Fallback xmlns="">
          <p:sp>
            <p:nvSpPr>
              <p:cNvPr id="24" name="テキスト ボックス 23">
                <a:extLst>
                  <a:ext uri="{FF2B5EF4-FFF2-40B4-BE49-F238E27FC236}">
                    <a16:creationId xmlns:a16="http://schemas.microsoft.com/office/drawing/2014/main" id="{7D3842D6-E446-2A6A-691A-0C2A3A903EA7}"/>
                  </a:ext>
                </a:extLst>
              </p:cNvPr>
              <p:cNvSpPr txBox="1">
                <a:spLocks noRot="1" noChangeAspect="1" noMove="1" noResize="1" noEditPoints="1" noAdjustHandles="1" noChangeArrowheads="1" noChangeShapeType="1" noTextEdit="1"/>
              </p:cNvSpPr>
              <p:nvPr/>
            </p:nvSpPr>
            <p:spPr>
              <a:xfrm>
                <a:off x="9286349" y="1466056"/>
                <a:ext cx="449995" cy="492443"/>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84357C54-9C7E-7579-1648-363D841530AC}"/>
                  </a:ext>
                </a:extLst>
              </p:cNvPr>
              <p:cNvSpPr txBox="1"/>
              <p:nvPr/>
            </p:nvSpPr>
            <p:spPr>
              <a:xfrm>
                <a:off x="9229869" y="3618505"/>
                <a:ext cx="55598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𝑚</m:t>
                          </m:r>
                        </m:sub>
                      </m:sSub>
                    </m:oMath>
                  </m:oMathPara>
                </a14:m>
                <a:endParaRPr kumimoji="1" lang="ja-JP" altLang="en-US" sz="3200" dirty="0"/>
              </a:p>
            </p:txBody>
          </p:sp>
        </mc:Choice>
        <mc:Fallback xmlns="">
          <p:sp>
            <p:nvSpPr>
              <p:cNvPr id="25" name="テキスト ボックス 24">
                <a:extLst>
                  <a:ext uri="{FF2B5EF4-FFF2-40B4-BE49-F238E27FC236}">
                    <a16:creationId xmlns:a16="http://schemas.microsoft.com/office/drawing/2014/main" id="{84357C54-9C7E-7579-1648-363D841530AC}"/>
                  </a:ext>
                </a:extLst>
              </p:cNvPr>
              <p:cNvSpPr txBox="1">
                <a:spLocks noRot="1" noChangeAspect="1" noMove="1" noResize="1" noEditPoints="1" noAdjustHandles="1" noChangeArrowheads="1" noChangeShapeType="1" noTextEdit="1"/>
              </p:cNvSpPr>
              <p:nvPr/>
            </p:nvSpPr>
            <p:spPr>
              <a:xfrm>
                <a:off x="9229869" y="3618505"/>
                <a:ext cx="555985" cy="492443"/>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4F44FA33-786F-0947-1301-F7CC9296C19D}"/>
                  </a:ext>
                </a:extLst>
              </p:cNvPr>
              <p:cNvSpPr txBox="1"/>
              <p:nvPr/>
            </p:nvSpPr>
            <p:spPr>
              <a:xfrm>
                <a:off x="5638118" y="4574537"/>
                <a:ext cx="91576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𝑥</m:t>
                      </m:r>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26" name="テキスト ボックス 25">
                <a:extLst>
                  <a:ext uri="{FF2B5EF4-FFF2-40B4-BE49-F238E27FC236}">
                    <a16:creationId xmlns:a16="http://schemas.microsoft.com/office/drawing/2014/main" id="{4F44FA33-786F-0947-1301-F7CC9296C19D}"/>
                  </a:ext>
                </a:extLst>
              </p:cNvPr>
              <p:cNvSpPr txBox="1">
                <a:spLocks noRot="1" noChangeAspect="1" noMove="1" noResize="1" noEditPoints="1" noAdjustHandles="1" noChangeArrowheads="1" noChangeShapeType="1" noTextEdit="1"/>
              </p:cNvSpPr>
              <p:nvPr/>
            </p:nvSpPr>
            <p:spPr>
              <a:xfrm>
                <a:off x="5638118" y="4574537"/>
                <a:ext cx="915764" cy="492443"/>
              </a:xfrm>
              <a:prstGeom prst="rect">
                <a:avLst/>
              </a:prstGeom>
              <a:blipFill>
                <a:blip r:embed="rId11"/>
                <a:stretch>
                  <a:fillRect/>
                </a:stretch>
              </a:blipFill>
            </p:spPr>
            <p:txBody>
              <a:bodyPr/>
              <a:lstStyle/>
              <a:p>
                <a:r>
                  <a:rPr lang="ja-JP" altLang="en-US">
                    <a:noFill/>
                  </a:rPr>
                  <a:t> </a:t>
                </a:r>
              </a:p>
            </p:txBody>
          </p:sp>
        </mc:Fallback>
      </mc:AlternateContent>
      <p:pic>
        <p:nvPicPr>
          <p:cNvPr id="36" name="図 35" descr="図形&#10;&#10;低い精度で自動的に生成された説明">
            <a:extLst>
              <a:ext uri="{FF2B5EF4-FFF2-40B4-BE49-F238E27FC236}">
                <a16:creationId xmlns:a16="http://schemas.microsoft.com/office/drawing/2014/main" id="{B882217A-4AFA-47B5-8F84-A59A745C98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0602" y="1271428"/>
            <a:ext cx="502125" cy="502125"/>
          </a:xfrm>
          <a:prstGeom prst="rect">
            <a:avLst/>
          </a:prstGeom>
        </p:spPr>
      </p:pic>
      <p:pic>
        <p:nvPicPr>
          <p:cNvPr id="38" name="図 37" descr="アイコン&#10;&#10;自動的に生成された説明">
            <a:extLst>
              <a:ext uri="{FF2B5EF4-FFF2-40B4-BE49-F238E27FC236}">
                <a16:creationId xmlns:a16="http://schemas.microsoft.com/office/drawing/2014/main" id="{D37A3140-EF3C-FB81-AC84-8C988A32DB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5779" y="1275331"/>
            <a:ext cx="522985" cy="522985"/>
          </a:xfrm>
          <a:prstGeom prst="rect">
            <a:avLst/>
          </a:prstGeom>
        </p:spPr>
      </p:pic>
      <p:pic>
        <p:nvPicPr>
          <p:cNvPr id="39" name="図 38" descr="図形&#10;&#10;低い精度で自動的に生成された説明">
            <a:extLst>
              <a:ext uri="{FF2B5EF4-FFF2-40B4-BE49-F238E27FC236}">
                <a16:creationId xmlns:a16="http://schemas.microsoft.com/office/drawing/2014/main" id="{4281E4AA-7865-B1D4-2F23-C2ED940AFA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51145" y="3340693"/>
            <a:ext cx="502126" cy="502126"/>
          </a:xfrm>
          <a:prstGeom prst="rect">
            <a:avLst/>
          </a:prstGeom>
        </p:spPr>
      </p:pic>
      <p:pic>
        <p:nvPicPr>
          <p:cNvPr id="40" name="図 39" descr="アイコン&#10;&#10;自動的に生成された説明">
            <a:extLst>
              <a:ext uri="{FF2B5EF4-FFF2-40B4-BE49-F238E27FC236}">
                <a16:creationId xmlns:a16="http://schemas.microsoft.com/office/drawing/2014/main" id="{1E64634D-18CC-A409-8BE4-E06FB67BC8F0}"/>
              </a:ext>
            </a:extLst>
          </p:cNvPr>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855779" y="3357012"/>
            <a:ext cx="522985" cy="522985"/>
          </a:xfrm>
          <a:prstGeom prst="rect">
            <a:avLst/>
          </a:prstGeom>
        </p:spPr>
      </p:pic>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3A6E2A19-ACE1-8B5F-1578-D6D4DAAA2445}"/>
                  </a:ext>
                </a:extLst>
              </p:cNvPr>
              <p:cNvSpPr txBox="1"/>
              <p:nvPr/>
            </p:nvSpPr>
            <p:spPr>
              <a:xfrm>
                <a:off x="5507348" y="1426465"/>
                <a:ext cx="118455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1</m:t>
                          </m:r>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1</m:t>
                          </m:r>
                        </m:sub>
                      </m:sSub>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41" name="テキスト ボックス 40">
                <a:extLst>
                  <a:ext uri="{FF2B5EF4-FFF2-40B4-BE49-F238E27FC236}">
                    <a16:creationId xmlns:a16="http://schemas.microsoft.com/office/drawing/2014/main" id="{3A6E2A19-ACE1-8B5F-1578-D6D4DAAA2445}"/>
                  </a:ext>
                </a:extLst>
              </p:cNvPr>
              <p:cNvSpPr txBox="1">
                <a:spLocks noRot="1" noChangeAspect="1" noMove="1" noResize="1" noEditPoints="1" noAdjustHandles="1" noChangeArrowheads="1" noChangeShapeType="1" noTextEdit="1"/>
              </p:cNvSpPr>
              <p:nvPr/>
            </p:nvSpPr>
            <p:spPr>
              <a:xfrm>
                <a:off x="5507348" y="1426465"/>
                <a:ext cx="1184555" cy="49244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5F62DB6D-53E5-56B2-14B6-D6F317D1FFD9}"/>
                  </a:ext>
                </a:extLst>
              </p:cNvPr>
              <p:cNvSpPr txBox="1"/>
              <p:nvPr/>
            </p:nvSpPr>
            <p:spPr>
              <a:xfrm>
                <a:off x="5473569" y="3584861"/>
                <a:ext cx="14125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𝑚</m:t>
                          </m:r>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𝑚</m:t>
                          </m:r>
                        </m:sub>
                      </m:sSub>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42" name="テキスト ボックス 41">
                <a:extLst>
                  <a:ext uri="{FF2B5EF4-FFF2-40B4-BE49-F238E27FC236}">
                    <a16:creationId xmlns:a16="http://schemas.microsoft.com/office/drawing/2014/main" id="{5F62DB6D-53E5-56B2-14B6-D6F317D1FFD9}"/>
                  </a:ext>
                </a:extLst>
              </p:cNvPr>
              <p:cNvSpPr txBox="1">
                <a:spLocks noRot="1" noChangeAspect="1" noMove="1" noResize="1" noEditPoints="1" noAdjustHandles="1" noChangeArrowheads="1" noChangeShapeType="1" noTextEdit="1"/>
              </p:cNvSpPr>
              <p:nvPr/>
            </p:nvSpPr>
            <p:spPr>
              <a:xfrm>
                <a:off x="5473569" y="3584861"/>
                <a:ext cx="1412566" cy="492443"/>
              </a:xfrm>
              <a:prstGeom prst="rect">
                <a:avLst/>
              </a:prstGeom>
              <a:blipFill>
                <a:blip r:embed="rId15"/>
                <a:stretch>
                  <a:fillRect/>
                </a:stretch>
              </a:blipFill>
            </p:spPr>
            <p:txBody>
              <a:bodyPr/>
              <a:lstStyle/>
              <a:p>
                <a:r>
                  <a:rPr lang="ja-JP" altLang="en-US">
                    <a:noFill/>
                  </a:rPr>
                  <a:t> </a:t>
                </a:r>
              </a:p>
            </p:txBody>
          </p:sp>
        </mc:Fallback>
      </mc:AlternateContent>
      <p:pic>
        <p:nvPicPr>
          <p:cNvPr id="45" name="図 44" descr="図形&#10;&#10;低い精度で自動的に生成された説明">
            <a:extLst>
              <a:ext uri="{FF2B5EF4-FFF2-40B4-BE49-F238E27FC236}">
                <a16:creationId xmlns:a16="http://schemas.microsoft.com/office/drawing/2014/main" id="{82DB4A8D-4F53-66C9-070B-1526853F2E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3861" y="1595297"/>
            <a:ext cx="502125" cy="502125"/>
          </a:xfrm>
          <a:prstGeom prst="rect">
            <a:avLst/>
          </a:prstGeom>
        </p:spPr>
      </p:pic>
      <p:pic>
        <p:nvPicPr>
          <p:cNvPr id="46" name="図 45" descr="図形&#10;&#10;低い精度で自動的に生成された説明">
            <a:extLst>
              <a:ext uri="{FF2B5EF4-FFF2-40B4-BE49-F238E27FC236}">
                <a16:creationId xmlns:a16="http://schemas.microsoft.com/office/drawing/2014/main" id="{683EA53B-1E90-CC5E-2A06-2CD008A0CF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248995" y="3486048"/>
            <a:ext cx="502126" cy="502126"/>
          </a:xfrm>
          <a:prstGeom prst="rect">
            <a:avLst/>
          </a:prstGeom>
        </p:spPr>
      </p:pic>
      <p:pic>
        <p:nvPicPr>
          <p:cNvPr id="48" name="図 47">
            <a:extLst>
              <a:ext uri="{FF2B5EF4-FFF2-40B4-BE49-F238E27FC236}">
                <a16:creationId xmlns:a16="http://schemas.microsoft.com/office/drawing/2014/main" id="{3DDD5D20-60A9-4254-0E14-A5251FA9DC3A}"/>
              </a:ext>
            </a:extLst>
          </p:cNvPr>
          <p:cNvPicPr>
            <a:picLocks noChangeAspect="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43993" y="1309970"/>
            <a:ext cx="580821" cy="580821"/>
          </a:xfrm>
          <a:prstGeom prst="rect">
            <a:avLst/>
          </a:prstGeom>
        </p:spPr>
      </p:pic>
      <p:pic>
        <p:nvPicPr>
          <p:cNvPr id="50" name="図 49" descr="図形&#10;&#10;低い精度で自動的に生成された説明">
            <a:extLst>
              <a:ext uri="{FF2B5EF4-FFF2-40B4-BE49-F238E27FC236}">
                <a16:creationId xmlns:a16="http://schemas.microsoft.com/office/drawing/2014/main" id="{82C93605-3716-2B00-A43F-C6D643FD2646}"/>
              </a:ext>
            </a:extLst>
          </p:cNvPr>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77242" y="1644302"/>
            <a:ext cx="522985" cy="522985"/>
          </a:xfrm>
          <a:prstGeom prst="rect">
            <a:avLst/>
          </a:prstGeom>
        </p:spPr>
      </p:pic>
      <p:pic>
        <p:nvPicPr>
          <p:cNvPr id="51" name="図 50" descr="アイコン&#10;&#10;自動的に生成された説明">
            <a:extLst>
              <a:ext uri="{FF2B5EF4-FFF2-40B4-BE49-F238E27FC236}">
                <a16:creationId xmlns:a16="http://schemas.microsoft.com/office/drawing/2014/main" id="{88402673-233B-8A7F-1BE7-CDFBDD313CC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5609" y="1450785"/>
            <a:ext cx="522985" cy="522985"/>
          </a:xfrm>
          <a:prstGeom prst="rect">
            <a:avLst/>
          </a:prstGeom>
        </p:spPr>
      </p:pic>
      <p:pic>
        <p:nvPicPr>
          <p:cNvPr id="52" name="図 51" descr="アイコン&#10;&#10;自動的に生成された説明">
            <a:extLst>
              <a:ext uri="{FF2B5EF4-FFF2-40B4-BE49-F238E27FC236}">
                <a16:creationId xmlns:a16="http://schemas.microsoft.com/office/drawing/2014/main" id="{F56127FA-82DA-AA71-CA24-B37BF1597757}"/>
              </a:ext>
            </a:extLst>
          </p:cNvPr>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845609" y="3532466"/>
            <a:ext cx="522985" cy="522985"/>
          </a:xfrm>
          <a:prstGeom prst="rect">
            <a:avLst/>
          </a:prstGeom>
        </p:spPr>
      </p:pic>
      <p:pic>
        <p:nvPicPr>
          <p:cNvPr id="53" name="図 52" descr="図形&#10;&#10;低い精度で自動的に生成された説明">
            <a:extLst>
              <a:ext uri="{FF2B5EF4-FFF2-40B4-BE49-F238E27FC236}">
                <a16:creationId xmlns:a16="http://schemas.microsoft.com/office/drawing/2014/main" id="{38A53039-3F0E-758A-A1CA-91386CFBFD76}"/>
              </a:ext>
            </a:extLst>
          </p:cNvPr>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7920" y="3721570"/>
            <a:ext cx="522985" cy="522985"/>
          </a:xfrm>
          <a:prstGeom prst="rect">
            <a:avLst/>
          </a:prstGeom>
        </p:spPr>
      </p:pic>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EC3A6B56-0C99-9B4E-40F3-61215258E3F0}"/>
                  </a:ext>
                </a:extLst>
              </p:cNvPr>
              <p:cNvSpPr txBox="1"/>
              <p:nvPr/>
            </p:nvSpPr>
            <p:spPr>
              <a:xfrm>
                <a:off x="2459610" y="2507213"/>
                <a:ext cx="2356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oMath>
                  </m:oMathPara>
                </a14:m>
                <a:endParaRPr kumimoji="1" lang="ja-JP" altLang="en-US" sz="3200" dirty="0"/>
              </a:p>
            </p:txBody>
          </p:sp>
        </mc:Choice>
        <mc:Fallback xmlns="">
          <p:sp>
            <p:nvSpPr>
              <p:cNvPr id="60" name="テキスト ボックス 59">
                <a:extLst>
                  <a:ext uri="{FF2B5EF4-FFF2-40B4-BE49-F238E27FC236}">
                    <a16:creationId xmlns:a16="http://schemas.microsoft.com/office/drawing/2014/main" id="{EC3A6B56-0C99-9B4E-40F3-61215258E3F0}"/>
                  </a:ext>
                </a:extLst>
              </p:cNvPr>
              <p:cNvSpPr txBox="1">
                <a:spLocks noRot="1" noChangeAspect="1" noMove="1" noResize="1" noEditPoints="1" noAdjustHandles="1" noChangeArrowheads="1" noChangeShapeType="1" noTextEdit="1"/>
              </p:cNvSpPr>
              <p:nvPr/>
            </p:nvSpPr>
            <p:spPr>
              <a:xfrm>
                <a:off x="2459610" y="2507213"/>
                <a:ext cx="235641" cy="492443"/>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1CBF456F-5C90-C303-1D09-C9B4DFFEDC4F}"/>
                  </a:ext>
                </a:extLst>
              </p:cNvPr>
              <p:cNvSpPr txBox="1"/>
              <p:nvPr/>
            </p:nvSpPr>
            <p:spPr>
              <a:xfrm>
                <a:off x="5978179" y="2507459"/>
                <a:ext cx="2356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oMath>
                  </m:oMathPara>
                </a14:m>
                <a:endParaRPr kumimoji="1" lang="ja-JP" altLang="en-US" sz="3200" dirty="0"/>
              </a:p>
            </p:txBody>
          </p:sp>
        </mc:Choice>
        <mc:Fallback xmlns="">
          <p:sp>
            <p:nvSpPr>
              <p:cNvPr id="61" name="テキスト ボックス 60">
                <a:extLst>
                  <a:ext uri="{FF2B5EF4-FFF2-40B4-BE49-F238E27FC236}">
                    <a16:creationId xmlns:a16="http://schemas.microsoft.com/office/drawing/2014/main" id="{1CBF456F-5C90-C303-1D09-C9B4DFFEDC4F}"/>
                  </a:ext>
                </a:extLst>
              </p:cNvPr>
              <p:cNvSpPr txBox="1">
                <a:spLocks noRot="1" noChangeAspect="1" noMove="1" noResize="1" noEditPoints="1" noAdjustHandles="1" noChangeArrowheads="1" noChangeShapeType="1" noTextEdit="1"/>
              </p:cNvSpPr>
              <p:nvPr/>
            </p:nvSpPr>
            <p:spPr>
              <a:xfrm>
                <a:off x="5978179" y="2507459"/>
                <a:ext cx="235641" cy="492443"/>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746A919D-78BB-4FA4-1A74-A23D9B73FB7F}"/>
                  </a:ext>
                </a:extLst>
              </p:cNvPr>
              <p:cNvSpPr txBox="1"/>
              <p:nvPr/>
            </p:nvSpPr>
            <p:spPr>
              <a:xfrm>
                <a:off x="9377364" y="2507214"/>
                <a:ext cx="2356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oMath>
                  </m:oMathPara>
                </a14:m>
                <a:endParaRPr kumimoji="1" lang="ja-JP" altLang="en-US" sz="3200" dirty="0"/>
              </a:p>
            </p:txBody>
          </p:sp>
        </mc:Choice>
        <mc:Fallback xmlns="">
          <p:sp>
            <p:nvSpPr>
              <p:cNvPr id="62" name="テキスト ボックス 61">
                <a:extLst>
                  <a:ext uri="{FF2B5EF4-FFF2-40B4-BE49-F238E27FC236}">
                    <a16:creationId xmlns:a16="http://schemas.microsoft.com/office/drawing/2014/main" id="{746A919D-78BB-4FA4-1A74-A23D9B73FB7F}"/>
                  </a:ext>
                </a:extLst>
              </p:cNvPr>
              <p:cNvSpPr txBox="1">
                <a:spLocks noRot="1" noChangeAspect="1" noMove="1" noResize="1" noEditPoints="1" noAdjustHandles="1" noChangeArrowheads="1" noChangeShapeType="1" noTextEdit="1"/>
              </p:cNvSpPr>
              <p:nvPr/>
            </p:nvSpPr>
            <p:spPr>
              <a:xfrm>
                <a:off x="9377364" y="2507214"/>
                <a:ext cx="235641" cy="492443"/>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44445111-7C43-6A41-32F2-42DE78D9487A}"/>
                  </a:ext>
                </a:extLst>
              </p:cNvPr>
              <p:cNvSpPr txBox="1"/>
              <p:nvPr/>
            </p:nvSpPr>
            <p:spPr>
              <a:xfrm>
                <a:off x="723851" y="5262703"/>
                <a:ext cx="9343392" cy="545790"/>
              </a:xfrm>
              <a:prstGeom prst="rect">
                <a:avLst/>
              </a:prstGeom>
              <a:noFill/>
            </p:spPr>
            <p:txBody>
              <a:bodyPr wrap="none" lIns="0" tIns="0" rIns="0" bIns="0" rtlCol="0">
                <a:spAutoFit/>
              </a:bodyPr>
              <a:lstStyle/>
              <a:p>
                <a:r>
                  <a:rPr kumimoji="1" lang="en-US" altLang="ja-JP" sz="3200" b="0" dirty="0"/>
                  <a:t>Given </a:t>
                </a:r>
                <a14:m>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𝑖</m:t>
                                </m:r>
                              </m:sub>
                            </m:sSub>
                          </m:e>
                        </m:d>
                      </m:e>
                      <m:sub>
                        <m:r>
                          <a:rPr lang="en-US" altLang="ja-JP" sz="3200" i="1">
                            <a:latin typeface="Cambria Math" panose="02040503050406030204" pitchFamily="18" charset="0"/>
                          </a:rPr>
                          <m:t>𝑖</m:t>
                        </m:r>
                        <m:r>
                          <a:rPr lang="en-US" altLang="ja-JP" sz="3200" i="1">
                            <a:latin typeface="Cambria Math" panose="02040503050406030204" pitchFamily="18" charset="0"/>
                          </a:rPr>
                          <m:t>∈</m:t>
                        </m:r>
                        <m:d>
                          <m:dPr>
                            <m:begChr m:val="["/>
                            <m:endChr m:val="]"/>
                            <m:ctrlPr>
                              <a:rPr lang="en-US" altLang="ja-JP" sz="3200" i="1">
                                <a:latin typeface="Cambria Math" panose="02040503050406030204" pitchFamily="18" charset="0"/>
                              </a:rPr>
                            </m:ctrlPr>
                          </m:dPr>
                          <m:e>
                            <m:r>
                              <a:rPr lang="en-US" altLang="ja-JP" sz="3200" i="1">
                                <a:latin typeface="Cambria Math" panose="02040503050406030204" pitchFamily="18" charset="0"/>
                              </a:rPr>
                              <m:t>𝑚</m:t>
                            </m:r>
                          </m:e>
                        </m:d>
                        <m:r>
                          <a:rPr lang="en-US" altLang="ja-JP" sz="3200" i="1">
                            <a:latin typeface="Cambria Math" panose="02040503050406030204" pitchFamily="18" charset="0"/>
                          </a:rPr>
                          <m:t>∖</m:t>
                        </m:r>
                        <m:d>
                          <m:dPr>
                            <m:begChr m:val="{"/>
                            <m:endChr m:val="}"/>
                            <m:ctrlPr>
                              <a:rPr lang="en-US" altLang="ja-JP" sz="3200" i="1">
                                <a:latin typeface="Cambria Math" panose="02040503050406030204" pitchFamily="18" charset="0"/>
                              </a:rPr>
                            </m:ctrlPr>
                          </m:dPr>
                          <m:e>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𝑖</m:t>
                                </m:r>
                              </m:e>
                              <m:sup>
                                <m:r>
                                  <a:rPr lang="en-US" altLang="ja-JP" sz="3200" i="1">
                                    <a:latin typeface="Cambria Math" panose="02040503050406030204" pitchFamily="18" charset="0"/>
                                  </a:rPr>
                                  <m:t>∗</m:t>
                                </m:r>
                              </m:sup>
                            </m:sSup>
                          </m:e>
                        </m:d>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𝑓</m:t>
                                </m:r>
                              </m:e>
                              <m:sub>
                                <m:r>
                                  <a:rPr kumimoji="1" lang="en-US" altLang="ja-JP" sz="3200" b="0" i="1" smtClean="0">
                                    <a:latin typeface="Cambria Math" panose="02040503050406030204" pitchFamily="18" charset="0"/>
                                  </a:rPr>
                                  <m:t>𝑖</m:t>
                                </m:r>
                              </m:sub>
                            </m:sSub>
                          </m:e>
                        </m:d>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oMath>
                </a14:m>
                <a:r>
                  <a:rPr kumimoji="1" lang="en-US" altLang="ja-JP" sz="3200" dirty="0"/>
                  <a:t>, we cannot tell </a:t>
                </a:r>
                <a14:m>
                  <m:oMath xmlns:m="http://schemas.openxmlformats.org/officeDocument/2006/math">
                    <m:sSubSup>
                      <m:sSubSupPr>
                        <m:ctrlPr>
                          <a:rPr kumimoji="1" lang="en-US" altLang="ja-JP" sz="3200" b="0" i="1" smtClean="0">
                            <a:latin typeface="Cambria Math" panose="02040503050406030204" pitchFamily="18" charset="0"/>
                          </a:rPr>
                        </m:ctrlPr>
                      </m:sSubSup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0</m:t>
                        </m:r>
                      </m:sub>
                      <m:sup/>
                    </m:sSubSup>
                  </m:oMath>
                </a14:m>
                <a:r>
                  <a:rPr kumimoji="1" lang="en-US" altLang="ja-JP" sz="3200" dirty="0"/>
                  <a:t> or </a:t>
                </a:r>
                <a14:m>
                  <m:oMath xmlns:m="http://schemas.openxmlformats.org/officeDocument/2006/math">
                    <m:sSubSup>
                      <m:sSubSupPr>
                        <m:ctrlPr>
                          <a:rPr kumimoji="1" lang="en-US" altLang="ja-JP" sz="3200" b="0" i="1" smtClean="0">
                            <a:latin typeface="Cambria Math" panose="02040503050406030204" pitchFamily="18" charset="0"/>
                          </a:rPr>
                        </m:ctrlPr>
                      </m:sSubSup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1</m:t>
                        </m:r>
                      </m:sub>
                      <m:sup/>
                    </m:sSubSup>
                  </m:oMath>
                </a14:m>
                <a:r>
                  <a:rPr kumimoji="1" lang="ja-JP" altLang="en-US" sz="3200" dirty="0"/>
                  <a:t> </a:t>
                </a:r>
              </a:p>
            </p:txBody>
          </p:sp>
        </mc:Choice>
        <mc:Fallback xmlns="">
          <p:sp>
            <p:nvSpPr>
              <p:cNvPr id="63" name="テキスト ボックス 62">
                <a:extLst>
                  <a:ext uri="{FF2B5EF4-FFF2-40B4-BE49-F238E27FC236}">
                    <a16:creationId xmlns:a16="http://schemas.microsoft.com/office/drawing/2014/main" id="{44445111-7C43-6A41-32F2-42DE78D9487A}"/>
                  </a:ext>
                </a:extLst>
              </p:cNvPr>
              <p:cNvSpPr txBox="1">
                <a:spLocks noRot="1" noChangeAspect="1" noMove="1" noResize="1" noEditPoints="1" noAdjustHandles="1" noChangeArrowheads="1" noChangeShapeType="1" noTextEdit="1"/>
              </p:cNvSpPr>
              <p:nvPr/>
            </p:nvSpPr>
            <p:spPr>
              <a:xfrm>
                <a:off x="723851" y="5262703"/>
                <a:ext cx="9343392" cy="545790"/>
              </a:xfrm>
              <a:prstGeom prst="rect">
                <a:avLst/>
              </a:prstGeom>
              <a:blipFill>
                <a:blip r:embed="rId21"/>
                <a:stretch>
                  <a:fillRect l="-2676" t="-16667" b="-4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BAE07EAC-E863-07EF-3390-2BF7E95F7A94}"/>
                  </a:ext>
                </a:extLst>
              </p:cNvPr>
              <p:cNvSpPr txBox="1"/>
              <p:nvPr/>
            </p:nvSpPr>
            <p:spPr>
              <a:xfrm>
                <a:off x="721230" y="5903521"/>
                <a:ext cx="10339562" cy="492443"/>
              </a:xfrm>
              <a:prstGeom prst="rect">
                <a:avLst/>
              </a:prstGeom>
              <a:noFill/>
            </p:spPr>
            <p:txBody>
              <a:bodyPr wrap="none" lIns="0" tIns="0" rIns="0" bIns="0" rtlCol="0">
                <a:spAutoFit/>
              </a:bodyPr>
              <a:lstStyle/>
              <a:p>
                <a:r>
                  <a:rPr kumimoji="1" lang="en-US" altLang="ja-JP" sz="3200" dirty="0"/>
                  <a:t>Each FE is </a:t>
                </a:r>
                <a14:m>
                  <m:oMath xmlns:m="http://schemas.openxmlformats.org/officeDocument/2006/math">
                    <m:r>
                      <a:rPr kumimoji="1" lang="en-US" altLang="ja-JP" sz="3200" b="0" i="1" smtClean="0">
                        <a:latin typeface="Cambria Math" panose="02040503050406030204" pitchFamily="18" charset="0"/>
                      </a:rPr>
                      <m:t>½</m:t>
                    </m:r>
                  </m:oMath>
                </a14:m>
                <a:r>
                  <a:rPr kumimoji="1" lang="en-US" altLang="ja-JP" sz="3200" dirty="0"/>
                  <a:t>-secure</a:t>
                </a:r>
                <a:r>
                  <a:rPr lang="en-US" altLang="ja-JP" sz="3200" dirty="0"/>
                  <a:t> </a:t>
                </a:r>
                <a14:m>
                  <m:oMath xmlns:m="http://schemas.openxmlformats.org/officeDocument/2006/math">
                    <m:r>
                      <a:rPr lang="en-US" altLang="ja-JP" sz="3200" b="0" i="1" smtClean="0">
                        <a:latin typeface="Cambria Math" panose="02040503050406030204" pitchFamily="18" charset="0"/>
                      </a:rPr>
                      <m:t>→</m:t>
                    </m:r>
                  </m:oMath>
                </a14:m>
                <a:r>
                  <a:rPr kumimoji="1" lang="en-US" altLang="ja-JP" sz="3200" dirty="0"/>
                  <a:t> 1 instance is secure w/ </a:t>
                </a:r>
                <a14:m>
                  <m:oMath xmlns:m="http://schemas.openxmlformats.org/officeDocument/2006/math">
                    <m:r>
                      <a:rPr lang="en-US" altLang="ja-JP" sz="3200" dirty="0" smtClean="0">
                        <a:latin typeface="Cambria Math" panose="02040503050406030204" pitchFamily="18" charset="0"/>
                      </a:rPr>
                      <m:t>1</m:t>
                    </m:r>
                    <m:r>
                      <a:rPr lang="en-US" altLang="ja-JP" sz="3200" b="0" i="0" dirty="0" smtClean="0">
                        <a:latin typeface="Cambria Math" panose="02040503050406030204" pitchFamily="18" charset="0"/>
                      </a:rPr>
                      <m:t>−</m:t>
                    </m:r>
                    <m:sSup>
                      <m:sSupPr>
                        <m:ctrlPr>
                          <a:rPr lang="en-US" altLang="ja-JP" sz="3200" b="0" i="1" dirty="0" smtClean="0">
                            <a:latin typeface="Cambria Math" panose="02040503050406030204" pitchFamily="18" charset="0"/>
                          </a:rPr>
                        </m:ctrlPr>
                      </m:sSupPr>
                      <m:e>
                        <m:r>
                          <a:rPr lang="en-US" altLang="ja-JP" sz="3200" b="0" i="0" dirty="0" smtClean="0">
                            <a:latin typeface="Cambria Math" panose="02040503050406030204" pitchFamily="18" charset="0"/>
                          </a:rPr>
                          <m:t>1/2</m:t>
                        </m:r>
                      </m:e>
                      <m:sup>
                        <m:r>
                          <m:rPr>
                            <m:sty m:val="p"/>
                          </m:rPr>
                          <a:rPr lang="en-US" altLang="ja-JP" sz="3200" b="0" i="0" dirty="0" smtClean="0">
                            <a:latin typeface="Cambria Math" panose="02040503050406030204" pitchFamily="18" charset="0"/>
                          </a:rPr>
                          <m:t>m</m:t>
                        </m:r>
                      </m:sup>
                    </m:sSup>
                  </m:oMath>
                </a14:m>
                <a:endParaRPr kumimoji="1" lang="ja-JP" altLang="en-US" sz="3200" dirty="0"/>
              </a:p>
            </p:txBody>
          </p:sp>
        </mc:Choice>
        <mc:Fallback xmlns="">
          <p:sp>
            <p:nvSpPr>
              <p:cNvPr id="64" name="テキスト ボックス 63">
                <a:extLst>
                  <a:ext uri="{FF2B5EF4-FFF2-40B4-BE49-F238E27FC236}">
                    <a16:creationId xmlns:a16="http://schemas.microsoft.com/office/drawing/2014/main" id="{BAE07EAC-E863-07EF-3390-2BF7E95F7A94}"/>
                  </a:ext>
                </a:extLst>
              </p:cNvPr>
              <p:cNvSpPr txBox="1">
                <a:spLocks noRot="1" noChangeAspect="1" noMove="1" noResize="1" noEditPoints="1" noAdjustHandles="1" noChangeArrowheads="1" noChangeShapeType="1" noTextEdit="1"/>
              </p:cNvSpPr>
              <p:nvPr/>
            </p:nvSpPr>
            <p:spPr>
              <a:xfrm>
                <a:off x="721230" y="5903521"/>
                <a:ext cx="10339562" cy="492443"/>
              </a:xfrm>
              <a:prstGeom prst="rect">
                <a:avLst/>
              </a:prstGeom>
              <a:blipFill>
                <a:blip r:embed="rId22"/>
                <a:stretch>
                  <a:fillRect l="-2358" t="-24691" b="-49383"/>
                </a:stretch>
              </a:blipFill>
            </p:spPr>
            <p:txBody>
              <a:bodyPr/>
              <a:lstStyle/>
              <a:p>
                <a:r>
                  <a:rPr lang="ja-JP" altLang="en-US">
                    <a:noFill/>
                  </a:rPr>
                  <a:t> </a:t>
                </a:r>
              </a:p>
            </p:txBody>
          </p:sp>
        </mc:Fallback>
      </mc:AlternateContent>
      <p:sp>
        <p:nvSpPr>
          <p:cNvPr id="65" name="矢印: 下 64">
            <a:extLst>
              <a:ext uri="{FF2B5EF4-FFF2-40B4-BE49-F238E27FC236}">
                <a16:creationId xmlns:a16="http://schemas.microsoft.com/office/drawing/2014/main" id="{04724518-EAD4-8247-E181-74BAA1A9F74A}"/>
              </a:ext>
            </a:extLst>
          </p:cNvPr>
          <p:cNvSpPr/>
          <p:nvPr/>
        </p:nvSpPr>
        <p:spPr>
          <a:xfrm>
            <a:off x="5797258" y="4227928"/>
            <a:ext cx="597481" cy="32121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C8C1717F-6D4B-A488-EBE6-A70251F321C4}"/>
                  </a:ext>
                </a:extLst>
              </p:cNvPr>
              <p:cNvSpPr txBox="1"/>
              <p:nvPr/>
            </p:nvSpPr>
            <p:spPr>
              <a:xfrm>
                <a:off x="3558228" y="4169128"/>
                <a:ext cx="147764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𝐹𝐸</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𝐸𝑛𝑐</m:t>
                      </m:r>
                    </m:oMath>
                  </m:oMathPara>
                </a14:m>
                <a:endParaRPr kumimoji="1" lang="ja-JP" altLang="en-US" sz="3200" dirty="0"/>
              </a:p>
            </p:txBody>
          </p:sp>
        </mc:Choice>
        <mc:Fallback xmlns="">
          <p:sp>
            <p:nvSpPr>
              <p:cNvPr id="66" name="テキスト ボックス 65">
                <a:extLst>
                  <a:ext uri="{FF2B5EF4-FFF2-40B4-BE49-F238E27FC236}">
                    <a16:creationId xmlns:a16="http://schemas.microsoft.com/office/drawing/2014/main" id="{C8C1717F-6D4B-A488-EBE6-A70251F321C4}"/>
                  </a:ext>
                </a:extLst>
              </p:cNvPr>
              <p:cNvSpPr txBox="1">
                <a:spLocks noRot="1" noChangeAspect="1" noMove="1" noResize="1" noEditPoints="1" noAdjustHandles="1" noChangeArrowheads="1" noChangeShapeType="1" noTextEdit="1"/>
              </p:cNvSpPr>
              <p:nvPr/>
            </p:nvSpPr>
            <p:spPr>
              <a:xfrm>
                <a:off x="3558228" y="4169128"/>
                <a:ext cx="1477649" cy="492443"/>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73949AB6-D6A8-EF96-83D2-D8AC92B121BE}"/>
                  </a:ext>
                </a:extLst>
              </p:cNvPr>
              <p:cNvSpPr txBox="1"/>
              <p:nvPr/>
            </p:nvSpPr>
            <p:spPr>
              <a:xfrm>
                <a:off x="7412080" y="4121317"/>
                <a:ext cx="134639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𝐹𝐸</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𝐾𝐺</m:t>
                      </m:r>
                    </m:oMath>
                  </m:oMathPara>
                </a14:m>
                <a:endParaRPr kumimoji="1" lang="ja-JP" altLang="en-US" sz="3200" dirty="0"/>
              </a:p>
            </p:txBody>
          </p:sp>
        </mc:Choice>
        <mc:Fallback xmlns="">
          <p:sp>
            <p:nvSpPr>
              <p:cNvPr id="67" name="テキスト ボックス 66">
                <a:extLst>
                  <a:ext uri="{FF2B5EF4-FFF2-40B4-BE49-F238E27FC236}">
                    <a16:creationId xmlns:a16="http://schemas.microsoft.com/office/drawing/2014/main" id="{73949AB6-D6A8-EF96-83D2-D8AC92B121BE}"/>
                  </a:ext>
                </a:extLst>
              </p:cNvPr>
              <p:cNvSpPr txBox="1">
                <a:spLocks noRot="1" noChangeAspect="1" noMove="1" noResize="1" noEditPoints="1" noAdjustHandles="1" noChangeArrowheads="1" noChangeShapeType="1" noTextEdit="1"/>
              </p:cNvSpPr>
              <p:nvPr/>
            </p:nvSpPr>
            <p:spPr>
              <a:xfrm>
                <a:off x="7412080" y="4121317"/>
                <a:ext cx="1346394" cy="492443"/>
              </a:xfrm>
              <a:prstGeom prst="rect">
                <a:avLst/>
              </a:prstGeom>
              <a:blipFill>
                <a:blip r:embed="rId24"/>
                <a:stretch>
                  <a:fillRect/>
                </a:stretch>
              </a:blipFill>
            </p:spPr>
            <p:txBody>
              <a:bodyPr/>
              <a:lstStyle/>
              <a:p>
                <a:r>
                  <a:rPr lang="ja-JP" altLang="en-US">
                    <a:noFill/>
                  </a:rPr>
                  <a:t> </a:t>
                </a:r>
              </a:p>
            </p:txBody>
          </p:sp>
        </mc:Fallback>
      </mc:AlternateContent>
      <p:pic>
        <p:nvPicPr>
          <p:cNvPr id="44" name="図 43">
            <a:extLst>
              <a:ext uri="{FF2B5EF4-FFF2-40B4-BE49-F238E27FC236}">
                <a16:creationId xmlns:a16="http://schemas.microsoft.com/office/drawing/2014/main" id="{CE106AA1-1F75-28ED-DA42-74CCBD39AE3D}"/>
              </a:ext>
            </a:extLst>
          </p:cNvPr>
          <p:cNvPicPr>
            <a:picLocks noChangeAspect="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06643" y="3150016"/>
            <a:ext cx="580821" cy="580821"/>
          </a:xfrm>
          <a:prstGeom prst="rect">
            <a:avLst/>
          </a:prstGeom>
        </p:spPr>
      </p:pic>
    </p:spTree>
    <p:extLst>
      <p:ext uri="{BB962C8B-B14F-4D97-AF65-F5344CB8AC3E}">
        <p14:creationId xmlns:p14="http://schemas.microsoft.com/office/powerpoint/2010/main" val="28426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1" grpId="0"/>
      <p:bldP spid="42" grpId="0"/>
      <p:bldP spid="61" grpId="0"/>
      <p:bldP spid="63" grpId="0"/>
      <p:bldP spid="64" grpId="0"/>
      <p:bldP spid="65" grpId="0" animBg="1"/>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E2CE6F7-EC29-48EB-547D-2A27761C26FA}"/>
              </a:ext>
            </a:extLst>
          </p:cNvPr>
          <p:cNvSpPr>
            <a:spLocks noGrp="1"/>
          </p:cNvSpPr>
          <p:nvPr>
            <p:ph type="title"/>
          </p:nvPr>
        </p:nvSpPr>
        <p:spPr/>
        <p:txBody>
          <a:bodyPr/>
          <a:lstStyle/>
          <a:p>
            <a:r>
              <a:rPr lang="en-US" altLang="ja-JP" dirty="0"/>
              <a:t>What </a:t>
            </a:r>
            <a:r>
              <a:rPr lang="en-US" altLang="ja-JP"/>
              <a:t>we achieved</a:t>
            </a:r>
            <a:endParaRPr lang="ja-JP" altLang="en-US" dirty="0"/>
          </a:p>
        </p:txBody>
      </p:sp>
      <p:sp>
        <p:nvSpPr>
          <p:cNvPr id="9" name="テキスト プレースホルダー 8">
            <a:extLst>
              <a:ext uri="{FF2B5EF4-FFF2-40B4-BE49-F238E27FC236}">
                <a16:creationId xmlns:a16="http://schemas.microsoft.com/office/drawing/2014/main" id="{AA0C05CA-F49A-52C6-F84A-2F397D10C6F2}"/>
              </a:ext>
            </a:extLst>
          </p:cNvPr>
          <p:cNvSpPr>
            <a:spLocks noGrp="1"/>
          </p:cNvSpPr>
          <p:nvPr>
            <p:ph type="body" sz="quarter" idx="13"/>
          </p:nvPr>
        </p:nvSpPr>
        <p:spPr/>
        <p:txBody>
          <a:bodyPr>
            <a:normAutofit fontScale="92500" lnSpcReduction="10000"/>
          </a:bodyPr>
          <a:lstStyle/>
          <a:p>
            <a:r>
              <a:rPr lang="en-US" altLang="ja-JP" dirty="0"/>
              <a:t>Introducing FE with secure key leasing</a:t>
            </a:r>
            <a:endParaRPr lang="ja-JP" altLang="en-US" dirty="0"/>
          </a:p>
        </p:txBody>
      </p:sp>
      <p:sp>
        <p:nvSpPr>
          <p:cNvPr id="10" name="テキスト プレースホルダー 9">
            <a:extLst>
              <a:ext uri="{FF2B5EF4-FFF2-40B4-BE49-F238E27FC236}">
                <a16:creationId xmlns:a16="http://schemas.microsoft.com/office/drawing/2014/main" id="{C3F71DC4-1D13-6917-29A3-252955879936}"/>
              </a:ext>
            </a:extLst>
          </p:cNvPr>
          <p:cNvSpPr>
            <a:spLocks noGrp="1"/>
          </p:cNvSpPr>
          <p:nvPr>
            <p:ph type="body" sz="quarter" idx="14"/>
          </p:nvPr>
        </p:nvSpPr>
        <p:spPr/>
        <p:txBody>
          <a:bodyPr/>
          <a:lstStyle/>
          <a:p>
            <a:r>
              <a:rPr lang="en-US" altLang="ja-JP" dirty="0"/>
              <a:t>Achieving bounded collusion-resistant secret key FE with SKL from OWFs</a:t>
            </a:r>
            <a:endParaRPr lang="ja-JP" altLang="en-US" dirty="0"/>
          </a:p>
        </p:txBody>
      </p:sp>
      <p:sp>
        <p:nvSpPr>
          <p:cNvPr id="11" name="テキスト プレースホルダー 10">
            <a:extLst>
              <a:ext uri="{FF2B5EF4-FFF2-40B4-BE49-F238E27FC236}">
                <a16:creationId xmlns:a16="http://schemas.microsoft.com/office/drawing/2014/main" id="{52541F69-FE37-B68B-E0B7-8BD0B7DDABB6}"/>
              </a:ext>
            </a:extLst>
          </p:cNvPr>
          <p:cNvSpPr>
            <a:spLocks noGrp="1"/>
          </p:cNvSpPr>
          <p:nvPr>
            <p:ph type="body" sz="quarter" idx="15"/>
          </p:nvPr>
        </p:nvSpPr>
        <p:spPr/>
        <p:txBody>
          <a:bodyPr>
            <a:normAutofit fontScale="92500" lnSpcReduction="10000"/>
          </a:bodyPr>
          <a:lstStyle/>
          <a:p>
            <a:r>
              <a:rPr lang="en-US" altLang="ja-JP" dirty="0"/>
              <a:t>Introducing single-</a:t>
            </a:r>
            <a:r>
              <a:rPr lang="en-US" altLang="ja-JP" dirty="0" err="1"/>
              <a:t>decryptor</a:t>
            </a:r>
            <a:r>
              <a:rPr lang="en-US" altLang="ja-JP" dirty="0"/>
              <a:t> FE</a:t>
            </a:r>
            <a:endParaRPr lang="ja-JP" altLang="en-US" dirty="0"/>
          </a:p>
        </p:txBody>
      </p:sp>
      <p:sp>
        <p:nvSpPr>
          <p:cNvPr id="12" name="テキスト プレースホルダー 11">
            <a:extLst>
              <a:ext uri="{FF2B5EF4-FFF2-40B4-BE49-F238E27FC236}">
                <a16:creationId xmlns:a16="http://schemas.microsoft.com/office/drawing/2014/main" id="{2360FDF5-B435-7AD7-9AC5-11448F5330A9}"/>
              </a:ext>
            </a:extLst>
          </p:cNvPr>
          <p:cNvSpPr>
            <a:spLocks noGrp="1"/>
          </p:cNvSpPr>
          <p:nvPr>
            <p:ph type="body" sz="quarter" idx="16"/>
          </p:nvPr>
        </p:nvSpPr>
        <p:spPr/>
        <p:txBody>
          <a:bodyPr/>
          <a:lstStyle/>
          <a:p>
            <a:r>
              <a:rPr lang="en-US" altLang="ja-JP" dirty="0"/>
              <a:t>Achieving collusion-resistant public key SDFE from IO and OWFs</a:t>
            </a:r>
            <a:endParaRPr lang="ja-JP" altLang="en-US" dirty="0"/>
          </a:p>
        </p:txBody>
      </p:sp>
    </p:spTree>
    <p:extLst>
      <p:ext uri="{BB962C8B-B14F-4D97-AF65-F5344CB8AC3E}">
        <p14:creationId xmlns:p14="http://schemas.microsoft.com/office/powerpoint/2010/main" val="143068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7E1DFE9-B809-D73A-0F87-A6D9B2591B9D}"/>
              </a:ext>
            </a:extLst>
          </p:cNvPr>
          <p:cNvSpPr>
            <a:spLocks noGrp="1"/>
          </p:cNvSpPr>
          <p:nvPr>
            <p:ph type="title"/>
          </p:nvPr>
        </p:nvSpPr>
        <p:spPr/>
        <p:txBody>
          <a:bodyPr/>
          <a:lstStyle/>
          <a:p>
            <a:r>
              <a:rPr lang="en-US" altLang="ja-JP" dirty="0"/>
              <a:t>On (Set) Homomorphic Secret Sharing</a:t>
            </a:r>
            <a:endParaRPr lang="ja-JP" altLang="en-US" dirty="0"/>
          </a:p>
        </p:txBody>
      </p:sp>
      <p:sp>
        <p:nvSpPr>
          <p:cNvPr id="8" name="テキスト プレースホルダー 7">
            <a:extLst>
              <a:ext uri="{FF2B5EF4-FFF2-40B4-BE49-F238E27FC236}">
                <a16:creationId xmlns:a16="http://schemas.microsoft.com/office/drawing/2014/main" id="{77E07887-08A4-3A59-C10D-4D09EBC2CD8B}"/>
              </a:ext>
            </a:extLst>
          </p:cNvPr>
          <p:cNvSpPr>
            <a:spLocks noGrp="1"/>
          </p:cNvSpPr>
          <p:nvPr>
            <p:ph type="body" sz="quarter" idx="13"/>
          </p:nvPr>
        </p:nvSpPr>
        <p:spPr/>
        <p:txBody>
          <a:bodyPr>
            <a:normAutofit fontScale="92500" lnSpcReduction="10000"/>
          </a:bodyPr>
          <a:lstStyle/>
          <a:p>
            <a:r>
              <a:rPr lang="en-US" altLang="ja-JP" dirty="0"/>
              <a:t>HSS needs the LWE assumption</a:t>
            </a:r>
            <a:endParaRPr lang="ja-JP" altLang="en-US" dirty="0"/>
          </a:p>
        </p:txBody>
      </p:sp>
      <p:sp>
        <p:nvSpPr>
          <p:cNvPr id="9" name="テキスト プレースホルダー 8">
            <a:extLst>
              <a:ext uri="{FF2B5EF4-FFF2-40B4-BE49-F238E27FC236}">
                <a16:creationId xmlns:a16="http://schemas.microsoft.com/office/drawing/2014/main" id="{1ABF8922-B625-9365-D48E-9B459CE036CF}"/>
              </a:ext>
            </a:extLst>
          </p:cNvPr>
          <p:cNvSpPr>
            <a:spLocks noGrp="1"/>
          </p:cNvSpPr>
          <p:nvPr>
            <p:ph type="body" sz="quarter" idx="14"/>
          </p:nvPr>
        </p:nvSpPr>
        <p:spPr/>
        <p:txBody>
          <a:bodyPr/>
          <a:lstStyle/>
          <a:p>
            <a:r>
              <a:rPr lang="en-US" altLang="ja-JP" dirty="0"/>
              <a:t>For the strong version in the previous slide</a:t>
            </a:r>
            <a:endParaRPr lang="ja-JP" altLang="en-US" dirty="0"/>
          </a:p>
        </p:txBody>
      </p:sp>
      <p:sp>
        <p:nvSpPr>
          <p:cNvPr id="10" name="テキスト プレースホルダー 9">
            <a:extLst>
              <a:ext uri="{FF2B5EF4-FFF2-40B4-BE49-F238E27FC236}">
                <a16:creationId xmlns:a16="http://schemas.microsoft.com/office/drawing/2014/main" id="{AC29BE90-AAFE-2A77-930A-0792586A7136}"/>
              </a:ext>
            </a:extLst>
          </p:cNvPr>
          <p:cNvSpPr>
            <a:spLocks noGrp="1"/>
          </p:cNvSpPr>
          <p:nvPr>
            <p:ph type="body" sz="quarter" idx="15"/>
          </p:nvPr>
        </p:nvSpPr>
        <p:spPr/>
        <p:txBody>
          <a:bodyPr>
            <a:normAutofit fontScale="92500" lnSpcReduction="10000"/>
          </a:bodyPr>
          <a:lstStyle/>
          <a:p>
            <a:r>
              <a:rPr lang="en-US" altLang="ja-JP" dirty="0"/>
              <a:t>We use a weaker variant, </a:t>
            </a:r>
            <a:r>
              <a:rPr lang="en-US" altLang="ja-JP" i="1" dirty="0">
                <a:solidFill>
                  <a:schemeClr val="accent3"/>
                </a:solidFill>
              </a:rPr>
              <a:t>Set</a:t>
            </a:r>
            <a:r>
              <a:rPr lang="en-US" altLang="ja-JP" dirty="0"/>
              <a:t> HSS</a:t>
            </a:r>
            <a:endParaRPr lang="ja-JP" altLang="en-US" dirty="0"/>
          </a:p>
        </p:txBody>
      </p:sp>
      <p:sp>
        <p:nvSpPr>
          <p:cNvPr id="11" name="テキスト プレースホルダー 10">
            <a:extLst>
              <a:ext uri="{FF2B5EF4-FFF2-40B4-BE49-F238E27FC236}">
                <a16:creationId xmlns:a16="http://schemas.microsoft.com/office/drawing/2014/main" id="{B75F1BEB-7838-384B-0080-513E1A022BE7}"/>
              </a:ext>
            </a:extLst>
          </p:cNvPr>
          <p:cNvSpPr>
            <a:spLocks noGrp="1"/>
          </p:cNvSpPr>
          <p:nvPr>
            <p:ph type="body" sz="quarter" idx="16"/>
          </p:nvPr>
        </p:nvSpPr>
        <p:spPr/>
        <p:txBody>
          <a:bodyPr/>
          <a:lstStyle/>
          <a:p>
            <a:r>
              <a:rPr lang="en-US" altLang="ja-JP" dirty="0"/>
              <a:t>Can be instantiated with </a:t>
            </a:r>
            <a:r>
              <a:rPr lang="en-US" altLang="ja-JP" i="1" dirty="0">
                <a:solidFill>
                  <a:schemeClr val="accent3"/>
                </a:solidFill>
              </a:rPr>
              <a:t>OWFs</a:t>
            </a:r>
            <a:r>
              <a:rPr lang="en-US" altLang="ja-JP" dirty="0"/>
              <a:t> [JKMS20]</a:t>
            </a:r>
          </a:p>
        </p:txBody>
      </p:sp>
    </p:spTree>
    <p:extLst>
      <p:ext uri="{BB962C8B-B14F-4D97-AF65-F5344CB8AC3E}">
        <p14:creationId xmlns:p14="http://schemas.microsoft.com/office/powerpoint/2010/main" val="157013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F75FF3FD-C36B-0B2A-7A0D-C1101B043D7A}"/>
              </a:ext>
            </a:extLst>
          </p:cNvPr>
          <p:cNvSpPr>
            <a:spLocks noGrp="1"/>
          </p:cNvSpPr>
          <p:nvPr>
            <p:ph type="title"/>
          </p:nvPr>
        </p:nvSpPr>
        <p:spPr/>
        <p:txBody>
          <a:bodyPr/>
          <a:lstStyle/>
          <a:p>
            <a:r>
              <a:rPr lang="en-US" altLang="ja-JP" dirty="0"/>
              <a:t>Wrap-up</a:t>
            </a:r>
            <a:endParaRPr lang="ja-JP" altLang="en-US" dirty="0"/>
          </a:p>
        </p:txBody>
      </p:sp>
      <p:sp>
        <p:nvSpPr>
          <p:cNvPr id="8" name="テキスト プレースホルダー 7">
            <a:extLst>
              <a:ext uri="{FF2B5EF4-FFF2-40B4-BE49-F238E27FC236}">
                <a16:creationId xmlns:a16="http://schemas.microsoft.com/office/drawing/2014/main" id="{29C0E644-E44A-B9F2-2145-A02E4D97E4A2}"/>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44170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D13966A-B4C8-73BE-A647-2A26FA049F1D}"/>
              </a:ext>
            </a:extLst>
          </p:cNvPr>
          <p:cNvSpPr>
            <a:spLocks noGrp="1"/>
          </p:cNvSpPr>
          <p:nvPr>
            <p:ph type="title"/>
          </p:nvPr>
        </p:nvSpPr>
        <p:spPr/>
        <p:txBody>
          <a:bodyPr/>
          <a:lstStyle/>
          <a:p>
            <a:r>
              <a:rPr lang="en-US" altLang="ja-JP" dirty="0"/>
              <a:t>Deletion and Copy-Protection for FE Keys</a:t>
            </a:r>
            <a:endParaRPr lang="ja-JP" altLang="en-US" dirty="0"/>
          </a:p>
        </p:txBody>
      </p:sp>
      <p:sp>
        <p:nvSpPr>
          <p:cNvPr id="8" name="テキスト プレースホルダー 7">
            <a:extLst>
              <a:ext uri="{FF2B5EF4-FFF2-40B4-BE49-F238E27FC236}">
                <a16:creationId xmlns:a16="http://schemas.microsoft.com/office/drawing/2014/main" id="{CCCE1637-AEE6-3E8F-5268-CF5C038245B9}"/>
              </a:ext>
            </a:extLst>
          </p:cNvPr>
          <p:cNvSpPr>
            <a:spLocks noGrp="1"/>
          </p:cNvSpPr>
          <p:nvPr>
            <p:ph type="body" sz="quarter" idx="13"/>
          </p:nvPr>
        </p:nvSpPr>
        <p:spPr/>
        <p:txBody>
          <a:bodyPr>
            <a:normAutofit fontScale="92500" lnSpcReduction="10000"/>
          </a:bodyPr>
          <a:lstStyle/>
          <a:p>
            <a:r>
              <a:rPr lang="en-US" altLang="ja-JP" dirty="0"/>
              <a:t>New notions</a:t>
            </a:r>
            <a:endParaRPr lang="ja-JP" altLang="en-US" dirty="0"/>
          </a:p>
        </p:txBody>
      </p:sp>
      <p:sp>
        <p:nvSpPr>
          <p:cNvPr id="9" name="テキスト プレースホルダー 8">
            <a:extLst>
              <a:ext uri="{FF2B5EF4-FFF2-40B4-BE49-F238E27FC236}">
                <a16:creationId xmlns:a16="http://schemas.microsoft.com/office/drawing/2014/main" id="{23947E95-11EB-4572-6E69-3CA869AD81D1}"/>
              </a:ext>
            </a:extLst>
          </p:cNvPr>
          <p:cNvSpPr>
            <a:spLocks noGrp="1"/>
          </p:cNvSpPr>
          <p:nvPr>
            <p:ph type="body" sz="quarter" idx="14"/>
          </p:nvPr>
        </p:nvSpPr>
        <p:spPr/>
        <p:txBody>
          <a:bodyPr/>
          <a:lstStyle/>
          <a:p>
            <a:r>
              <a:rPr lang="en-US" altLang="ja-JP" dirty="0"/>
              <a:t>Secure Key Leasing and Copy-Protection for FE</a:t>
            </a:r>
            <a:endParaRPr lang="ja-JP" altLang="en-US" dirty="0"/>
          </a:p>
        </p:txBody>
      </p:sp>
      <p:sp>
        <p:nvSpPr>
          <p:cNvPr id="10" name="テキスト プレースホルダー 9">
            <a:extLst>
              <a:ext uri="{FF2B5EF4-FFF2-40B4-BE49-F238E27FC236}">
                <a16:creationId xmlns:a16="http://schemas.microsoft.com/office/drawing/2014/main" id="{15D90500-39FA-8DC3-2777-A5D3893A3DB9}"/>
              </a:ext>
            </a:extLst>
          </p:cNvPr>
          <p:cNvSpPr>
            <a:spLocks noGrp="1"/>
          </p:cNvSpPr>
          <p:nvPr>
            <p:ph type="body" sz="quarter" idx="15"/>
          </p:nvPr>
        </p:nvSpPr>
        <p:spPr/>
        <p:txBody>
          <a:bodyPr>
            <a:normAutofit fontScale="92500" lnSpcReduction="10000"/>
          </a:bodyPr>
          <a:lstStyle/>
          <a:p>
            <a:r>
              <a:rPr lang="en-US" altLang="ja-JP" dirty="0"/>
              <a:t>Constructions</a:t>
            </a:r>
            <a:endParaRPr lang="ja-JP" altLang="en-US" dirty="0"/>
          </a:p>
        </p:txBody>
      </p:sp>
      <p:sp>
        <p:nvSpPr>
          <p:cNvPr id="11" name="テキスト プレースホルダー 10">
            <a:extLst>
              <a:ext uri="{FF2B5EF4-FFF2-40B4-BE49-F238E27FC236}">
                <a16:creationId xmlns:a16="http://schemas.microsoft.com/office/drawing/2014/main" id="{44A504E4-4847-009A-B37A-72F935538ECC}"/>
              </a:ext>
            </a:extLst>
          </p:cNvPr>
          <p:cNvSpPr>
            <a:spLocks noGrp="1"/>
          </p:cNvSpPr>
          <p:nvPr>
            <p:ph type="body" sz="quarter" idx="16"/>
          </p:nvPr>
        </p:nvSpPr>
        <p:spPr/>
        <p:txBody>
          <a:bodyPr>
            <a:normAutofit fontScale="92500" lnSpcReduction="10000"/>
          </a:bodyPr>
          <a:lstStyle/>
          <a:p>
            <a:r>
              <a:rPr lang="en-US" altLang="ja-JP" dirty="0"/>
              <a:t>Bounded collusion-resistant SKFE with secure key leasing from OWFs</a:t>
            </a:r>
          </a:p>
          <a:p>
            <a:r>
              <a:rPr lang="en-US" altLang="ja-JP" dirty="0"/>
              <a:t>Collusion-resistant single-</a:t>
            </a:r>
            <a:r>
              <a:rPr lang="en-US" altLang="ja-JP" dirty="0" err="1"/>
              <a:t>decryptor</a:t>
            </a:r>
            <a:r>
              <a:rPr lang="en-US" altLang="ja-JP" dirty="0"/>
              <a:t> PKFE from IO and OWFs</a:t>
            </a:r>
            <a:endParaRPr lang="ja-JP" altLang="en-US" dirty="0"/>
          </a:p>
        </p:txBody>
      </p:sp>
      <p:sp>
        <p:nvSpPr>
          <p:cNvPr id="12" name="テキスト プレースホルダー 11">
            <a:extLst>
              <a:ext uri="{FF2B5EF4-FFF2-40B4-BE49-F238E27FC236}">
                <a16:creationId xmlns:a16="http://schemas.microsoft.com/office/drawing/2014/main" id="{628A106F-20E9-2AA1-FD14-A683EC41D959}"/>
              </a:ext>
            </a:extLst>
          </p:cNvPr>
          <p:cNvSpPr>
            <a:spLocks noGrp="1"/>
          </p:cNvSpPr>
          <p:nvPr>
            <p:ph type="body" sz="quarter" idx="17"/>
          </p:nvPr>
        </p:nvSpPr>
        <p:spPr/>
        <p:txBody>
          <a:bodyPr>
            <a:normAutofit fontScale="92500" lnSpcReduction="10000"/>
          </a:bodyPr>
          <a:lstStyle/>
          <a:p>
            <a:r>
              <a:rPr lang="en-US" altLang="ja-JP" dirty="0"/>
              <a:t>Open questions</a:t>
            </a:r>
            <a:endParaRPr lang="ja-JP" altLang="en-US" dirty="0"/>
          </a:p>
        </p:txBody>
      </p:sp>
      <p:sp>
        <p:nvSpPr>
          <p:cNvPr id="13" name="テキスト プレースホルダー 12">
            <a:extLst>
              <a:ext uri="{FF2B5EF4-FFF2-40B4-BE49-F238E27FC236}">
                <a16:creationId xmlns:a16="http://schemas.microsoft.com/office/drawing/2014/main" id="{FA5B8A5C-02F1-F04C-03B1-7CFE4C087AD0}"/>
              </a:ext>
            </a:extLst>
          </p:cNvPr>
          <p:cNvSpPr>
            <a:spLocks noGrp="1"/>
          </p:cNvSpPr>
          <p:nvPr>
            <p:ph type="body" sz="quarter" idx="18"/>
          </p:nvPr>
        </p:nvSpPr>
        <p:spPr/>
        <p:txBody>
          <a:bodyPr>
            <a:normAutofit fontScale="92500" lnSpcReduction="10000"/>
          </a:bodyPr>
          <a:lstStyle/>
          <a:p>
            <a:r>
              <a:rPr lang="en-US" altLang="ja-JP" dirty="0"/>
              <a:t>PKFE with secure key leasing without IO?</a:t>
            </a:r>
          </a:p>
          <a:p>
            <a:r>
              <a:rPr lang="en-US" altLang="ja-JP" dirty="0"/>
              <a:t>Collusion-resistant copy-protection for FE?</a:t>
            </a:r>
          </a:p>
          <a:p>
            <a:endParaRPr lang="ja-JP" altLang="en-US" dirty="0"/>
          </a:p>
        </p:txBody>
      </p:sp>
      <p:sp>
        <p:nvSpPr>
          <p:cNvPr id="2" name="テキスト ボックス 1">
            <a:extLst>
              <a:ext uri="{FF2B5EF4-FFF2-40B4-BE49-F238E27FC236}">
                <a16:creationId xmlns:a16="http://schemas.microsoft.com/office/drawing/2014/main" id="{34FC4355-C36F-41F1-A4B6-7B689EB7FAFF}"/>
              </a:ext>
            </a:extLst>
          </p:cNvPr>
          <p:cNvSpPr txBox="1"/>
          <p:nvPr/>
        </p:nvSpPr>
        <p:spPr>
          <a:xfrm>
            <a:off x="7752184" y="5202246"/>
            <a:ext cx="3466013" cy="1077218"/>
          </a:xfrm>
          <a:prstGeom prst="rect">
            <a:avLst/>
          </a:prstGeom>
          <a:noFill/>
        </p:spPr>
        <p:txBody>
          <a:bodyPr wrap="none" rtlCol="0">
            <a:spAutoFit/>
          </a:bodyPr>
          <a:lstStyle/>
          <a:p>
            <a:r>
              <a:rPr kumimoji="1" lang="en-US" altLang="ja-JP" sz="3200" dirty="0"/>
              <a:t>Thank you!</a:t>
            </a:r>
          </a:p>
          <a:p>
            <a:r>
              <a:rPr lang="en-US" altLang="ja-JP" sz="3200" dirty="0" err="1"/>
              <a:t>eprint</a:t>
            </a:r>
            <a:r>
              <a:rPr lang="en-US" altLang="ja-JP" sz="3200" dirty="0"/>
              <a:t> 2022/1252</a:t>
            </a:r>
            <a:endParaRPr kumimoji="1" lang="ja-JP" altLang="en-US" sz="3200" dirty="0"/>
          </a:p>
        </p:txBody>
      </p:sp>
    </p:spTree>
    <p:extLst>
      <p:ext uri="{BB962C8B-B14F-4D97-AF65-F5344CB8AC3E}">
        <p14:creationId xmlns:p14="http://schemas.microsoft.com/office/powerpoint/2010/main" val="4280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6593666-6505-4063-8004-B116E56F186D}"/>
              </a:ext>
            </a:extLst>
          </p:cNvPr>
          <p:cNvSpPr>
            <a:spLocks noGrp="1"/>
          </p:cNvSpPr>
          <p:nvPr>
            <p:ph type="title"/>
          </p:nvPr>
        </p:nvSpPr>
        <p:spPr>
          <a:xfrm>
            <a:off x="823786" y="1564332"/>
            <a:ext cx="10523667" cy="1768044"/>
          </a:xfrm>
        </p:spPr>
        <p:txBody>
          <a:bodyPr/>
          <a:lstStyle/>
          <a:p>
            <a:r>
              <a:rPr kumimoji="1" lang="en-US" altLang="ja-JP" dirty="0"/>
              <a:t>Functional Encryption</a:t>
            </a:r>
            <a:endParaRPr kumimoji="1" lang="ja-JP" altLang="en-US" dirty="0"/>
          </a:p>
        </p:txBody>
      </p:sp>
      <p:sp>
        <p:nvSpPr>
          <p:cNvPr id="8" name="テキスト プレースホルダー 7">
            <a:extLst>
              <a:ext uri="{FF2B5EF4-FFF2-40B4-BE49-F238E27FC236}">
                <a16:creationId xmlns:a16="http://schemas.microsoft.com/office/drawing/2014/main" id="{ADC20A94-A680-4DF0-92DE-6D3C51F0D242}"/>
              </a:ext>
            </a:extLst>
          </p:cNvPr>
          <p:cNvSpPr>
            <a:spLocks noGrp="1"/>
          </p:cNvSpPr>
          <p:nvPr>
            <p:ph type="body" idx="1"/>
          </p:nvPr>
        </p:nvSpPr>
        <p:spPr>
          <a:xfrm>
            <a:off x="823787" y="3913017"/>
            <a:ext cx="10523667" cy="1500187"/>
          </a:xfrm>
        </p:spPr>
        <p:txBody>
          <a:bodyPr/>
          <a:lstStyle/>
          <a:p>
            <a:r>
              <a:rPr kumimoji="1" lang="en-US" altLang="ja-JP" dirty="0"/>
              <a:t>Definitions and </a:t>
            </a:r>
            <a:r>
              <a:rPr lang="en-US" altLang="ja-JP" dirty="0"/>
              <a:t>limitations</a:t>
            </a:r>
            <a:endParaRPr kumimoji="1" lang="ja-JP" altLang="en-US" dirty="0"/>
          </a:p>
        </p:txBody>
      </p:sp>
    </p:spTree>
    <p:extLst>
      <p:ext uri="{BB962C8B-B14F-4D97-AF65-F5344CB8AC3E}">
        <p14:creationId xmlns:p14="http://schemas.microsoft.com/office/powerpoint/2010/main" val="49968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26A0960A-9671-4BB6-AAAF-514E8C2ABF9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sp>
        <p:nvSpPr>
          <p:cNvPr id="5" name="タイトル 4">
            <a:extLst>
              <a:ext uri="{FF2B5EF4-FFF2-40B4-BE49-F238E27FC236}">
                <a16:creationId xmlns:a16="http://schemas.microsoft.com/office/drawing/2014/main" id="{4E486AF5-A687-47B2-BF7B-1F718268E6F5}"/>
              </a:ext>
            </a:extLst>
          </p:cNvPr>
          <p:cNvSpPr>
            <a:spLocks noGrp="1"/>
          </p:cNvSpPr>
          <p:nvPr>
            <p:ph type="title"/>
          </p:nvPr>
        </p:nvSpPr>
        <p:spPr/>
        <p:txBody>
          <a:bodyPr/>
          <a:lstStyle/>
          <a:p>
            <a:r>
              <a:rPr kumimoji="1" lang="en-US" altLang="ja-JP" dirty="0"/>
              <a:t>Functional Encryption</a:t>
            </a:r>
            <a:endParaRPr kumimoji="1" lang="ja-JP" altLang="en-US" dirty="0"/>
          </a:p>
        </p:txBody>
      </p:sp>
      <p:sp>
        <p:nvSpPr>
          <p:cNvPr id="4" name="スライド番号プレースホルダー 3">
            <a:extLst>
              <a:ext uri="{FF2B5EF4-FFF2-40B4-BE49-F238E27FC236}">
                <a16:creationId xmlns:a16="http://schemas.microsoft.com/office/drawing/2014/main" id="{3969C1C2-6ABC-4219-9205-B93DCA3E51D4}"/>
              </a:ext>
            </a:extLst>
          </p:cNvPr>
          <p:cNvSpPr>
            <a:spLocks noGrp="1"/>
          </p:cNvSpPr>
          <p:nvPr>
            <p:ph type="sldNum" sz="quarter" idx="11"/>
          </p:nvPr>
        </p:nvSpPr>
        <p:spPr/>
        <p:txBody>
          <a:bodyPr/>
          <a:lstStyle/>
          <a:p>
            <a:fld id="{23567B12-D15D-4314-B784-A73DA28CC051}" type="slidenum">
              <a:rPr kumimoji="1" lang="ja-JP" altLang="en-US" smtClean="0"/>
              <a:t>4</a:t>
            </a:fld>
            <a:endParaRPr kumimoji="1" lang="ja-JP" altLang="en-US"/>
          </a:p>
        </p:txBody>
      </p:sp>
      <p:pic>
        <p:nvPicPr>
          <p:cNvPr id="9" name="図 8">
            <a:extLst>
              <a:ext uri="{FF2B5EF4-FFF2-40B4-BE49-F238E27FC236}">
                <a16:creationId xmlns:a16="http://schemas.microsoft.com/office/drawing/2014/main" id="{4AC869E0-82EC-4ECA-95B8-04685A0D248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14288" y="1270703"/>
            <a:ext cx="1563423" cy="1563423"/>
          </a:xfrm>
          <a:prstGeom prst="rect">
            <a:avLst/>
          </a:prstGeom>
        </p:spPr>
      </p:pic>
      <p:pic>
        <p:nvPicPr>
          <p:cNvPr id="11" name="図 10">
            <a:extLst>
              <a:ext uri="{FF2B5EF4-FFF2-40B4-BE49-F238E27FC236}">
                <a16:creationId xmlns:a16="http://schemas.microsoft.com/office/drawing/2014/main" id="{75DAA2A3-1D7B-434A-B54E-BE9698697952}"/>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735124" y="3063831"/>
            <a:ext cx="1174691" cy="1174691"/>
          </a:xfrm>
          <a:prstGeom prst="rect">
            <a:avLst/>
          </a:prstGeom>
        </p:spPr>
      </p:pic>
      <p:pic>
        <p:nvPicPr>
          <p:cNvPr id="13" name="図 12">
            <a:extLst>
              <a:ext uri="{FF2B5EF4-FFF2-40B4-BE49-F238E27FC236}">
                <a16:creationId xmlns:a16="http://schemas.microsoft.com/office/drawing/2014/main" id="{208FB3CE-5F78-4704-8429-799B57EB461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46231" y="3897052"/>
            <a:ext cx="1512168" cy="1512168"/>
          </a:xfrm>
          <a:prstGeom prst="rect">
            <a:avLst/>
          </a:prstGeom>
        </p:spPr>
      </p:pic>
      <p:pic>
        <p:nvPicPr>
          <p:cNvPr id="15" name="図 14">
            <a:extLst>
              <a:ext uri="{FF2B5EF4-FFF2-40B4-BE49-F238E27FC236}">
                <a16:creationId xmlns:a16="http://schemas.microsoft.com/office/drawing/2014/main" id="{99A06C76-5E38-439C-86F5-0063AC3B604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19536" y="3933056"/>
            <a:ext cx="1400610" cy="1400610"/>
          </a:xfrm>
          <a:prstGeom prst="rect">
            <a:avLst/>
          </a:prstGeom>
        </p:spPr>
      </p:pic>
      <p:cxnSp>
        <p:nvCxnSpPr>
          <p:cNvPr id="17" name="直線矢印コネクタ 16">
            <a:extLst>
              <a:ext uri="{FF2B5EF4-FFF2-40B4-BE49-F238E27FC236}">
                <a16:creationId xmlns:a16="http://schemas.microsoft.com/office/drawing/2014/main" id="{12E15453-EAD7-4D2C-A66E-06C518649D1D}"/>
              </a:ext>
            </a:extLst>
          </p:cNvPr>
          <p:cNvCxnSpPr>
            <a:cxnSpLocks/>
          </p:cNvCxnSpPr>
          <p:nvPr/>
        </p:nvCxnSpPr>
        <p:spPr>
          <a:xfrm flipH="1" flipV="1">
            <a:off x="6981254" y="2531864"/>
            <a:ext cx="2304255" cy="16133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6C3D9370-8A20-4C48-8BF7-75A923353E9B}"/>
              </a:ext>
            </a:extLst>
          </p:cNvPr>
          <p:cNvCxnSpPr>
            <a:cxnSpLocks/>
          </p:cNvCxnSpPr>
          <p:nvPr/>
        </p:nvCxnSpPr>
        <p:spPr>
          <a:xfrm>
            <a:off x="7227383" y="2203098"/>
            <a:ext cx="2304256" cy="158626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8FF4293-C60B-459B-8BE1-F7AC3BBC9EDC}"/>
              </a:ext>
            </a:extLst>
          </p:cNvPr>
          <p:cNvCxnSpPr/>
          <p:nvPr/>
        </p:nvCxnSpPr>
        <p:spPr>
          <a:xfrm>
            <a:off x="3647728" y="4653136"/>
            <a:ext cx="54006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3EAD4D20-2301-4C71-8188-88C53AA81338}"/>
              </a:ext>
            </a:extLst>
          </p:cNvPr>
          <p:cNvCxnSpPr/>
          <p:nvPr/>
        </p:nvCxnSpPr>
        <p:spPr>
          <a:xfrm flipH="1">
            <a:off x="3071664" y="2420888"/>
            <a:ext cx="2016224" cy="15121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C5516F70-110C-41DB-BC96-27018229479B}"/>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pic>
        <p:nvPicPr>
          <p:cNvPr id="33" name="図 32">
            <a:extLst>
              <a:ext uri="{FF2B5EF4-FFF2-40B4-BE49-F238E27FC236}">
                <a16:creationId xmlns:a16="http://schemas.microsoft.com/office/drawing/2014/main" id="{E7FB80A2-A6D6-4C6F-99C1-267C842E8C0A}"/>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7146" y="2154962"/>
            <a:ext cx="955878" cy="955878"/>
          </a:xfrm>
          <a:prstGeom prst="rect">
            <a:avLst/>
          </a:prstGeom>
        </p:spPr>
      </p:pic>
      <p:pic>
        <p:nvPicPr>
          <p:cNvPr id="37" name="図 36">
            <a:extLst>
              <a:ext uri="{FF2B5EF4-FFF2-40B4-BE49-F238E27FC236}">
                <a16:creationId xmlns:a16="http://schemas.microsoft.com/office/drawing/2014/main" id="{04B08A34-66D0-4AA8-AB22-111228C82278}"/>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0857" y="1821393"/>
            <a:ext cx="763409" cy="763409"/>
          </a:xfrm>
          <a:prstGeom prst="rect">
            <a:avLst/>
          </a:prstGeom>
        </p:spPr>
      </p:pic>
      <p:pic>
        <p:nvPicPr>
          <p:cNvPr id="38" name="図 37">
            <a:extLst>
              <a:ext uri="{FF2B5EF4-FFF2-40B4-BE49-F238E27FC236}">
                <a16:creationId xmlns:a16="http://schemas.microsoft.com/office/drawing/2014/main" id="{0DCEA464-A7B3-4A80-9C2A-C59D1C7E82B3}"/>
              </a:ext>
            </a:extLst>
          </p:cNvPr>
          <p:cNvPicPr>
            <a:picLocks noChangeAspect="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246231" y="5209310"/>
            <a:ext cx="1512168" cy="1512168"/>
          </a:xfrm>
          <a:prstGeom prst="rect">
            <a:avLst/>
          </a:prstGeom>
        </p:spPr>
      </p:pic>
      <p:pic>
        <p:nvPicPr>
          <p:cNvPr id="39" name="図 38">
            <a:extLst>
              <a:ext uri="{FF2B5EF4-FFF2-40B4-BE49-F238E27FC236}">
                <a16:creationId xmlns:a16="http://schemas.microsoft.com/office/drawing/2014/main" id="{B41388F9-C63E-43FF-B6FA-6AF200555E04}"/>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15678" y="5783080"/>
            <a:ext cx="573273" cy="573273"/>
          </a:xfrm>
          <a:prstGeom prst="rect">
            <a:avLst/>
          </a:prstGeom>
        </p:spPr>
      </p:pic>
      <p:pic>
        <p:nvPicPr>
          <p:cNvPr id="43" name="図 42">
            <a:extLst>
              <a:ext uri="{FF2B5EF4-FFF2-40B4-BE49-F238E27FC236}">
                <a16:creationId xmlns:a16="http://schemas.microsoft.com/office/drawing/2014/main" id="{2823A468-C270-4B40-B863-0733B44869B5}"/>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73348" y="2180253"/>
            <a:ext cx="780290" cy="780290"/>
          </a:xfrm>
          <a:prstGeom prst="rect">
            <a:avLst/>
          </a:prstGeom>
        </p:spPr>
      </p:pic>
      <mc:AlternateContent xmlns:mc="http://schemas.openxmlformats.org/markup-compatibility/2006" xmlns:a14="http://schemas.microsoft.com/office/drawing/2010/main">
        <mc:Choice Requires="a14">
          <p:sp>
            <p:nvSpPr>
              <p:cNvPr id="2" name="テキスト ボックス 1"/>
              <p:cNvSpPr txBox="1"/>
              <p:nvPr/>
            </p:nvSpPr>
            <p:spPr>
              <a:xfrm>
                <a:off x="6138660" y="3312622"/>
                <a:ext cx="47339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𝑓</m:t>
                      </m:r>
                    </m:oMath>
                  </m:oMathPara>
                </a14:m>
                <a:endParaRPr kumimoji="1" lang="ja-JP" altLang="en-US" sz="4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6138660" y="3312622"/>
                <a:ext cx="473399" cy="677108"/>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7489071" y="1553050"/>
                <a:ext cx="976806" cy="731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𝑠</m:t>
                      </m:r>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𝑘</m:t>
                          </m:r>
                        </m:e>
                        <m:sub>
                          <m:r>
                            <a:rPr kumimoji="1" lang="en-US" altLang="ja-JP" sz="4400" b="0" i="1" smtClean="0">
                              <a:latin typeface="Cambria Math" panose="02040503050406030204" pitchFamily="18" charset="0"/>
                            </a:rPr>
                            <m:t>𝑓</m:t>
                          </m:r>
                        </m:sub>
                      </m:sSub>
                    </m:oMath>
                  </m:oMathPara>
                </a14:m>
                <a:endParaRPr kumimoji="1" lang="ja-JP" altLang="en-US" sz="4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489071" y="1553050"/>
                <a:ext cx="976806" cy="731419"/>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2229605" y="2334880"/>
                <a:ext cx="78758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𝑝𝑘</m:t>
                      </m:r>
                    </m:oMath>
                  </m:oMathPara>
                </a14:m>
                <a:endParaRPr kumimoji="1" lang="ja-JP" altLang="en-US" sz="44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229605" y="2334880"/>
                <a:ext cx="787588" cy="677108"/>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2472268" y="5504745"/>
                <a:ext cx="2736005"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𝐸𝑛𝑐</m:t>
                      </m:r>
                      <m:r>
                        <a:rPr kumimoji="1" lang="en-US" altLang="ja-JP" sz="4400" b="0" i="1" smtClean="0">
                          <a:latin typeface="Cambria Math" panose="02040503050406030204" pitchFamily="18" charset="0"/>
                        </a:rPr>
                        <m:t>(</m:t>
                      </m:r>
                      <m:r>
                        <a:rPr kumimoji="1" lang="en-US" altLang="ja-JP" sz="4400" b="0" i="1" smtClean="0">
                          <a:latin typeface="Cambria Math" panose="02040503050406030204" pitchFamily="18" charset="0"/>
                        </a:rPr>
                        <m:t>𝑝𝑘</m:t>
                      </m:r>
                      <m:r>
                        <a:rPr kumimoji="1" lang="en-US" altLang="ja-JP" sz="4400" b="0" i="1" smtClean="0">
                          <a:latin typeface="Cambria Math" panose="02040503050406030204" pitchFamily="18" charset="0"/>
                        </a:rPr>
                        <m:t>,</m:t>
                      </m:r>
                      <m:r>
                        <a:rPr kumimoji="1" lang="en-US" altLang="ja-JP" sz="4400" b="0" i="1" smtClean="0">
                          <a:latin typeface="Cambria Math" panose="02040503050406030204" pitchFamily="18" charset="0"/>
                        </a:rPr>
                        <m:t>𝑥</m:t>
                      </m:r>
                      <m:r>
                        <a:rPr kumimoji="1" lang="en-US" altLang="ja-JP" sz="4400" b="0" i="1" smtClean="0">
                          <a:latin typeface="Cambria Math" panose="02040503050406030204" pitchFamily="18" charset="0"/>
                        </a:rPr>
                        <m:t>)</m:t>
                      </m:r>
                    </m:oMath>
                  </m:oMathPara>
                </a14:m>
                <a:endParaRPr kumimoji="1" lang="ja-JP" altLang="en-US" sz="44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472268" y="5504745"/>
                <a:ext cx="2736005" cy="677108"/>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7874267" y="5625650"/>
                <a:ext cx="125829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𝑓</m:t>
                      </m:r>
                      <m:r>
                        <a:rPr kumimoji="1" lang="en-US" altLang="ja-JP" sz="4400" b="0" i="1" smtClean="0">
                          <a:latin typeface="Cambria Math" panose="02040503050406030204" pitchFamily="18" charset="0"/>
                        </a:rPr>
                        <m:t>(</m:t>
                      </m:r>
                      <m:r>
                        <a:rPr kumimoji="1" lang="en-US" altLang="ja-JP" sz="4400" b="0" i="1" smtClean="0">
                          <a:latin typeface="Cambria Math" panose="02040503050406030204" pitchFamily="18" charset="0"/>
                        </a:rPr>
                        <m:t>𝑥</m:t>
                      </m:r>
                      <m:r>
                        <a:rPr kumimoji="1" lang="en-US" altLang="ja-JP" sz="4400" b="0" i="1" smtClean="0">
                          <a:latin typeface="Cambria Math" panose="02040503050406030204" pitchFamily="18" charset="0"/>
                        </a:rPr>
                        <m:t>)</m:t>
                      </m:r>
                    </m:oMath>
                  </m:oMathPara>
                </a14:m>
                <a:endParaRPr kumimoji="1" lang="ja-JP" altLang="en-US" sz="44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7874267" y="5625650"/>
                <a:ext cx="1258293" cy="677108"/>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AA17896-1338-5550-B760-41CB6E6607FA}"/>
                  </a:ext>
                </a:extLst>
              </p:cNvPr>
              <p:cNvSpPr txBox="1"/>
              <p:nvPr/>
            </p:nvSpPr>
            <p:spPr>
              <a:xfrm>
                <a:off x="5440964" y="1776628"/>
                <a:ext cx="120757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𝑚𝑠𝑘</m:t>
                      </m:r>
                    </m:oMath>
                  </m:oMathPara>
                </a14:m>
                <a:endParaRPr kumimoji="1" lang="ja-JP" altLang="en-US" sz="4400" dirty="0"/>
              </a:p>
            </p:txBody>
          </p:sp>
        </mc:Choice>
        <mc:Fallback xmlns="">
          <p:sp>
            <p:nvSpPr>
              <p:cNvPr id="3" name="テキスト ボックス 2">
                <a:extLst>
                  <a:ext uri="{FF2B5EF4-FFF2-40B4-BE49-F238E27FC236}">
                    <a16:creationId xmlns:a16="http://schemas.microsoft.com/office/drawing/2014/main" id="{2AA17896-1338-5550-B760-41CB6E6607FA}"/>
                  </a:ext>
                </a:extLst>
              </p:cNvPr>
              <p:cNvSpPr txBox="1">
                <a:spLocks noRot="1" noChangeAspect="1" noMove="1" noResize="1" noEditPoints="1" noAdjustHandles="1" noChangeArrowheads="1" noChangeShapeType="1" noTextEdit="1"/>
              </p:cNvSpPr>
              <p:nvPr/>
            </p:nvSpPr>
            <p:spPr>
              <a:xfrm>
                <a:off x="5440964" y="1776628"/>
                <a:ext cx="1207574" cy="677108"/>
              </a:xfrm>
              <a:prstGeom prst="rect">
                <a:avLst/>
              </a:prstGeom>
              <a:blipFill>
                <a:blip r:embed="rId1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64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F94EC-57CF-D3CC-0EB3-C3E453C99DB1}"/>
              </a:ext>
            </a:extLst>
          </p:cNvPr>
          <p:cNvSpPr>
            <a:spLocks noGrp="1"/>
          </p:cNvSpPr>
          <p:nvPr>
            <p:ph type="title"/>
          </p:nvPr>
        </p:nvSpPr>
        <p:spPr/>
        <p:txBody>
          <a:bodyPr/>
          <a:lstStyle/>
          <a:p>
            <a:r>
              <a:rPr kumimoji="1" lang="en-US" altLang="ja-JP"/>
              <a:t>Can </a:t>
            </a:r>
            <a:r>
              <a:rPr lang="en-US" altLang="ja-JP"/>
              <a:t>we</a:t>
            </a:r>
            <a:r>
              <a:rPr kumimoji="1" lang="en-US" altLang="ja-JP"/>
              <a:t> </a:t>
            </a:r>
            <a:r>
              <a:rPr kumimoji="1" lang="en-US" altLang="ja-JP" dirty="0"/>
              <a:t>cancel the functional decryption key?</a:t>
            </a:r>
            <a:endParaRPr kumimoji="1" lang="ja-JP" altLang="en-US" dirty="0"/>
          </a:p>
        </p:txBody>
      </p:sp>
      <p:sp>
        <p:nvSpPr>
          <p:cNvPr id="11" name="テキスト プレースホルダー 10">
            <a:extLst>
              <a:ext uri="{FF2B5EF4-FFF2-40B4-BE49-F238E27FC236}">
                <a16:creationId xmlns:a16="http://schemas.microsoft.com/office/drawing/2014/main" id="{174A268E-49B3-253A-7760-50D3EDE1EAE3}"/>
              </a:ext>
            </a:extLst>
          </p:cNvPr>
          <p:cNvSpPr>
            <a:spLocks noGrp="1"/>
          </p:cNvSpPr>
          <p:nvPr>
            <p:ph type="body" sz="quarter" idx="13"/>
          </p:nvPr>
        </p:nvSpPr>
        <p:spPr/>
        <p:txBody>
          <a:bodyPr>
            <a:normAutofit fontScale="92500" lnSpcReduction="10000"/>
          </a:bodyPr>
          <a:lstStyle/>
          <a:p>
            <a:r>
              <a:rPr lang="en-US" altLang="ja-JP" dirty="0"/>
              <a:t>The key holders can compute f(x) forever</a:t>
            </a:r>
            <a:endParaRPr lang="ja-JP" altLang="en-US" dirty="0"/>
          </a:p>
        </p:txBody>
      </p:sp>
      <p:sp>
        <p:nvSpPr>
          <p:cNvPr id="12" name="テキスト プレースホルダー 11">
            <a:extLst>
              <a:ext uri="{FF2B5EF4-FFF2-40B4-BE49-F238E27FC236}">
                <a16:creationId xmlns:a16="http://schemas.microsoft.com/office/drawing/2014/main" id="{FF2FA7A5-98EA-AC5A-007F-77DC26F71A16}"/>
              </a:ext>
            </a:extLst>
          </p:cNvPr>
          <p:cNvSpPr>
            <a:spLocks noGrp="1"/>
          </p:cNvSpPr>
          <p:nvPr>
            <p:ph type="body" sz="quarter" idx="14"/>
          </p:nvPr>
        </p:nvSpPr>
        <p:spPr/>
        <p:txBody>
          <a:bodyPr/>
          <a:lstStyle/>
          <a:p>
            <a:r>
              <a:rPr lang="en-US" altLang="ja-JP" dirty="0"/>
              <a:t>Can keep a copy</a:t>
            </a:r>
          </a:p>
          <a:p>
            <a:r>
              <a:rPr lang="en-US" altLang="ja-JP" dirty="0"/>
              <a:t>Bad for dynamic member change (e.g., subscription model)</a:t>
            </a:r>
          </a:p>
          <a:p>
            <a:endParaRPr lang="ja-JP" altLang="en-US" dirty="0"/>
          </a:p>
        </p:txBody>
      </p:sp>
      <p:sp>
        <p:nvSpPr>
          <p:cNvPr id="13" name="テキスト プレースホルダー 12">
            <a:extLst>
              <a:ext uri="{FF2B5EF4-FFF2-40B4-BE49-F238E27FC236}">
                <a16:creationId xmlns:a16="http://schemas.microsoft.com/office/drawing/2014/main" id="{A0F479A2-C7C5-A67D-8CDC-D2FD1F54EA53}"/>
              </a:ext>
            </a:extLst>
          </p:cNvPr>
          <p:cNvSpPr>
            <a:spLocks noGrp="1"/>
          </p:cNvSpPr>
          <p:nvPr>
            <p:ph type="body" sz="quarter" idx="15"/>
          </p:nvPr>
        </p:nvSpPr>
        <p:spPr/>
        <p:txBody>
          <a:bodyPr>
            <a:normAutofit fontScale="92500" lnSpcReduction="10000"/>
          </a:bodyPr>
          <a:lstStyle/>
          <a:p>
            <a:r>
              <a:rPr lang="en-US" altLang="ja-JP" dirty="0"/>
              <a:t>Revocation mechanism for FE?</a:t>
            </a:r>
            <a:endParaRPr lang="ja-JP" altLang="en-US" dirty="0"/>
          </a:p>
        </p:txBody>
      </p:sp>
      <p:sp>
        <p:nvSpPr>
          <p:cNvPr id="14" name="テキスト プレースホルダー 13">
            <a:extLst>
              <a:ext uri="{FF2B5EF4-FFF2-40B4-BE49-F238E27FC236}">
                <a16:creationId xmlns:a16="http://schemas.microsoft.com/office/drawing/2014/main" id="{ECE50A7F-F1F5-86F6-1B52-1E8D03C1AFA0}"/>
              </a:ext>
            </a:extLst>
          </p:cNvPr>
          <p:cNvSpPr>
            <a:spLocks noGrp="1"/>
          </p:cNvSpPr>
          <p:nvPr>
            <p:ph type="body" sz="quarter" idx="16"/>
          </p:nvPr>
        </p:nvSpPr>
        <p:spPr/>
        <p:txBody>
          <a:bodyPr/>
          <a:lstStyle/>
          <a:p>
            <a:r>
              <a:rPr lang="en-US" altLang="ja-JP" dirty="0"/>
              <a:t>Revocable FE [</a:t>
            </a:r>
            <a:r>
              <a:rPr lang="en-US" altLang="ja-JP" dirty="0">
                <a:solidFill>
                  <a:schemeClr val="accent2"/>
                </a:solidFill>
              </a:rPr>
              <a:t>N</a:t>
            </a:r>
            <a:r>
              <a:rPr lang="en-US" altLang="ja-JP" dirty="0"/>
              <a:t>WZ16]</a:t>
            </a:r>
          </a:p>
          <a:p>
            <a:r>
              <a:rPr lang="en-US" altLang="ja-JP" dirty="0"/>
              <a:t>Perfect solution?</a:t>
            </a:r>
          </a:p>
          <a:p>
            <a:r>
              <a:rPr lang="en-US" altLang="ja-JP" i="1" dirty="0">
                <a:solidFill>
                  <a:schemeClr val="accent3"/>
                </a:solidFill>
              </a:rPr>
              <a:t>Need to update all ciphertexts</a:t>
            </a:r>
          </a:p>
          <a:p>
            <a:r>
              <a:rPr lang="en-US" altLang="ja-JP" i="1" dirty="0">
                <a:solidFill>
                  <a:schemeClr val="accent3"/>
                </a:solidFill>
              </a:rPr>
              <a:t>Moreover…</a:t>
            </a:r>
          </a:p>
        </p:txBody>
      </p:sp>
      <p:grpSp>
        <p:nvGrpSpPr>
          <p:cNvPr id="7" name="グループ化 6">
            <a:extLst>
              <a:ext uri="{FF2B5EF4-FFF2-40B4-BE49-F238E27FC236}">
                <a16:creationId xmlns:a16="http://schemas.microsoft.com/office/drawing/2014/main" id="{3EDEEB06-00EA-8A09-4402-C4D6EB4834A3}"/>
              </a:ext>
            </a:extLst>
          </p:cNvPr>
          <p:cNvGrpSpPr/>
          <p:nvPr/>
        </p:nvGrpSpPr>
        <p:grpSpPr>
          <a:xfrm>
            <a:off x="9985228" y="1628800"/>
            <a:ext cx="796278" cy="1066763"/>
            <a:chOff x="8327146" y="1821393"/>
            <a:chExt cx="957120" cy="1289447"/>
          </a:xfrm>
        </p:grpSpPr>
        <p:pic>
          <p:nvPicPr>
            <p:cNvPr id="4" name="図 3">
              <a:extLst>
                <a:ext uri="{FF2B5EF4-FFF2-40B4-BE49-F238E27FC236}">
                  <a16:creationId xmlns:a16="http://schemas.microsoft.com/office/drawing/2014/main" id="{6B19D09F-3E4E-29DF-97A9-5A39FF76082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7146" y="2154962"/>
              <a:ext cx="955878" cy="955878"/>
            </a:xfrm>
            <a:prstGeom prst="rect">
              <a:avLst/>
            </a:prstGeom>
          </p:spPr>
        </p:pic>
        <p:pic>
          <p:nvPicPr>
            <p:cNvPr id="5" name="図 4">
              <a:extLst>
                <a:ext uri="{FF2B5EF4-FFF2-40B4-BE49-F238E27FC236}">
                  <a16:creationId xmlns:a16="http://schemas.microsoft.com/office/drawing/2014/main" id="{3B78B78F-4732-DDE7-E5B3-043F2D68DAD9}"/>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0857" y="1821393"/>
              <a:ext cx="763409" cy="763409"/>
            </a:xfrm>
            <a:prstGeom prst="rect">
              <a:avLst/>
            </a:prstGeom>
          </p:spPr>
        </p:pic>
      </p:gr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9652723-B9E6-85F5-FFA5-B023DA4C38AC}"/>
                  </a:ext>
                </a:extLst>
              </p:cNvPr>
              <p:cNvSpPr txBox="1"/>
              <p:nvPr/>
            </p:nvSpPr>
            <p:spPr>
              <a:xfrm>
                <a:off x="10749061" y="2014831"/>
                <a:ext cx="635120" cy="7314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𝑠</m:t>
                      </m:r>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𝑘</m:t>
                          </m:r>
                        </m:e>
                        <m:sub>
                          <m:r>
                            <a:rPr kumimoji="1" lang="en-US" altLang="ja-JP" sz="4400" b="0" i="1" smtClean="0">
                              <a:latin typeface="Cambria Math" panose="02040503050406030204" pitchFamily="18" charset="0"/>
                            </a:rPr>
                            <m:t>𝑓</m:t>
                          </m:r>
                        </m:sub>
                      </m:sSub>
                    </m:oMath>
                  </m:oMathPara>
                </a14:m>
                <a:endParaRPr kumimoji="1" lang="ja-JP" altLang="en-US" sz="4400" dirty="0"/>
              </a:p>
            </p:txBody>
          </p:sp>
        </mc:Choice>
        <mc:Fallback>
          <p:sp>
            <p:nvSpPr>
              <p:cNvPr id="6" name="テキスト ボックス 5">
                <a:extLst>
                  <a:ext uri="{FF2B5EF4-FFF2-40B4-BE49-F238E27FC236}">
                    <a16:creationId xmlns:a16="http://schemas.microsoft.com/office/drawing/2014/main" id="{B9652723-B9E6-85F5-FFA5-B023DA4C38AC}"/>
                  </a:ext>
                </a:extLst>
              </p:cNvPr>
              <p:cNvSpPr txBox="1">
                <a:spLocks noRot="1" noChangeAspect="1" noMove="1" noResize="1" noEditPoints="1" noAdjustHandles="1" noChangeArrowheads="1" noChangeShapeType="1" noTextEdit="1"/>
              </p:cNvSpPr>
              <p:nvPr/>
            </p:nvSpPr>
            <p:spPr>
              <a:xfrm>
                <a:off x="10749061" y="2014831"/>
                <a:ext cx="635120" cy="731419"/>
              </a:xfrm>
              <a:prstGeom prst="rect">
                <a:avLst/>
              </a:prstGeom>
              <a:blipFill>
                <a:blip r:embed="rId5"/>
                <a:stretch>
                  <a:fillRect r="-24038"/>
                </a:stretch>
              </a:blipFill>
            </p:spPr>
            <p:txBody>
              <a:bodyPr/>
              <a:lstStyle/>
              <a:p>
                <a:r>
                  <a:rPr lang="ja-JP" altLang="en-US">
                    <a:noFill/>
                  </a:rPr>
                  <a:t> </a:t>
                </a:r>
              </a:p>
            </p:txBody>
          </p:sp>
        </mc:Fallback>
      </mc:AlternateContent>
      <p:grpSp>
        <p:nvGrpSpPr>
          <p:cNvPr id="10" name="グループ化 9">
            <a:extLst>
              <a:ext uri="{FF2B5EF4-FFF2-40B4-BE49-F238E27FC236}">
                <a16:creationId xmlns:a16="http://schemas.microsoft.com/office/drawing/2014/main" id="{F8207681-DED0-FA44-A74E-A3438A9383BF}"/>
              </a:ext>
            </a:extLst>
          </p:cNvPr>
          <p:cNvGrpSpPr/>
          <p:nvPr/>
        </p:nvGrpSpPr>
        <p:grpSpPr>
          <a:xfrm>
            <a:off x="7112975" y="3941315"/>
            <a:ext cx="615756" cy="671666"/>
            <a:chOff x="5435884" y="4724455"/>
            <a:chExt cx="1231511" cy="1201845"/>
          </a:xfrm>
        </p:grpSpPr>
        <p:pic>
          <p:nvPicPr>
            <p:cNvPr id="8" name="図 7">
              <a:extLst>
                <a:ext uri="{FF2B5EF4-FFF2-40B4-BE49-F238E27FC236}">
                  <a16:creationId xmlns:a16="http://schemas.microsoft.com/office/drawing/2014/main" id="{34980D95-079A-CAF9-C00D-4F8B21B78993}"/>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9" name="図 8">
              <a:extLst>
                <a:ext uri="{FF2B5EF4-FFF2-40B4-BE49-F238E27FC236}">
                  <a16:creationId xmlns:a16="http://schemas.microsoft.com/office/drawing/2014/main" id="{3F2D10A5-3970-DE3F-C289-45D91A0AA8AF}"/>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pic>
        <p:nvPicPr>
          <p:cNvPr id="15" name="図 14">
            <a:extLst>
              <a:ext uri="{FF2B5EF4-FFF2-40B4-BE49-F238E27FC236}">
                <a16:creationId xmlns:a16="http://schemas.microsoft.com/office/drawing/2014/main" id="{BCE48DD6-1820-7EE3-B63F-C7BBE9A301FD}"/>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12847" y="1883665"/>
            <a:ext cx="853720" cy="853720"/>
          </a:xfrm>
          <a:prstGeom prst="rect">
            <a:avLst/>
          </a:prstGeom>
        </p:spPr>
      </p:pic>
      <p:cxnSp>
        <p:nvCxnSpPr>
          <p:cNvPr id="17" name="直線矢印コネクタ 16">
            <a:extLst>
              <a:ext uri="{FF2B5EF4-FFF2-40B4-BE49-F238E27FC236}">
                <a16:creationId xmlns:a16="http://schemas.microsoft.com/office/drawing/2014/main" id="{888485A1-7E64-CD90-216E-92DF3CC1D7DF}"/>
              </a:ext>
            </a:extLst>
          </p:cNvPr>
          <p:cNvCxnSpPr>
            <a:stCxn id="4" idx="1"/>
            <a:endCxn id="15" idx="3"/>
          </p:cNvCxnSpPr>
          <p:nvPr/>
        </p:nvCxnSpPr>
        <p:spPr>
          <a:xfrm flipH="1">
            <a:off x="8466567" y="2300163"/>
            <a:ext cx="1518661" cy="1036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3780B13-31D2-86DF-E9D1-5C0056E39CCE}"/>
              </a:ext>
            </a:extLst>
          </p:cNvPr>
          <p:cNvSpPr txBox="1"/>
          <p:nvPr/>
        </p:nvSpPr>
        <p:spPr>
          <a:xfrm>
            <a:off x="8776218" y="1902023"/>
            <a:ext cx="1281185" cy="461665"/>
          </a:xfrm>
          <a:prstGeom prst="rect">
            <a:avLst/>
          </a:prstGeom>
          <a:noFill/>
        </p:spPr>
        <p:txBody>
          <a:bodyPr wrap="none" rtlCol="0">
            <a:spAutoFit/>
          </a:bodyPr>
          <a:lstStyle/>
          <a:p>
            <a:r>
              <a:rPr kumimoji="1" lang="en-US" altLang="ja-JP" sz="2400" dirty="0"/>
              <a:t>Return?</a:t>
            </a:r>
            <a:endParaRPr kumimoji="1" lang="ja-JP" altLang="en-US" sz="2400" dirty="0"/>
          </a:p>
        </p:txBody>
      </p:sp>
      <p:sp>
        <p:nvSpPr>
          <p:cNvPr id="22" name="テキスト ボックス 21">
            <a:extLst>
              <a:ext uri="{FF2B5EF4-FFF2-40B4-BE49-F238E27FC236}">
                <a16:creationId xmlns:a16="http://schemas.microsoft.com/office/drawing/2014/main" id="{31500B09-4D56-2D80-B57C-09DF6646FB74}"/>
              </a:ext>
            </a:extLst>
          </p:cNvPr>
          <p:cNvSpPr txBox="1"/>
          <p:nvPr/>
        </p:nvSpPr>
        <p:spPr>
          <a:xfrm>
            <a:off x="10219410" y="2943741"/>
            <a:ext cx="903068" cy="461665"/>
          </a:xfrm>
          <a:prstGeom prst="rect">
            <a:avLst/>
          </a:prstGeom>
          <a:noFill/>
        </p:spPr>
        <p:txBody>
          <a:bodyPr wrap="none" rtlCol="0">
            <a:spAutoFit/>
          </a:bodyPr>
          <a:lstStyle/>
          <a:p>
            <a:r>
              <a:rPr lang="en-US" altLang="ja-JP" sz="2400" dirty="0"/>
              <a:t>Copy</a:t>
            </a:r>
            <a:endParaRPr kumimoji="1" lang="ja-JP" altLang="en-US" sz="2400" dirty="0"/>
          </a:p>
        </p:txBody>
      </p:sp>
      <p:grpSp>
        <p:nvGrpSpPr>
          <p:cNvPr id="23" name="グループ化 22">
            <a:extLst>
              <a:ext uri="{FF2B5EF4-FFF2-40B4-BE49-F238E27FC236}">
                <a16:creationId xmlns:a16="http://schemas.microsoft.com/office/drawing/2014/main" id="{9D6FDCF7-9F9F-CA07-7E5C-F8C65A63369B}"/>
              </a:ext>
            </a:extLst>
          </p:cNvPr>
          <p:cNvGrpSpPr/>
          <p:nvPr/>
        </p:nvGrpSpPr>
        <p:grpSpPr>
          <a:xfrm>
            <a:off x="7265375" y="4093715"/>
            <a:ext cx="615756" cy="671666"/>
            <a:chOff x="5435884" y="4724455"/>
            <a:chExt cx="1231511" cy="1201845"/>
          </a:xfrm>
        </p:grpSpPr>
        <p:pic>
          <p:nvPicPr>
            <p:cNvPr id="24" name="図 23">
              <a:extLst>
                <a:ext uri="{FF2B5EF4-FFF2-40B4-BE49-F238E27FC236}">
                  <a16:creationId xmlns:a16="http://schemas.microsoft.com/office/drawing/2014/main" id="{BA83125D-6ADD-30D0-B5CD-27E339D6C26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25" name="図 24">
              <a:extLst>
                <a:ext uri="{FF2B5EF4-FFF2-40B4-BE49-F238E27FC236}">
                  <a16:creationId xmlns:a16="http://schemas.microsoft.com/office/drawing/2014/main" id="{E875DA45-54D6-1F1A-F45D-6270500838B3}"/>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26" name="グループ化 25">
            <a:extLst>
              <a:ext uri="{FF2B5EF4-FFF2-40B4-BE49-F238E27FC236}">
                <a16:creationId xmlns:a16="http://schemas.microsoft.com/office/drawing/2014/main" id="{F5DEBFB6-E751-44BE-107C-7AD3914074BF}"/>
              </a:ext>
            </a:extLst>
          </p:cNvPr>
          <p:cNvGrpSpPr/>
          <p:nvPr/>
        </p:nvGrpSpPr>
        <p:grpSpPr>
          <a:xfrm>
            <a:off x="7417775" y="4246115"/>
            <a:ext cx="615756" cy="671666"/>
            <a:chOff x="5435884" y="4724455"/>
            <a:chExt cx="1231511" cy="1201845"/>
          </a:xfrm>
        </p:grpSpPr>
        <p:pic>
          <p:nvPicPr>
            <p:cNvPr id="27" name="図 26">
              <a:extLst>
                <a:ext uri="{FF2B5EF4-FFF2-40B4-BE49-F238E27FC236}">
                  <a16:creationId xmlns:a16="http://schemas.microsoft.com/office/drawing/2014/main" id="{9CD21D62-5CA7-7A29-C5B2-C0B6840FBB95}"/>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28" name="図 27">
              <a:extLst>
                <a:ext uri="{FF2B5EF4-FFF2-40B4-BE49-F238E27FC236}">
                  <a16:creationId xmlns:a16="http://schemas.microsoft.com/office/drawing/2014/main" id="{782308FC-AC15-AF8B-BDDC-919F683C8AB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29" name="グループ化 28">
            <a:extLst>
              <a:ext uri="{FF2B5EF4-FFF2-40B4-BE49-F238E27FC236}">
                <a16:creationId xmlns:a16="http://schemas.microsoft.com/office/drawing/2014/main" id="{FE804690-E61A-C367-5784-3DB9FF830261}"/>
              </a:ext>
            </a:extLst>
          </p:cNvPr>
          <p:cNvGrpSpPr/>
          <p:nvPr/>
        </p:nvGrpSpPr>
        <p:grpSpPr>
          <a:xfrm>
            <a:off x="7570175" y="4398515"/>
            <a:ext cx="615756" cy="671666"/>
            <a:chOff x="5435884" y="4724455"/>
            <a:chExt cx="1231511" cy="1201845"/>
          </a:xfrm>
        </p:grpSpPr>
        <p:pic>
          <p:nvPicPr>
            <p:cNvPr id="30" name="図 29">
              <a:extLst>
                <a:ext uri="{FF2B5EF4-FFF2-40B4-BE49-F238E27FC236}">
                  <a16:creationId xmlns:a16="http://schemas.microsoft.com/office/drawing/2014/main" id="{0A97DB03-69D7-BA8A-79DA-31EE6F3CF7F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31" name="図 30">
              <a:extLst>
                <a:ext uri="{FF2B5EF4-FFF2-40B4-BE49-F238E27FC236}">
                  <a16:creationId xmlns:a16="http://schemas.microsoft.com/office/drawing/2014/main" id="{77857553-4BC6-3DCB-5D5A-EC8C7139FE52}"/>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32" name="グループ化 31">
            <a:extLst>
              <a:ext uri="{FF2B5EF4-FFF2-40B4-BE49-F238E27FC236}">
                <a16:creationId xmlns:a16="http://schemas.microsoft.com/office/drawing/2014/main" id="{F8AFCC12-DA86-DCAA-E717-C3182D731C2C}"/>
              </a:ext>
            </a:extLst>
          </p:cNvPr>
          <p:cNvGrpSpPr/>
          <p:nvPr/>
        </p:nvGrpSpPr>
        <p:grpSpPr>
          <a:xfrm>
            <a:off x="7722575" y="4550915"/>
            <a:ext cx="615756" cy="671666"/>
            <a:chOff x="5435884" y="4724455"/>
            <a:chExt cx="1231511" cy="1201845"/>
          </a:xfrm>
        </p:grpSpPr>
        <p:pic>
          <p:nvPicPr>
            <p:cNvPr id="33" name="図 32">
              <a:extLst>
                <a:ext uri="{FF2B5EF4-FFF2-40B4-BE49-F238E27FC236}">
                  <a16:creationId xmlns:a16="http://schemas.microsoft.com/office/drawing/2014/main" id="{1F277741-BB68-5820-4D7E-D86A134994B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34" name="図 33">
              <a:extLst>
                <a:ext uri="{FF2B5EF4-FFF2-40B4-BE49-F238E27FC236}">
                  <a16:creationId xmlns:a16="http://schemas.microsoft.com/office/drawing/2014/main" id="{C470E69A-314A-364E-32C6-98DC6F1023B4}"/>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35" name="グループ化 34">
            <a:extLst>
              <a:ext uri="{FF2B5EF4-FFF2-40B4-BE49-F238E27FC236}">
                <a16:creationId xmlns:a16="http://schemas.microsoft.com/office/drawing/2014/main" id="{6E39D06F-A17C-4ECD-BEF5-71C3E21B7365}"/>
              </a:ext>
            </a:extLst>
          </p:cNvPr>
          <p:cNvGrpSpPr/>
          <p:nvPr/>
        </p:nvGrpSpPr>
        <p:grpSpPr>
          <a:xfrm>
            <a:off x="7874975" y="4703315"/>
            <a:ext cx="615756" cy="671666"/>
            <a:chOff x="5435884" y="4724455"/>
            <a:chExt cx="1231511" cy="1201845"/>
          </a:xfrm>
        </p:grpSpPr>
        <p:pic>
          <p:nvPicPr>
            <p:cNvPr id="36" name="図 35">
              <a:extLst>
                <a:ext uri="{FF2B5EF4-FFF2-40B4-BE49-F238E27FC236}">
                  <a16:creationId xmlns:a16="http://schemas.microsoft.com/office/drawing/2014/main" id="{A4386F59-2327-BCFA-3505-5B7C7CB9504B}"/>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37" name="図 36">
              <a:extLst>
                <a:ext uri="{FF2B5EF4-FFF2-40B4-BE49-F238E27FC236}">
                  <a16:creationId xmlns:a16="http://schemas.microsoft.com/office/drawing/2014/main" id="{2E0B0C16-CC03-E56F-AEE5-EEE51BF04AD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38" name="グループ化 37">
            <a:extLst>
              <a:ext uri="{FF2B5EF4-FFF2-40B4-BE49-F238E27FC236}">
                <a16:creationId xmlns:a16="http://schemas.microsoft.com/office/drawing/2014/main" id="{8FACD68E-BD5F-970C-B640-05789DF8FD99}"/>
              </a:ext>
            </a:extLst>
          </p:cNvPr>
          <p:cNvGrpSpPr/>
          <p:nvPr/>
        </p:nvGrpSpPr>
        <p:grpSpPr>
          <a:xfrm>
            <a:off x="8027375" y="4855715"/>
            <a:ext cx="615756" cy="671666"/>
            <a:chOff x="5435884" y="4724455"/>
            <a:chExt cx="1231511" cy="1201845"/>
          </a:xfrm>
        </p:grpSpPr>
        <p:pic>
          <p:nvPicPr>
            <p:cNvPr id="39" name="図 38">
              <a:extLst>
                <a:ext uri="{FF2B5EF4-FFF2-40B4-BE49-F238E27FC236}">
                  <a16:creationId xmlns:a16="http://schemas.microsoft.com/office/drawing/2014/main" id="{7DC732D5-73FA-10B3-45B8-3342EDC8DFF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40" name="図 39">
              <a:extLst>
                <a:ext uri="{FF2B5EF4-FFF2-40B4-BE49-F238E27FC236}">
                  <a16:creationId xmlns:a16="http://schemas.microsoft.com/office/drawing/2014/main" id="{6E454047-B3D1-AA7A-2139-B3316FD2FCAA}"/>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41" name="グループ化 40">
            <a:extLst>
              <a:ext uri="{FF2B5EF4-FFF2-40B4-BE49-F238E27FC236}">
                <a16:creationId xmlns:a16="http://schemas.microsoft.com/office/drawing/2014/main" id="{57F13289-2774-B20F-D1D4-06511E297D94}"/>
              </a:ext>
            </a:extLst>
          </p:cNvPr>
          <p:cNvGrpSpPr/>
          <p:nvPr/>
        </p:nvGrpSpPr>
        <p:grpSpPr>
          <a:xfrm>
            <a:off x="8179775" y="5008115"/>
            <a:ext cx="615756" cy="671666"/>
            <a:chOff x="5435884" y="4724455"/>
            <a:chExt cx="1231511" cy="1201845"/>
          </a:xfrm>
        </p:grpSpPr>
        <p:pic>
          <p:nvPicPr>
            <p:cNvPr id="42" name="図 41">
              <a:extLst>
                <a:ext uri="{FF2B5EF4-FFF2-40B4-BE49-F238E27FC236}">
                  <a16:creationId xmlns:a16="http://schemas.microsoft.com/office/drawing/2014/main" id="{57D2F887-834C-E691-35B4-05FED83F563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43" name="図 42">
              <a:extLst>
                <a:ext uri="{FF2B5EF4-FFF2-40B4-BE49-F238E27FC236}">
                  <a16:creationId xmlns:a16="http://schemas.microsoft.com/office/drawing/2014/main" id="{6F81DF28-DC29-14A4-E09D-404382F44A5E}"/>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44" name="グループ化 43">
            <a:extLst>
              <a:ext uri="{FF2B5EF4-FFF2-40B4-BE49-F238E27FC236}">
                <a16:creationId xmlns:a16="http://schemas.microsoft.com/office/drawing/2014/main" id="{B846F8A5-30AC-C186-9C72-5A60FB7387B7}"/>
              </a:ext>
            </a:extLst>
          </p:cNvPr>
          <p:cNvGrpSpPr/>
          <p:nvPr/>
        </p:nvGrpSpPr>
        <p:grpSpPr>
          <a:xfrm>
            <a:off x="8332175" y="5160515"/>
            <a:ext cx="615756" cy="671666"/>
            <a:chOff x="5435884" y="4724455"/>
            <a:chExt cx="1231511" cy="1201845"/>
          </a:xfrm>
        </p:grpSpPr>
        <p:pic>
          <p:nvPicPr>
            <p:cNvPr id="45" name="図 44">
              <a:extLst>
                <a:ext uri="{FF2B5EF4-FFF2-40B4-BE49-F238E27FC236}">
                  <a16:creationId xmlns:a16="http://schemas.microsoft.com/office/drawing/2014/main" id="{F76B00E1-6595-D6EE-21FB-E1AD895D3E5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46" name="図 45">
              <a:extLst>
                <a:ext uri="{FF2B5EF4-FFF2-40B4-BE49-F238E27FC236}">
                  <a16:creationId xmlns:a16="http://schemas.microsoft.com/office/drawing/2014/main" id="{581198C8-80BD-9440-4CCD-27FEC205A465}"/>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47" name="グループ化 46">
            <a:extLst>
              <a:ext uri="{FF2B5EF4-FFF2-40B4-BE49-F238E27FC236}">
                <a16:creationId xmlns:a16="http://schemas.microsoft.com/office/drawing/2014/main" id="{4E1B4A9E-5548-9FB4-692C-A8F131221AAE}"/>
              </a:ext>
            </a:extLst>
          </p:cNvPr>
          <p:cNvGrpSpPr/>
          <p:nvPr/>
        </p:nvGrpSpPr>
        <p:grpSpPr>
          <a:xfrm>
            <a:off x="8484575" y="5312915"/>
            <a:ext cx="615756" cy="671666"/>
            <a:chOff x="5435884" y="4724455"/>
            <a:chExt cx="1231511" cy="1201845"/>
          </a:xfrm>
        </p:grpSpPr>
        <p:pic>
          <p:nvPicPr>
            <p:cNvPr id="48" name="図 47">
              <a:extLst>
                <a:ext uri="{FF2B5EF4-FFF2-40B4-BE49-F238E27FC236}">
                  <a16:creationId xmlns:a16="http://schemas.microsoft.com/office/drawing/2014/main" id="{BCCF5B75-E4B4-EA2A-9001-DB18C9983EB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49" name="図 48">
              <a:extLst>
                <a:ext uri="{FF2B5EF4-FFF2-40B4-BE49-F238E27FC236}">
                  <a16:creationId xmlns:a16="http://schemas.microsoft.com/office/drawing/2014/main" id="{C471069F-145F-4EC3-3121-F404D4F9794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50" name="グループ化 49">
            <a:extLst>
              <a:ext uri="{FF2B5EF4-FFF2-40B4-BE49-F238E27FC236}">
                <a16:creationId xmlns:a16="http://schemas.microsoft.com/office/drawing/2014/main" id="{192D777A-8497-7D52-FBD0-81C799ED88F5}"/>
              </a:ext>
            </a:extLst>
          </p:cNvPr>
          <p:cNvGrpSpPr/>
          <p:nvPr/>
        </p:nvGrpSpPr>
        <p:grpSpPr>
          <a:xfrm>
            <a:off x="8374847" y="3933378"/>
            <a:ext cx="615756" cy="671666"/>
            <a:chOff x="5435884" y="4724455"/>
            <a:chExt cx="1231511" cy="1201845"/>
          </a:xfrm>
        </p:grpSpPr>
        <p:pic>
          <p:nvPicPr>
            <p:cNvPr id="51" name="図 50">
              <a:extLst>
                <a:ext uri="{FF2B5EF4-FFF2-40B4-BE49-F238E27FC236}">
                  <a16:creationId xmlns:a16="http://schemas.microsoft.com/office/drawing/2014/main" id="{308E607E-71C2-5F81-EDAE-FDF6475575E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52" name="図 51">
              <a:extLst>
                <a:ext uri="{FF2B5EF4-FFF2-40B4-BE49-F238E27FC236}">
                  <a16:creationId xmlns:a16="http://schemas.microsoft.com/office/drawing/2014/main" id="{EF392675-8DCF-A211-EE88-7BC89147230C}"/>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77" name="グループ化 76">
            <a:extLst>
              <a:ext uri="{FF2B5EF4-FFF2-40B4-BE49-F238E27FC236}">
                <a16:creationId xmlns:a16="http://schemas.microsoft.com/office/drawing/2014/main" id="{A92708A3-C4D6-A2C4-7E51-740F577E0A21}"/>
              </a:ext>
            </a:extLst>
          </p:cNvPr>
          <p:cNvGrpSpPr/>
          <p:nvPr/>
        </p:nvGrpSpPr>
        <p:grpSpPr>
          <a:xfrm>
            <a:off x="8527247" y="4085778"/>
            <a:ext cx="615756" cy="671666"/>
            <a:chOff x="5435884" y="4724455"/>
            <a:chExt cx="1231511" cy="1201845"/>
          </a:xfrm>
        </p:grpSpPr>
        <p:pic>
          <p:nvPicPr>
            <p:cNvPr id="78" name="図 77">
              <a:extLst>
                <a:ext uri="{FF2B5EF4-FFF2-40B4-BE49-F238E27FC236}">
                  <a16:creationId xmlns:a16="http://schemas.microsoft.com/office/drawing/2014/main" id="{30AF21DC-AD5E-FAC5-5230-79C86CA0A76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79" name="図 78">
              <a:extLst>
                <a:ext uri="{FF2B5EF4-FFF2-40B4-BE49-F238E27FC236}">
                  <a16:creationId xmlns:a16="http://schemas.microsoft.com/office/drawing/2014/main" id="{CEF81A71-34C5-418E-41B2-4C01D92A5639}"/>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80" name="グループ化 79">
            <a:extLst>
              <a:ext uri="{FF2B5EF4-FFF2-40B4-BE49-F238E27FC236}">
                <a16:creationId xmlns:a16="http://schemas.microsoft.com/office/drawing/2014/main" id="{7D6F145E-6527-3F56-6529-68D30871D7E3}"/>
              </a:ext>
            </a:extLst>
          </p:cNvPr>
          <p:cNvGrpSpPr/>
          <p:nvPr/>
        </p:nvGrpSpPr>
        <p:grpSpPr>
          <a:xfrm>
            <a:off x="8679647" y="4238178"/>
            <a:ext cx="615756" cy="671666"/>
            <a:chOff x="5435884" y="4724455"/>
            <a:chExt cx="1231511" cy="1201845"/>
          </a:xfrm>
        </p:grpSpPr>
        <p:pic>
          <p:nvPicPr>
            <p:cNvPr id="81" name="図 80">
              <a:extLst>
                <a:ext uri="{FF2B5EF4-FFF2-40B4-BE49-F238E27FC236}">
                  <a16:creationId xmlns:a16="http://schemas.microsoft.com/office/drawing/2014/main" id="{CBAD7B78-78A2-4A8B-92D8-8D34CD01C465}"/>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82" name="図 81">
              <a:extLst>
                <a:ext uri="{FF2B5EF4-FFF2-40B4-BE49-F238E27FC236}">
                  <a16:creationId xmlns:a16="http://schemas.microsoft.com/office/drawing/2014/main" id="{B793F8AC-7FB6-4D9C-00A8-B47A555ED5F5}"/>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83" name="グループ化 82">
            <a:extLst>
              <a:ext uri="{FF2B5EF4-FFF2-40B4-BE49-F238E27FC236}">
                <a16:creationId xmlns:a16="http://schemas.microsoft.com/office/drawing/2014/main" id="{E4697500-2246-8F92-CB45-9E19270AEA99}"/>
              </a:ext>
            </a:extLst>
          </p:cNvPr>
          <p:cNvGrpSpPr/>
          <p:nvPr/>
        </p:nvGrpSpPr>
        <p:grpSpPr>
          <a:xfrm>
            <a:off x="8832047" y="4390578"/>
            <a:ext cx="615756" cy="671666"/>
            <a:chOff x="5435884" y="4724455"/>
            <a:chExt cx="1231511" cy="1201845"/>
          </a:xfrm>
        </p:grpSpPr>
        <p:pic>
          <p:nvPicPr>
            <p:cNvPr id="84" name="図 83">
              <a:extLst>
                <a:ext uri="{FF2B5EF4-FFF2-40B4-BE49-F238E27FC236}">
                  <a16:creationId xmlns:a16="http://schemas.microsoft.com/office/drawing/2014/main" id="{BAA459B2-BDF9-6888-D4C8-D17877701E5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85" name="図 84">
              <a:extLst>
                <a:ext uri="{FF2B5EF4-FFF2-40B4-BE49-F238E27FC236}">
                  <a16:creationId xmlns:a16="http://schemas.microsoft.com/office/drawing/2014/main" id="{0BE9267F-B4F9-D694-AA78-6DA4B7081A0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86" name="グループ化 85">
            <a:extLst>
              <a:ext uri="{FF2B5EF4-FFF2-40B4-BE49-F238E27FC236}">
                <a16:creationId xmlns:a16="http://schemas.microsoft.com/office/drawing/2014/main" id="{52163957-20ED-1060-2822-03251C175598}"/>
              </a:ext>
            </a:extLst>
          </p:cNvPr>
          <p:cNvGrpSpPr/>
          <p:nvPr/>
        </p:nvGrpSpPr>
        <p:grpSpPr>
          <a:xfrm>
            <a:off x="8984447" y="4542978"/>
            <a:ext cx="615756" cy="671666"/>
            <a:chOff x="5435884" y="4724455"/>
            <a:chExt cx="1231511" cy="1201845"/>
          </a:xfrm>
        </p:grpSpPr>
        <p:pic>
          <p:nvPicPr>
            <p:cNvPr id="87" name="図 86">
              <a:extLst>
                <a:ext uri="{FF2B5EF4-FFF2-40B4-BE49-F238E27FC236}">
                  <a16:creationId xmlns:a16="http://schemas.microsoft.com/office/drawing/2014/main" id="{E9C05A78-29DB-4231-8600-3A04FA8ACA14}"/>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88" name="図 87">
              <a:extLst>
                <a:ext uri="{FF2B5EF4-FFF2-40B4-BE49-F238E27FC236}">
                  <a16:creationId xmlns:a16="http://schemas.microsoft.com/office/drawing/2014/main" id="{B962AAA8-5B48-8B1A-E2E6-054F51FEFF8A}"/>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89" name="グループ化 88">
            <a:extLst>
              <a:ext uri="{FF2B5EF4-FFF2-40B4-BE49-F238E27FC236}">
                <a16:creationId xmlns:a16="http://schemas.microsoft.com/office/drawing/2014/main" id="{00E57DA9-A9A2-81A8-01A0-8C20F81F91EA}"/>
              </a:ext>
            </a:extLst>
          </p:cNvPr>
          <p:cNvGrpSpPr/>
          <p:nvPr/>
        </p:nvGrpSpPr>
        <p:grpSpPr>
          <a:xfrm>
            <a:off x="9136847" y="4695378"/>
            <a:ext cx="615756" cy="671666"/>
            <a:chOff x="5435884" y="4724455"/>
            <a:chExt cx="1231511" cy="1201845"/>
          </a:xfrm>
        </p:grpSpPr>
        <p:pic>
          <p:nvPicPr>
            <p:cNvPr id="90" name="図 89">
              <a:extLst>
                <a:ext uri="{FF2B5EF4-FFF2-40B4-BE49-F238E27FC236}">
                  <a16:creationId xmlns:a16="http://schemas.microsoft.com/office/drawing/2014/main" id="{FD5765EA-8554-D4CF-2314-530635590F93}"/>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91" name="図 90">
              <a:extLst>
                <a:ext uri="{FF2B5EF4-FFF2-40B4-BE49-F238E27FC236}">
                  <a16:creationId xmlns:a16="http://schemas.microsoft.com/office/drawing/2014/main" id="{2A98AEA5-29D1-2BDE-E81E-5362FD15C4A1}"/>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92" name="グループ化 91">
            <a:extLst>
              <a:ext uri="{FF2B5EF4-FFF2-40B4-BE49-F238E27FC236}">
                <a16:creationId xmlns:a16="http://schemas.microsoft.com/office/drawing/2014/main" id="{3F6253C0-C940-C193-033F-E3A18186D9CF}"/>
              </a:ext>
            </a:extLst>
          </p:cNvPr>
          <p:cNvGrpSpPr/>
          <p:nvPr/>
        </p:nvGrpSpPr>
        <p:grpSpPr>
          <a:xfrm>
            <a:off x="9289247" y="4847778"/>
            <a:ext cx="615756" cy="671666"/>
            <a:chOff x="5435884" y="4724455"/>
            <a:chExt cx="1231511" cy="1201845"/>
          </a:xfrm>
        </p:grpSpPr>
        <p:pic>
          <p:nvPicPr>
            <p:cNvPr id="93" name="図 92">
              <a:extLst>
                <a:ext uri="{FF2B5EF4-FFF2-40B4-BE49-F238E27FC236}">
                  <a16:creationId xmlns:a16="http://schemas.microsoft.com/office/drawing/2014/main" id="{1DEAA5D1-1C5D-5E0A-DF5A-7FE9FE92DF53}"/>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94" name="図 93">
              <a:extLst>
                <a:ext uri="{FF2B5EF4-FFF2-40B4-BE49-F238E27FC236}">
                  <a16:creationId xmlns:a16="http://schemas.microsoft.com/office/drawing/2014/main" id="{B62AF020-EE8C-9B85-0324-32DCCA5E1752}"/>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95" name="グループ化 94">
            <a:extLst>
              <a:ext uri="{FF2B5EF4-FFF2-40B4-BE49-F238E27FC236}">
                <a16:creationId xmlns:a16="http://schemas.microsoft.com/office/drawing/2014/main" id="{368F6F4B-3DD2-930C-C789-4B45A0C71455}"/>
              </a:ext>
            </a:extLst>
          </p:cNvPr>
          <p:cNvGrpSpPr/>
          <p:nvPr/>
        </p:nvGrpSpPr>
        <p:grpSpPr>
          <a:xfrm>
            <a:off x="9441647" y="5000178"/>
            <a:ext cx="615756" cy="671666"/>
            <a:chOff x="5435884" y="4724455"/>
            <a:chExt cx="1231511" cy="1201845"/>
          </a:xfrm>
        </p:grpSpPr>
        <p:pic>
          <p:nvPicPr>
            <p:cNvPr id="96" name="図 95">
              <a:extLst>
                <a:ext uri="{FF2B5EF4-FFF2-40B4-BE49-F238E27FC236}">
                  <a16:creationId xmlns:a16="http://schemas.microsoft.com/office/drawing/2014/main" id="{AE0E9E2E-1BF9-4358-8589-E0E0B40DEFEA}"/>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97" name="図 96">
              <a:extLst>
                <a:ext uri="{FF2B5EF4-FFF2-40B4-BE49-F238E27FC236}">
                  <a16:creationId xmlns:a16="http://schemas.microsoft.com/office/drawing/2014/main" id="{5ED555BF-1A90-E813-D4C9-5E77EB26303E}"/>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98" name="グループ化 97">
            <a:extLst>
              <a:ext uri="{FF2B5EF4-FFF2-40B4-BE49-F238E27FC236}">
                <a16:creationId xmlns:a16="http://schemas.microsoft.com/office/drawing/2014/main" id="{9EADB61E-7617-5936-956A-C451A4863388}"/>
              </a:ext>
            </a:extLst>
          </p:cNvPr>
          <p:cNvGrpSpPr/>
          <p:nvPr/>
        </p:nvGrpSpPr>
        <p:grpSpPr>
          <a:xfrm>
            <a:off x="9594047" y="5152578"/>
            <a:ext cx="615756" cy="671666"/>
            <a:chOff x="5435884" y="4724455"/>
            <a:chExt cx="1231511" cy="1201845"/>
          </a:xfrm>
        </p:grpSpPr>
        <p:pic>
          <p:nvPicPr>
            <p:cNvPr id="99" name="図 98">
              <a:extLst>
                <a:ext uri="{FF2B5EF4-FFF2-40B4-BE49-F238E27FC236}">
                  <a16:creationId xmlns:a16="http://schemas.microsoft.com/office/drawing/2014/main" id="{A888A313-4E93-E690-B1FC-42D198CB01C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100" name="図 99">
              <a:extLst>
                <a:ext uri="{FF2B5EF4-FFF2-40B4-BE49-F238E27FC236}">
                  <a16:creationId xmlns:a16="http://schemas.microsoft.com/office/drawing/2014/main" id="{4BCC0FF9-3D90-ADE5-6AE2-82FFC0AEB2A5}"/>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101" name="グループ化 100">
            <a:extLst>
              <a:ext uri="{FF2B5EF4-FFF2-40B4-BE49-F238E27FC236}">
                <a16:creationId xmlns:a16="http://schemas.microsoft.com/office/drawing/2014/main" id="{D2D8104B-19A7-B37E-A998-4638C3E5190F}"/>
              </a:ext>
            </a:extLst>
          </p:cNvPr>
          <p:cNvGrpSpPr/>
          <p:nvPr/>
        </p:nvGrpSpPr>
        <p:grpSpPr>
          <a:xfrm>
            <a:off x="9746447" y="5304978"/>
            <a:ext cx="615756" cy="671666"/>
            <a:chOff x="5435884" y="4724455"/>
            <a:chExt cx="1231511" cy="1201845"/>
          </a:xfrm>
        </p:grpSpPr>
        <p:pic>
          <p:nvPicPr>
            <p:cNvPr id="102" name="図 101">
              <a:extLst>
                <a:ext uri="{FF2B5EF4-FFF2-40B4-BE49-F238E27FC236}">
                  <a16:creationId xmlns:a16="http://schemas.microsoft.com/office/drawing/2014/main" id="{CE1688F1-2154-6CD9-2104-F5A4A183627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103" name="図 102">
              <a:extLst>
                <a:ext uri="{FF2B5EF4-FFF2-40B4-BE49-F238E27FC236}">
                  <a16:creationId xmlns:a16="http://schemas.microsoft.com/office/drawing/2014/main" id="{7B703A74-B7A8-C73F-67C3-02FB58A36B82}"/>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sp>
        <p:nvSpPr>
          <p:cNvPr id="107" name="テキスト ボックス 106">
            <a:extLst>
              <a:ext uri="{FF2B5EF4-FFF2-40B4-BE49-F238E27FC236}">
                <a16:creationId xmlns:a16="http://schemas.microsoft.com/office/drawing/2014/main" id="{5AB20B6A-AC8F-E949-201F-5A71E939CB73}"/>
              </a:ext>
            </a:extLst>
          </p:cNvPr>
          <p:cNvSpPr txBox="1"/>
          <p:nvPr/>
        </p:nvSpPr>
        <p:spPr>
          <a:xfrm>
            <a:off x="10235352" y="4396070"/>
            <a:ext cx="511679" cy="584775"/>
          </a:xfrm>
          <a:prstGeom prst="rect">
            <a:avLst/>
          </a:prstGeom>
          <a:noFill/>
        </p:spPr>
        <p:txBody>
          <a:bodyPr wrap="none" rtlCol="0">
            <a:spAutoFit/>
          </a:bodyPr>
          <a:lstStyle/>
          <a:p>
            <a:r>
              <a:rPr lang="en-US" altLang="ja-JP" sz="3200" dirty="0"/>
              <a:t>…</a:t>
            </a:r>
            <a:endParaRPr kumimoji="1" lang="ja-JP" altLang="en-US" sz="3200" dirty="0"/>
          </a:p>
        </p:txBody>
      </p:sp>
      <p:grpSp>
        <p:nvGrpSpPr>
          <p:cNvPr id="104" name="グループ化 103">
            <a:extLst>
              <a:ext uri="{FF2B5EF4-FFF2-40B4-BE49-F238E27FC236}">
                <a16:creationId xmlns:a16="http://schemas.microsoft.com/office/drawing/2014/main" id="{2CF59AD3-AF92-4592-B927-59C9989AB5A1}"/>
              </a:ext>
            </a:extLst>
          </p:cNvPr>
          <p:cNvGrpSpPr/>
          <p:nvPr/>
        </p:nvGrpSpPr>
        <p:grpSpPr>
          <a:xfrm>
            <a:off x="11132913" y="2959446"/>
            <a:ext cx="796278" cy="1066763"/>
            <a:chOff x="8327146" y="1821393"/>
            <a:chExt cx="957120" cy="1289447"/>
          </a:xfrm>
        </p:grpSpPr>
        <p:pic>
          <p:nvPicPr>
            <p:cNvPr id="105" name="図 104">
              <a:extLst>
                <a:ext uri="{FF2B5EF4-FFF2-40B4-BE49-F238E27FC236}">
                  <a16:creationId xmlns:a16="http://schemas.microsoft.com/office/drawing/2014/main" id="{8331AB4F-7031-4BCF-8BB8-355E18811AB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7146" y="2154962"/>
              <a:ext cx="955878" cy="955878"/>
            </a:xfrm>
            <a:prstGeom prst="rect">
              <a:avLst/>
            </a:prstGeom>
          </p:spPr>
        </p:pic>
        <p:pic>
          <p:nvPicPr>
            <p:cNvPr id="106" name="図 105">
              <a:extLst>
                <a:ext uri="{FF2B5EF4-FFF2-40B4-BE49-F238E27FC236}">
                  <a16:creationId xmlns:a16="http://schemas.microsoft.com/office/drawing/2014/main" id="{FBBCEB9F-FAC1-4ED0-BD41-D4B90500ADD3}"/>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0857" y="1821393"/>
              <a:ext cx="763409" cy="763409"/>
            </a:xfrm>
            <a:prstGeom prst="rect">
              <a:avLst/>
            </a:prstGeom>
          </p:spPr>
        </p:pic>
      </p:grpSp>
    </p:spTree>
    <p:extLst>
      <p:ext uri="{BB962C8B-B14F-4D97-AF65-F5344CB8AC3E}">
        <p14:creationId xmlns:p14="http://schemas.microsoft.com/office/powerpoint/2010/main" val="14695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22" grpId="0"/>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40637DD-940B-14A0-C27C-B5278493109C}"/>
              </a:ext>
            </a:extLst>
          </p:cNvPr>
          <p:cNvSpPr>
            <a:spLocks noGrp="1"/>
          </p:cNvSpPr>
          <p:nvPr>
            <p:ph type="title"/>
          </p:nvPr>
        </p:nvSpPr>
        <p:spPr/>
        <p:txBody>
          <a:bodyPr/>
          <a:lstStyle/>
          <a:p>
            <a:r>
              <a:rPr lang="en-US" altLang="ja-JP" dirty="0"/>
              <a:t>Limitation of Classical Cryptography</a:t>
            </a:r>
            <a:endParaRPr lang="ja-JP" altLang="en-US" dirty="0"/>
          </a:p>
        </p:txBody>
      </p:sp>
      <p:sp>
        <p:nvSpPr>
          <p:cNvPr id="8" name="テキスト プレースホルダー 7">
            <a:extLst>
              <a:ext uri="{FF2B5EF4-FFF2-40B4-BE49-F238E27FC236}">
                <a16:creationId xmlns:a16="http://schemas.microsoft.com/office/drawing/2014/main" id="{BC60FC3E-0B1E-0912-AECC-7BE2B0B7119B}"/>
              </a:ext>
            </a:extLst>
          </p:cNvPr>
          <p:cNvSpPr>
            <a:spLocks noGrp="1"/>
          </p:cNvSpPr>
          <p:nvPr>
            <p:ph type="body" sz="quarter" idx="13"/>
          </p:nvPr>
        </p:nvSpPr>
        <p:spPr/>
        <p:txBody>
          <a:bodyPr>
            <a:normAutofit fontScale="92500" lnSpcReduction="10000"/>
          </a:bodyPr>
          <a:lstStyle/>
          <a:p>
            <a:r>
              <a:rPr lang="en-US" altLang="ja-JP" dirty="0"/>
              <a:t>Cannot prove deletion</a:t>
            </a:r>
            <a:endParaRPr lang="ja-JP" altLang="en-US" dirty="0"/>
          </a:p>
        </p:txBody>
      </p:sp>
      <p:sp>
        <p:nvSpPr>
          <p:cNvPr id="9" name="テキスト プレースホルダー 8">
            <a:extLst>
              <a:ext uri="{FF2B5EF4-FFF2-40B4-BE49-F238E27FC236}">
                <a16:creationId xmlns:a16="http://schemas.microsoft.com/office/drawing/2014/main" id="{D352D9A1-5DBF-F07B-C291-7A9230205F47}"/>
              </a:ext>
            </a:extLst>
          </p:cNvPr>
          <p:cNvSpPr>
            <a:spLocks noGrp="1"/>
          </p:cNvSpPr>
          <p:nvPr>
            <p:ph type="body" sz="quarter" idx="14"/>
          </p:nvPr>
        </p:nvSpPr>
        <p:spPr/>
        <p:txBody>
          <a:bodyPr/>
          <a:lstStyle/>
          <a:p>
            <a:r>
              <a:rPr lang="en-US" altLang="ja-JP" dirty="0"/>
              <a:t>Even if all ciphertexts are updated,</a:t>
            </a:r>
          </a:p>
          <a:p>
            <a:r>
              <a:rPr lang="en-US" altLang="ja-JP" dirty="0">
                <a:solidFill>
                  <a:schemeClr val="accent3"/>
                </a:solidFill>
              </a:rPr>
              <a:t>no guarantee that old ciphertexts were deleted</a:t>
            </a:r>
            <a:endParaRPr lang="ja-JP" altLang="en-US" dirty="0">
              <a:solidFill>
                <a:schemeClr val="accent3"/>
              </a:solidFill>
            </a:endParaRPr>
          </a:p>
        </p:txBody>
      </p:sp>
      <p:grpSp>
        <p:nvGrpSpPr>
          <p:cNvPr id="10" name="グループ化 9">
            <a:extLst>
              <a:ext uri="{FF2B5EF4-FFF2-40B4-BE49-F238E27FC236}">
                <a16:creationId xmlns:a16="http://schemas.microsoft.com/office/drawing/2014/main" id="{D2074DB6-BA72-7793-22FE-D34FD93B7CB8}"/>
              </a:ext>
            </a:extLst>
          </p:cNvPr>
          <p:cNvGrpSpPr/>
          <p:nvPr/>
        </p:nvGrpSpPr>
        <p:grpSpPr>
          <a:xfrm>
            <a:off x="2063552" y="3360255"/>
            <a:ext cx="1231511" cy="1201845"/>
            <a:chOff x="5435884" y="4724455"/>
            <a:chExt cx="1231511" cy="1201845"/>
          </a:xfrm>
        </p:grpSpPr>
        <p:pic>
          <p:nvPicPr>
            <p:cNvPr id="11" name="図 10">
              <a:extLst>
                <a:ext uri="{FF2B5EF4-FFF2-40B4-BE49-F238E27FC236}">
                  <a16:creationId xmlns:a16="http://schemas.microsoft.com/office/drawing/2014/main" id="{D1E36900-7D5E-9C2A-81B2-7ED656216F2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12" name="図 11">
              <a:extLst>
                <a:ext uri="{FF2B5EF4-FFF2-40B4-BE49-F238E27FC236}">
                  <a16:creationId xmlns:a16="http://schemas.microsoft.com/office/drawing/2014/main" id="{35A98BB4-9A93-F5EE-3A77-E3D4CF8D061A}"/>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grpSp>
        <p:nvGrpSpPr>
          <p:cNvPr id="26" name="グループ化 25">
            <a:extLst>
              <a:ext uri="{FF2B5EF4-FFF2-40B4-BE49-F238E27FC236}">
                <a16:creationId xmlns:a16="http://schemas.microsoft.com/office/drawing/2014/main" id="{3734BCBF-EB7D-DB61-8164-41528441C4F5}"/>
              </a:ext>
            </a:extLst>
          </p:cNvPr>
          <p:cNvGrpSpPr/>
          <p:nvPr/>
        </p:nvGrpSpPr>
        <p:grpSpPr>
          <a:xfrm>
            <a:off x="5129468" y="3328506"/>
            <a:ext cx="1231511" cy="1201845"/>
            <a:chOff x="5129468" y="3156691"/>
            <a:chExt cx="1231511" cy="1201845"/>
          </a:xfrm>
        </p:grpSpPr>
        <p:pic>
          <p:nvPicPr>
            <p:cNvPr id="14" name="図 13">
              <a:extLst>
                <a:ext uri="{FF2B5EF4-FFF2-40B4-BE49-F238E27FC236}">
                  <a16:creationId xmlns:a16="http://schemas.microsoft.com/office/drawing/2014/main" id="{D01E09DA-2CBF-2B34-E288-DC2DA8D89599}"/>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383672" y="3381229"/>
              <a:ext cx="977307" cy="977307"/>
            </a:xfrm>
            <a:prstGeom prst="rect">
              <a:avLst/>
            </a:prstGeom>
          </p:spPr>
        </p:pic>
        <p:pic>
          <p:nvPicPr>
            <p:cNvPr id="15" name="図 14">
              <a:extLst>
                <a:ext uri="{FF2B5EF4-FFF2-40B4-BE49-F238E27FC236}">
                  <a16:creationId xmlns:a16="http://schemas.microsoft.com/office/drawing/2014/main" id="{90FD7C35-6D8D-DB9F-9572-B7B7CB704C26}"/>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29468" y="3156691"/>
              <a:ext cx="780290" cy="780290"/>
            </a:xfrm>
            <a:prstGeom prst="rect">
              <a:avLst/>
            </a:prstGeom>
          </p:spPr>
        </p:pic>
      </p:grpSp>
      <p:cxnSp>
        <p:nvCxnSpPr>
          <p:cNvPr id="17" name="直線矢印コネクタ 16">
            <a:extLst>
              <a:ext uri="{FF2B5EF4-FFF2-40B4-BE49-F238E27FC236}">
                <a16:creationId xmlns:a16="http://schemas.microsoft.com/office/drawing/2014/main" id="{E5F37609-3A7F-BC83-4A38-5D239FC372EB}"/>
              </a:ext>
            </a:extLst>
          </p:cNvPr>
          <p:cNvCxnSpPr/>
          <p:nvPr/>
        </p:nvCxnSpPr>
        <p:spPr>
          <a:xfrm>
            <a:off x="3359696" y="4073446"/>
            <a:ext cx="172819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C8411F55-E7EA-458E-7DCB-9875D120E40B}"/>
              </a:ext>
            </a:extLst>
          </p:cNvPr>
          <p:cNvGrpSpPr/>
          <p:nvPr/>
        </p:nvGrpSpPr>
        <p:grpSpPr>
          <a:xfrm>
            <a:off x="2063552" y="5323499"/>
            <a:ext cx="1231511" cy="1201845"/>
            <a:chOff x="5435884" y="4724455"/>
            <a:chExt cx="1231511" cy="1201845"/>
          </a:xfrm>
        </p:grpSpPr>
        <p:pic>
          <p:nvPicPr>
            <p:cNvPr id="20" name="図 19">
              <a:extLst>
                <a:ext uri="{FF2B5EF4-FFF2-40B4-BE49-F238E27FC236}">
                  <a16:creationId xmlns:a16="http://schemas.microsoft.com/office/drawing/2014/main" id="{EC0D824D-0322-89B9-CBD6-25A25C7BE3E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pic>
          <p:nvPicPr>
            <p:cNvPr id="21" name="図 20">
              <a:extLst>
                <a:ext uri="{FF2B5EF4-FFF2-40B4-BE49-F238E27FC236}">
                  <a16:creationId xmlns:a16="http://schemas.microsoft.com/office/drawing/2014/main" id="{15AA04D6-3D0B-AE3C-B838-A4BE10DAD8FB}"/>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grpSp>
      <p:sp>
        <p:nvSpPr>
          <p:cNvPr id="22" name="テキスト ボックス 21">
            <a:extLst>
              <a:ext uri="{FF2B5EF4-FFF2-40B4-BE49-F238E27FC236}">
                <a16:creationId xmlns:a16="http://schemas.microsoft.com/office/drawing/2014/main" id="{5C9ADFD9-B308-B84C-AE0E-C5BE4DF338AE}"/>
              </a:ext>
            </a:extLst>
          </p:cNvPr>
          <p:cNvSpPr txBox="1"/>
          <p:nvPr/>
        </p:nvSpPr>
        <p:spPr>
          <a:xfrm>
            <a:off x="1424542" y="5006497"/>
            <a:ext cx="1257964" cy="461665"/>
          </a:xfrm>
          <a:prstGeom prst="rect">
            <a:avLst/>
          </a:prstGeom>
          <a:noFill/>
        </p:spPr>
        <p:txBody>
          <a:bodyPr wrap="square" rtlCol="0">
            <a:spAutoFit/>
          </a:bodyPr>
          <a:lstStyle/>
          <a:p>
            <a:r>
              <a:rPr kumimoji="1" lang="en-US" altLang="ja-JP" sz="2400" dirty="0"/>
              <a:t>copy</a:t>
            </a:r>
            <a:endParaRPr kumimoji="1" lang="ja-JP" altLang="en-US" sz="2400" dirty="0"/>
          </a:p>
        </p:txBody>
      </p:sp>
      <p:grpSp>
        <p:nvGrpSpPr>
          <p:cNvPr id="23" name="グループ化 22">
            <a:extLst>
              <a:ext uri="{FF2B5EF4-FFF2-40B4-BE49-F238E27FC236}">
                <a16:creationId xmlns:a16="http://schemas.microsoft.com/office/drawing/2014/main" id="{ED4555E3-8B72-251F-3E58-3E9B0514939E}"/>
              </a:ext>
            </a:extLst>
          </p:cNvPr>
          <p:cNvGrpSpPr/>
          <p:nvPr/>
        </p:nvGrpSpPr>
        <p:grpSpPr>
          <a:xfrm>
            <a:off x="7906696" y="4484427"/>
            <a:ext cx="796278" cy="1066763"/>
            <a:chOff x="8327146" y="1821393"/>
            <a:chExt cx="957120" cy="1289447"/>
          </a:xfrm>
        </p:grpSpPr>
        <p:pic>
          <p:nvPicPr>
            <p:cNvPr id="24" name="図 23">
              <a:extLst>
                <a:ext uri="{FF2B5EF4-FFF2-40B4-BE49-F238E27FC236}">
                  <a16:creationId xmlns:a16="http://schemas.microsoft.com/office/drawing/2014/main" id="{918F11E0-ACA0-1502-AE7B-1468594EAA9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7146" y="2154962"/>
              <a:ext cx="955878" cy="955878"/>
            </a:xfrm>
            <a:prstGeom prst="rect">
              <a:avLst/>
            </a:prstGeom>
          </p:spPr>
        </p:pic>
        <p:pic>
          <p:nvPicPr>
            <p:cNvPr id="25" name="図 24">
              <a:extLst>
                <a:ext uri="{FF2B5EF4-FFF2-40B4-BE49-F238E27FC236}">
                  <a16:creationId xmlns:a16="http://schemas.microsoft.com/office/drawing/2014/main" id="{0F6E9C86-6A59-57B1-1851-388283493E1E}"/>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20857" y="1821393"/>
              <a:ext cx="763409" cy="763409"/>
            </a:xfrm>
            <a:prstGeom prst="rect">
              <a:avLst/>
            </a:prstGeom>
          </p:spPr>
        </p:pic>
      </p:grpSp>
      <p:sp>
        <p:nvSpPr>
          <p:cNvPr id="27" name="テキスト ボックス 26">
            <a:extLst>
              <a:ext uri="{FF2B5EF4-FFF2-40B4-BE49-F238E27FC236}">
                <a16:creationId xmlns:a16="http://schemas.microsoft.com/office/drawing/2014/main" id="{786ED63C-0585-ED9D-C398-89987816D6C4}"/>
              </a:ext>
            </a:extLst>
          </p:cNvPr>
          <p:cNvSpPr txBox="1"/>
          <p:nvPr/>
        </p:nvSpPr>
        <p:spPr>
          <a:xfrm>
            <a:off x="4144340" y="3027459"/>
            <a:ext cx="1391920" cy="461665"/>
          </a:xfrm>
          <a:prstGeom prst="rect">
            <a:avLst/>
          </a:prstGeom>
          <a:noFill/>
        </p:spPr>
        <p:txBody>
          <a:bodyPr wrap="none" rtlCol="0">
            <a:spAutoFit/>
          </a:bodyPr>
          <a:lstStyle/>
          <a:p>
            <a:r>
              <a:rPr kumimoji="1" lang="en-US" altLang="ja-JP" sz="2400" dirty="0"/>
              <a:t>updated</a:t>
            </a:r>
            <a:endParaRPr kumimoji="1" lang="ja-JP" altLang="en-US" sz="2400" dirty="0"/>
          </a:p>
        </p:txBody>
      </p:sp>
      <p:cxnSp>
        <p:nvCxnSpPr>
          <p:cNvPr id="29" name="直線矢印コネクタ 28">
            <a:extLst>
              <a:ext uri="{FF2B5EF4-FFF2-40B4-BE49-F238E27FC236}">
                <a16:creationId xmlns:a16="http://schemas.microsoft.com/office/drawing/2014/main" id="{78D0013A-62E9-4C00-9E27-2D2E1947EDB0}"/>
              </a:ext>
            </a:extLst>
          </p:cNvPr>
          <p:cNvCxnSpPr>
            <a:cxnSpLocks/>
          </p:cNvCxnSpPr>
          <p:nvPr/>
        </p:nvCxnSpPr>
        <p:spPr>
          <a:xfrm flipH="1" flipV="1">
            <a:off x="6456040" y="4140545"/>
            <a:ext cx="1222806" cy="54039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295A497-E264-282C-3D11-C1131BA8ED60}"/>
              </a:ext>
            </a:extLst>
          </p:cNvPr>
          <p:cNvCxnSpPr>
            <a:cxnSpLocks/>
          </p:cNvCxnSpPr>
          <p:nvPr/>
        </p:nvCxnSpPr>
        <p:spPr>
          <a:xfrm flipH="1">
            <a:off x="3522913" y="5237330"/>
            <a:ext cx="4155933" cy="799360"/>
          </a:xfrm>
          <a:prstGeom prst="straightConnector1">
            <a:avLst/>
          </a:prstGeom>
          <a:ln w="508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C4999968-89B3-2F11-5D56-E36A8B1DE726}"/>
              </a:ext>
            </a:extLst>
          </p:cNvPr>
          <p:cNvCxnSpPr/>
          <p:nvPr/>
        </p:nvCxnSpPr>
        <p:spPr>
          <a:xfrm>
            <a:off x="8896939" y="4680935"/>
            <a:ext cx="97730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DB91F665-6EA2-5557-CB3A-130C6AB5665E}"/>
              </a:ext>
            </a:extLst>
          </p:cNvPr>
          <p:cNvCxnSpPr/>
          <p:nvPr/>
        </p:nvCxnSpPr>
        <p:spPr>
          <a:xfrm>
            <a:off x="8896938" y="5201120"/>
            <a:ext cx="977305"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4DE7BD42-7267-DC7B-BF11-E8E3A992FC17}"/>
                  </a:ext>
                </a:extLst>
              </p:cNvPr>
              <p:cNvSpPr txBox="1"/>
              <p:nvPr/>
            </p:nvSpPr>
            <p:spPr>
              <a:xfrm>
                <a:off x="10068209" y="4352938"/>
                <a:ext cx="37991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38" name="テキスト ボックス 37">
                <a:extLst>
                  <a:ext uri="{FF2B5EF4-FFF2-40B4-BE49-F238E27FC236}">
                    <a16:creationId xmlns:a16="http://schemas.microsoft.com/office/drawing/2014/main" id="{4DE7BD42-7267-DC7B-BF11-E8E3A992FC17}"/>
                  </a:ext>
                </a:extLst>
              </p:cNvPr>
              <p:cNvSpPr txBox="1">
                <a:spLocks noRot="1" noChangeAspect="1" noMove="1" noResize="1" noEditPoints="1" noAdjustHandles="1" noChangeArrowheads="1" noChangeShapeType="1" noTextEdit="1"/>
              </p:cNvSpPr>
              <p:nvPr/>
            </p:nvSpPr>
            <p:spPr>
              <a:xfrm>
                <a:off x="10068209" y="4352938"/>
                <a:ext cx="379911" cy="49244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AB87F7F1-8CD5-B241-8641-90236E17C991}"/>
                  </a:ext>
                </a:extLst>
              </p:cNvPr>
              <p:cNvSpPr txBox="1"/>
              <p:nvPr/>
            </p:nvSpPr>
            <p:spPr>
              <a:xfrm>
                <a:off x="10068208" y="4932212"/>
                <a:ext cx="91576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𝑥</m:t>
                      </m:r>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39" name="テキスト ボックス 38">
                <a:extLst>
                  <a:ext uri="{FF2B5EF4-FFF2-40B4-BE49-F238E27FC236}">
                    <a16:creationId xmlns:a16="http://schemas.microsoft.com/office/drawing/2014/main" id="{AB87F7F1-8CD5-B241-8641-90236E17C991}"/>
                  </a:ext>
                </a:extLst>
              </p:cNvPr>
              <p:cNvSpPr txBox="1">
                <a:spLocks noRot="1" noChangeAspect="1" noMove="1" noResize="1" noEditPoints="1" noAdjustHandles="1" noChangeArrowheads="1" noChangeShapeType="1" noTextEdit="1"/>
              </p:cNvSpPr>
              <p:nvPr/>
            </p:nvSpPr>
            <p:spPr>
              <a:xfrm>
                <a:off x="10068208" y="4932212"/>
                <a:ext cx="915764" cy="492443"/>
              </a:xfrm>
              <a:prstGeom prst="rect">
                <a:avLst/>
              </a:prstGeom>
              <a:blipFill>
                <a:blip r:embed="rId8"/>
                <a:stretch>
                  <a:fillRect/>
                </a:stretch>
              </a:blipFill>
            </p:spPr>
            <p:txBody>
              <a:bodyPr/>
              <a:lstStyle/>
              <a:p>
                <a:r>
                  <a:rPr lang="ja-JP" altLang="en-US">
                    <a:noFill/>
                  </a:rPr>
                  <a:t> </a:t>
                </a:r>
              </a:p>
            </p:txBody>
          </p:sp>
        </mc:Fallback>
      </mc:AlternateContent>
      <p:pic>
        <p:nvPicPr>
          <p:cNvPr id="3" name="図 2" descr="アイコン&#10;&#10;自動的に生成された説明">
            <a:extLst>
              <a:ext uri="{FF2B5EF4-FFF2-40B4-BE49-F238E27FC236}">
                <a16:creationId xmlns:a16="http://schemas.microsoft.com/office/drawing/2014/main" id="{24C570C1-C008-28B5-71B1-9EBAF3929F0F}"/>
              </a:ext>
            </a:extLst>
          </p:cNvPr>
          <p:cNvPicPr>
            <a:picLocks noChangeAspect="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839555" y="3403170"/>
            <a:ext cx="584775" cy="584775"/>
          </a:xfrm>
          <a:prstGeom prst="rect">
            <a:avLst/>
          </a:prstGeom>
        </p:spPr>
      </p:pic>
    </p:spTree>
    <p:extLst>
      <p:ext uri="{BB962C8B-B14F-4D97-AF65-F5344CB8AC3E}">
        <p14:creationId xmlns:p14="http://schemas.microsoft.com/office/powerpoint/2010/main" val="15393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2"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3A150-ED23-4BE6-42A8-D3B041551386}"/>
              </a:ext>
            </a:extLst>
          </p:cNvPr>
          <p:cNvSpPr>
            <a:spLocks noGrp="1"/>
          </p:cNvSpPr>
          <p:nvPr>
            <p:ph type="title"/>
          </p:nvPr>
        </p:nvSpPr>
        <p:spPr/>
        <p:txBody>
          <a:bodyPr>
            <a:normAutofit/>
          </a:bodyPr>
          <a:lstStyle/>
          <a:p>
            <a:r>
              <a:rPr kumimoji="1" lang="en-US" altLang="ja-JP" dirty="0"/>
              <a:t>Quantum State Could be Deleted/Unclonable</a:t>
            </a:r>
            <a:endParaRPr kumimoji="1" lang="ja-JP" altLang="en-US" dirty="0"/>
          </a:p>
        </p:txBody>
      </p:sp>
      <p:sp>
        <p:nvSpPr>
          <p:cNvPr id="3" name="テキスト プレースホルダー 2">
            <a:extLst>
              <a:ext uri="{FF2B5EF4-FFF2-40B4-BE49-F238E27FC236}">
                <a16:creationId xmlns:a16="http://schemas.microsoft.com/office/drawing/2014/main" id="{2FED0577-D37B-55BC-DA94-B84707DF2DC5}"/>
              </a:ext>
            </a:extLst>
          </p:cNvPr>
          <p:cNvSpPr>
            <a:spLocks noGrp="1"/>
          </p:cNvSpPr>
          <p:nvPr>
            <p:ph type="body" sz="quarter" idx="4294967295"/>
          </p:nvPr>
        </p:nvSpPr>
        <p:spPr>
          <a:xfrm>
            <a:off x="1206124" y="1504578"/>
            <a:ext cx="9985375" cy="331787"/>
          </a:xfrm>
        </p:spPr>
        <p:txBody>
          <a:bodyPr>
            <a:noAutofit/>
          </a:bodyPr>
          <a:lstStyle/>
          <a:p>
            <a:r>
              <a:rPr kumimoji="1" lang="en-US" altLang="ja-JP" sz="3000" dirty="0"/>
              <a:t>No-cloning theorem could prevent copying</a:t>
            </a:r>
            <a:endParaRPr kumimoji="1" lang="ja-JP" altLang="en-US" sz="3000" dirty="0"/>
          </a:p>
        </p:txBody>
      </p:sp>
      <p:sp>
        <p:nvSpPr>
          <p:cNvPr id="4" name="テキスト プレースホルダー 3">
            <a:extLst>
              <a:ext uri="{FF2B5EF4-FFF2-40B4-BE49-F238E27FC236}">
                <a16:creationId xmlns:a16="http://schemas.microsoft.com/office/drawing/2014/main" id="{8334DA82-1D4A-540B-7BA5-1EA2C9836BBF}"/>
              </a:ext>
            </a:extLst>
          </p:cNvPr>
          <p:cNvSpPr>
            <a:spLocks noGrp="1"/>
          </p:cNvSpPr>
          <p:nvPr>
            <p:ph type="body" sz="quarter" idx="4294967295"/>
          </p:nvPr>
        </p:nvSpPr>
        <p:spPr>
          <a:xfrm>
            <a:off x="1267101" y="2083429"/>
            <a:ext cx="9985375" cy="1071563"/>
          </a:xfrm>
        </p:spPr>
        <p:txBody>
          <a:bodyPr>
            <a:normAutofit fontScale="70000" lnSpcReduction="20000"/>
          </a:bodyPr>
          <a:lstStyle/>
          <a:p>
            <a:r>
              <a:rPr kumimoji="1" lang="en-US" altLang="ja-JP" dirty="0"/>
              <a:t>Quantum money [Wiesner83, Aaronson09,AC12,Zhandry</a:t>
            </a:r>
            <a:r>
              <a:rPr lang="en-US" altLang="ja-JP" dirty="0"/>
              <a:t>19</a:t>
            </a:r>
            <a:r>
              <a:rPr kumimoji="1" lang="en-US" altLang="ja-JP" dirty="0"/>
              <a:t>]</a:t>
            </a:r>
          </a:p>
          <a:p>
            <a:r>
              <a:rPr kumimoji="1" lang="en-US" altLang="ja-JP" dirty="0"/>
              <a:t>Program copy-protection [Aaronson09,ALL+21,CMP20]</a:t>
            </a:r>
          </a:p>
          <a:p>
            <a:r>
              <a:rPr kumimoji="1" lang="en-US" altLang="ja-JP" dirty="0"/>
              <a:t>Unclonable cryptography</a:t>
            </a:r>
            <a:r>
              <a:rPr lang="en-US" altLang="ja-JP" dirty="0"/>
              <a:t> [BL20,AGKZ20,CLLZ21,AKL+22,LLQZ22]</a:t>
            </a:r>
          </a:p>
        </p:txBody>
      </p:sp>
      <p:sp>
        <p:nvSpPr>
          <p:cNvPr id="13" name="テキスト プレースホルダー 12">
            <a:extLst>
              <a:ext uri="{FF2B5EF4-FFF2-40B4-BE49-F238E27FC236}">
                <a16:creationId xmlns:a16="http://schemas.microsoft.com/office/drawing/2014/main" id="{522C32D5-BABC-05DB-ABC2-1AD8E825CEA0}"/>
              </a:ext>
            </a:extLst>
          </p:cNvPr>
          <p:cNvSpPr>
            <a:spLocks noGrp="1"/>
          </p:cNvSpPr>
          <p:nvPr>
            <p:ph type="body" sz="quarter" idx="4294967295"/>
          </p:nvPr>
        </p:nvSpPr>
        <p:spPr>
          <a:xfrm>
            <a:off x="1267101" y="5536448"/>
            <a:ext cx="9985375" cy="752475"/>
          </a:xfrm>
        </p:spPr>
        <p:txBody>
          <a:bodyPr>
            <a:normAutofit fontScale="92500" lnSpcReduction="10000"/>
          </a:bodyPr>
          <a:lstStyle/>
          <a:p>
            <a:r>
              <a:rPr lang="en-US" altLang="ja-JP" sz="2200" dirty="0"/>
              <a:t>Secure software leasing [AL21,CMP20,BLK+21,K</a:t>
            </a:r>
            <a:r>
              <a:rPr lang="en-US" altLang="ja-JP" sz="2200" dirty="0">
                <a:solidFill>
                  <a:schemeClr val="accent3"/>
                </a:solidFill>
              </a:rPr>
              <a:t>N</a:t>
            </a:r>
            <a:r>
              <a:rPr lang="en-US" altLang="ja-JP" sz="2200" dirty="0"/>
              <a:t>Y21,ALL+21]</a:t>
            </a:r>
          </a:p>
          <a:p>
            <a:r>
              <a:rPr lang="en-US" altLang="ja-JP" sz="2200" dirty="0"/>
              <a:t>Cryptography with certified deletion [BI20, HM</a:t>
            </a:r>
            <a:r>
              <a:rPr lang="en-US" altLang="ja-JP" sz="2200" dirty="0">
                <a:solidFill>
                  <a:schemeClr val="accent3"/>
                </a:solidFill>
              </a:rPr>
              <a:t>N</a:t>
            </a:r>
            <a:r>
              <a:rPr lang="en-US" altLang="ja-JP" sz="2200" dirty="0"/>
              <a:t>Y21,HM</a:t>
            </a:r>
            <a:r>
              <a:rPr lang="en-US" altLang="ja-JP" sz="2200" dirty="0">
                <a:solidFill>
                  <a:schemeClr val="accent3"/>
                </a:solidFill>
              </a:rPr>
              <a:t>N</a:t>
            </a:r>
            <a:r>
              <a:rPr lang="en-US" altLang="ja-JP" sz="2200" dirty="0"/>
              <a:t>Y22]</a:t>
            </a:r>
            <a:endParaRPr lang="ja-JP" altLang="en-US" sz="2200" dirty="0"/>
          </a:p>
        </p:txBody>
      </p:sp>
      <p:grpSp>
        <p:nvGrpSpPr>
          <p:cNvPr id="5" name="グループ化 4">
            <a:extLst>
              <a:ext uri="{FF2B5EF4-FFF2-40B4-BE49-F238E27FC236}">
                <a16:creationId xmlns:a16="http://schemas.microsoft.com/office/drawing/2014/main" id="{C58469B6-1F16-7278-4608-94F265E28FC0}"/>
              </a:ext>
            </a:extLst>
          </p:cNvPr>
          <p:cNvGrpSpPr/>
          <p:nvPr/>
        </p:nvGrpSpPr>
        <p:grpSpPr>
          <a:xfrm>
            <a:off x="2670742" y="3378215"/>
            <a:ext cx="822150" cy="637464"/>
            <a:chOff x="6941798" y="1904455"/>
            <a:chExt cx="1006155" cy="754242"/>
          </a:xfrm>
        </p:grpSpPr>
        <p:pic>
          <p:nvPicPr>
            <p:cNvPr id="6" name="図 5" descr="アイコン&#10;&#10;自動的に生成された説明">
              <a:extLst>
                <a:ext uri="{FF2B5EF4-FFF2-40B4-BE49-F238E27FC236}">
                  <a16:creationId xmlns:a16="http://schemas.microsoft.com/office/drawing/2014/main" id="{0B7B57DE-CF09-047C-5AE7-4F793D09A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1798" y="2167436"/>
              <a:ext cx="491261" cy="491261"/>
            </a:xfrm>
            <a:prstGeom prst="rect">
              <a:avLst/>
            </a:prstGeom>
          </p:spPr>
        </p:pic>
        <p:grpSp>
          <p:nvGrpSpPr>
            <p:cNvPr id="7" name="グループ化 6">
              <a:extLst>
                <a:ext uri="{FF2B5EF4-FFF2-40B4-BE49-F238E27FC236}">
                  <a16:creationId xmlns:a16="http://schemas.microsoft.com/office/drawing/2014/main" id="{CF828E6F-09FE-8FE7-706A-B7CD43757066}"/>
                </a:ext>
              </a:extLst>
            </p:cNvPr>
            <p:cNvGrpSpPr/>
            <p:nvPr/>
          </p:nvGrpSpPr>
          <p:grpSpPr>
            <a:xfrm>
              <a:off x="7246837" y="1904455"/>
              <a:ext cx="701116" cy="686668"/>
              <a:chOff x="969969" y="4623033"/>
              <a:chExt cx="955879" cy="955879"/>
            </a:xfrm>
          </p:grpSpPr>
          <p:pic>
            <p:nvPicPr>
              <p:cNvPr id="8" name="図 7" descr="図形&#10;&#10;低い精度で自動的に生成された説明">
                <a:extLst>
                  <a:ext uri="{FF2B5EF4-FFF2-40B4-BE49-F238E27FC236}">
                    <a16:creationId xmlns:a16="http://schemas.microsoft.com/office/drawing/2014/main" id="{6DD74303-0409-5E2A-2A79-4431490BDCE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9969" y="4623033"/>
                <a:ext cx="955879" cy="955879"/>
              </a:xfrm>
              <a:prstGeom prst="rect">
                <a:avLst/>
              </a:prstGeom>
            </p:spPr>
          </p:pic>
          <p:pic>
            <p:nvPicPr>
              <p:cNvPr id="9" name="図 8" descr="アイコン&#10;&#10;自動的に生成された説明">
                <a:extLst>
                  <a:ext uri="{FF2B5EF4-FFF2-40B4-BE49-F238E27FC236}">
                    <a16:creationId xmlns:a16="http://schemas.microsoft.com/office/drawing/2014/main" id="{3B89A820-7662-4B3E-C4C8-312357131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456" y="4793229"/>
                <a:ext cx="496906" cy="496906"/>
              </a:xfrm>
              <a:prstGeom prst="rect">
                <a:avLst/>
              </a:prstGeom>
            </p:spPr>
          </p:pic>
        </p:grpSp>
      </p:grpSp>
      <p:pic>
        <p:nvPicPr>
          <p:cNvPr id="10" name="図 9" descr="アイコン&#10;&#10;自動的に生成された説明">
            <a:extLst>
              <a:ext uri="{FF2B5EF4-FFF2-40B4-BE49-F238E27FC236}">
                <a16:creationId xmlns:a16="http://schemas.microsoft.com/office/drawing/2014/main" id="{ECE22760-5C35-609F-A852-E77C5B3C8527}"/>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108229" y="3312231"/>
            <a:ext cx="685650" cy="685650"/>
          </a:xfrm>
          <a:prstGeom prst="rect">
            <a:avLst/>
          </a:prstGeom>
        </p:spPr>
      </p:pic>
      <p:cxnSp>
        <p:nvCxnSpPr>
          <p:cNvPr id="12" name="直線コネクタ 11">
            <a:extLst>
              <a:ext uri="{FF2B5EF4-FFF2-40B4-BE49-F238E27FC236}">
                <a16:creationId xmlns:a16="http://schemas.microsoft.com/office/drawing/2014/main" id="{FF437783-560B-A270-BFF5-4C84590DD2B9}"/>
              </a:ext>
            </a:extLst>
          </p:cNvPr>
          <p:cNvCxnSpPr>
            <a:cxnSpLocks/>
            <a:stCxn id="8" idx="3"/>
            <a:endCxn id="10" idx="1"/>
          </p:cNvCxnSpPr>
          <p:nvPr/>
        </p:nvCxnSpPr>
        <p:spPr>
          <a:xfrm flipV="1">
            <a:off x="3492892" y="3655056"/>
            <a:ext cx="1615337" cy="13335"/>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5323804-6B68-8882-09FD-97AFDB9DC623}"/>
              </a:ext>
            </a:extLst>
          </p:cNvPr>
          <p:cNvCxnSpPr>
            <a:cxnSpLocks/>
          </p:cNvCxnSpPr>
          <p:nvPr/>
        </p:nvCxnSpPr>
        <p:spPr>
          <a:xfrm flipV="1">
            <a:off x="5987767" y="3449610"/>
            <a:ext cx="1842180" cy="218781"/>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30C6D4A-7B0D-DA04-702F-43942A169996}"/>
              </a:ext>
            </a:extLst>
          </p:cNvPr>
          <p:cNvCxnSpPr>
            <a:cxnSpLocks/>
          </p:cNvCxnSpPr>
          <p:nvPr/>
        </p:nvCxnSpPr>
        <p:spPr>
          <a:xfrm>
            <a:off x="5987767" y="3694884"/>
            <a:ext cx="1839210" cy="320795"/>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0DCE3562-E748-2006-9838-D52FA0572B65}"/>
              </a:ext>
            </a:extLst>
          </p:cNvPr>
          <p:cNvGrpSpPr/>
          <p:nvPr/>
        </p:nvGrpSpPr>
        <p:grpSpPr>
          <a:xfrm>
            <a:off x="8033878" y="3099483"/>
            <a:ext cx="721775" cy="717731"/>
            <a:chOff x="9624090" y="2924094"/>
            <a:chExt cx="721775" cy="717731"/>
          </a:xfrm>
        </p:grpSpPr>
        <p:pic>
          <p:nvPicPr>
            <p:cNvPr id="25" name="図 24" descr="アイコン&#10;&#10;自動的に生成された説明">
              <a:extLst>
                <a:ext uri="{FF2B5EF4-FFF2-40B4-BE49-F238E27FC236}">
                  <a16:creationId xmlns:a16="http://schemas.microsoft.com/office/drawing/2014/main" id="{6C430E07-1990-CB8A-2960-7D59BB35BF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4090" y="3126951"/>
              <a:ext cx="514874" cy="514874"/>
            </a:xfrm>
            <a:prstGeom prst="rect">
              <a:avLst/>
            </a:prstGeom>
          </p:spPr>
        </p:pic>
        <p:pic>
          <p:nvPicPr>
            <p:cNvPr id="26" name="図 25" descr="アイコン&#10;&#10;自動的に生成された説明">
              <a:extLst>
                <a:ext uri="{FF2B5EF4-FFF2-40B4-BE49-F238E27FC236}">
                  <a16:creationId xmlns:a16="http://schemas.microsoft.com/office/drawing/2014/main" id="{1FEB4BD9-8962-C5F5-08B0-C25FAECB59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5187" y="2924094"/>
              <a:ext cx="430678" cy="430678"/>
            </a:xfrm>
            <a:prstGeom prst="rect">
              <a:avLst/>
            </a:prstGeom>
          </p:spPr>
        </p:pic>
      </p:grpSp>
      <p:grpSp>
        <p:nvGrpSpPr>
          <p:cNvPr id="27" name="グループ化 26">
            <a:extLst>
              <a:ext uri="{FF2B5EF4-FFF2-40B4-BE49-F238E27FC236}">
                <a16:creationId xmlns:a16="http://schemas.microsoft.com/office/drawing/2014/main" id="{BE4F16C9-DD08-F1E4-793E-4EB1D82E772A}"/>
              </a:ext>
            </a:extLst>
          </p:cNvPr>
          <p:cNvGrpSpPr/>
          <p:nvPr/>
        </p:nvGrpSpPr>
        <p:grpSpPr>
          <a:xfrm>
            <a:off x="7955052" y="3858685"/>
            <a:ext cx="672525" cy="647632"/>
            <a:chOff x="10730427" y="2972533"/>
            <a:chExt cx="672525" cy="647632"/>
          </a:xfrm>
        </p:grpSpPr>
        <p:pic>
          <p:nvPicPr>
            <p:cNvPr id="28" name="図 27" descr="アイコン&#10;&#10;自動的に生成された説明">
              <a:extLst>
                <a:ext uri="{FF2B5EF4-FFF2-40B4-BE49-F238E27FC236}">
                  <a16:creationId xmlns:a16="http://schemas.microsoft.com/office/drawing/2014/main" id="{CB6DB073-F319-699D-779D-290476FF8E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4081" y="3071294"/>
              <a:ext cx="548871" cy="548871"/>
            </a:xfrm>
            <a:prstGeom prst="rect">
              <a:avLst/>
            </a:prstGeom>
          </p:spPr>
        </p:pic>
        <p:pic>
          <p:nvPicPr>
            <p:cNvPr id="29" name="図 28" descr="アイコン&#10;&#10;自動的に生成された説明">
              <a:extLst>
                <a:ext uri="{FF2B5EF4-FFF2-40B4-BE49-F238E27FC236}">
                  <a16:creationId xmlns:a16="http://schemas.microsoft.com/office/drawing/2014/main" id="{895678FB-004A-3A96-48D5-357F871D82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30427" y="2972533"/>
              <a:ext cx="344281" cy="344281"/>
            </a:xfrm>
            <a:prstGeom prst="rect">
              <a:avLst/>
            </a:prstGeom>
          </p:spPr>
        </p:pic>
      </p:grpSp>
      <p:pic>
        <p:nvPicPr>
          <p:cNvPr id="30" name="図 29">
            <a:extLst>
              <a:ext uri="{FF2B5EF4-FFF2-40B4-BE49-F238E27FC236}">
                <a16:creationId xmlns:a16="http://schemas.microsoft.com/office/drawing/2014/main" id="{AF8C8A28-4D46-CAB0-189D-B4392D8871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81283" y="3302340"/>
            <a:ext cx="1133711" cy="1133711"/>
          </a:xfrm>
          <a:prstGeom prst="rect">
            <a:avLst/>
          </a:prstGeom>
        </p:spPr>
      </p:pic>
      <p:sp>
        <p:nvSpPr>
          <p:cNvPr id="19" name="テキスト プレースホルダー 2">
            <a:extLst>
              <a:ext uri="{FF2B5EF4-FFF2-40B4-BE49-F238E27FC236}">
                <a16:creationId xmlns:a16="http://schemas.microsoft.com/office/drawing/2014/main" id="{8CB00CE1-8178-CCC0-5A78-06E3783338AB}"/>
              </a:ext>
            </a:extLst>
          </p:cNvPr>
          <p:cNvSpPr txBox="1">
            <a:spLocks/>
          </p:cNvSpPr>
          <p:nvPr/>
        </p:nvSpPr>
        <p:spPr>
          <a:xfrm>
            <a:off x="1140162" y="4873547"/>
            <a:ext cx="9985375" cy="331787"/>
          </a:xfrm>
          <a:prstGeom prst="rect">
            <a:avLst/>
          </a:prstGeom>
        </p:spPr>
        <p:txBody>
          <a:bodyPr vert="horz" lIns="91440" tIns="45720" rIns="91440" bIns="45720" rtlCol="0">
            <a:noAutofit/>
          </a:bodyPr>
          <a:lstStyle>
            <a:lvl1pPr marL="0" indent="0" algn="l" defTabSz="914248" rtl="0" eaLnBrk="1" latinLnBrk="0" hangingPunct="1">
              <a:lnSpc>
                <a:spcPct val="90000"/>
              </a:lnSpc>
              <a:spcBef>
                <a:spcPts val="1000"/>
              </a:spcBef>
              <a:buFontTx/>
              <a:buNone/>
              <a:defRPr kumimoji="1" sz="3199" kern="1200">
                <a:solidFill>
                  <a:schemeClr val="tx1"/>
                </a:solidFill>
                <a:latin typeface="+mn-lt"/>
                <a:ea typeface="+mn-ea"/>
                <a:cs typeface="+mn-cs"/>
              </a:defRPr>
            </a:lvl1pPr>
            <a:lvl2pPr marL="457124" indent="0" algn="l" defTabSz="914248"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248" indent="0" algn="l" defTabSz="914248"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372" indent="0" algn="l" defTabSz="914248" rtl="0" eaLnBrk="1" latinLnBrk="0" hangingPunct="1">
              <a:lnSpc>
                <a:spcPct val="90000"/>
              </a:lnSpc>
              <a:spcBef>
                <a:spcPts val="500"/>
              </a:spcBef>
              <a:buFontTx/>
              <a:buNone/>
              <a:defRPr kumimoji="1" sz="1800" kern="1200">
                <a:solidFill>
                  <a:schemeClr val="tx1"/>
                </a:solidFill>
                <a:latin typeface="+mn-lt"/>
                <a:ea typeface="+mn-ea"/>
                <a:cs typeface="+mn-cs"/>
              </a:defRPr>
            </a:lvl4pPr>
            <a:lvl5pPr marL="2057058"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180"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05"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428"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552" indent="-228562" algn="l" defTabSz="9142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000" dirty="0"/>
              <a:t>Uncertainty principle could </a:t>
            </a:r>
            <a:r>
              <a:rPr lang="en-US" altLang="ja-JP" sz="3000"/>
              <a:t>guarantee deletion</a:t>
            </a:r>
            <a:endParaRPr lang="ja-JP" altLang="en-US" sz="3000" dirty="0"/>
          </a:p>
        </p:txBody>
      </p:sp>
      <p:pic>
        <p:nvPicPr>
          <p:cNvPr id="22" name="図 21">
            <a:extLst>
              <a:ext uri="{FF2B5EF4-FFF2-40B4-BE49-F238E27FC236}">
                <a16:creationId xmlns:a16="http://schemas.microsoft.com/office/drawing/2014/main" id="{BC1E07F9-C4B9-4056-7EDC-9779DB67EC8F}"/>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63655" y="5926593"/>
            <a:ext cx="780290" cy="780290"/>
          </a:xfrm>
          <a:prstGeom prst="rect">
            <a:avLst/>
          </a:prstGeom>
        </p:spPr>
      </p:pic>
      <p:pic>
        <p:nvPicPr>
          <p:cNvPr id="23" name="図 22">
            <a:extLst>
              <a:ext uri="{FF2B5EF4-FFF2-40B4-BE49-F238E27FC236}">
                <a16:creationId xmlns:a16="http://schemas.microsoft.com/office/drawing/2014/main" id="{6B50D965-451E-E188-CDA7-FED9DA851A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73826" y="4907227"/>
            <a:ext cx="780290" cy="780290"/>
          </a:xfrm>
          <a:prstGeom prst="rect">
            <a:avLst/>
          </a:prstGeom>
        </p:spPr>
      </p:pic>
      <p:grpSp>
        <p:nvGrpSpPr>
          <p:cNvPr id="40" name="グループ化 39">
            <a:extLst>
              <a:ext uri="{FF2B5EF4-FFF2-40B4-BE49-F238E27FC236}">
                <a16:creationId xmlns:a16="http://schemas.microsoft.com/office/drawing/2014/main" id="{ABACAAF4-DEC6-EED4-951D-995F85745DAE}"/>
              </a:ext>
            </a:extLst>
          </p:cNvPr>
          <p:cNvGrpSpPr/>
          <p:nvPr/>
        </p:nvGrpSpPr>
        <p:grpSpPr>
          <a:xfrm>
            <a:off x="9635815" y="5062847"/>
            <a:ext cx="680706" cy="702935"/>
            <a:chOff x="9264352" y="4876090"/>
            <a:chExt cx="1152128" cy="959478"/>
          </a:xfrm>
        </p:grpSpPr>
        <p:pic>
          <p:nvPicPr>
            <p:cNvPr id="31" name="図 30">
              <a:extLst>
                <a:ext uri="{FF2B5EF4-FFF2-40B4-BE49-F238E27FC236}">
                  <a16:creationId xmlns:a16="http://schemas.microsoft.com/office/drawing/2014/main" id="{6A53B6CC-29E4-F4FA-138C-DB7D9000A69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08368" y="4964191"/>
              <a:ext cx="752475" cy="752475"/>
            </a:xfrm>
            <a:prstGeom prst="rect">
              <a:avLst/>
            </a:prstGeom>
          </p:spPr>
        </p:pic>
        <p:cxnSp>
          <p:nvCxnSpPr>
            <p:cNvPr id="33" name="直線コネクタ 32">
              <a:extLst>
                <a:ext uri="{FF2B5EF4-FFF2-40B4-BE49-F238E27FC236}">
                  <a16:creationId xmlns:a16="http://schemas.microsoft.com/office/drawing/2014/main" id="{74629C1B-DF23-3817-B13A-B1F2404EF682}"/>
                </a:ext>
              </a:extLst>
            </p:cNvPr>
            <p:cNvCxnSpPr/>
            <p:nvPr/>
          </p:nvCxnSpPr>
          <p:spPr>
            <a:xfrm>
              <a:off x="9264352" y="4906893"/>
              <a:ext cx="0" cy="9286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D727962-8D1C-6EF5-7157-3B1804A115E2}"/>
                </a:ext>
              </a:extLst>
            </p:cNvPr>
            <p:cNvCxnSpPr>
              <a:cxnSpLocks/>
            </p:cNvCxnSpPr>
            <p:nvPr/>
          </p:nvCxnSpPr>
          <p:spPr>
            <a:xfrm>
              <a:off x="10172338" y="4876090"/>
              <a:ext cx="244142" cy="49514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E6A4CAD-F4D2-3267-FF45-D515C02B7584}"/>
                </a:ext>
              </a:extLst>
            </p:cNvPr>
            <p:cNvCxnSpPr>
              <a:cxnSpLocks/>
            </p:cNvCxnSpPr>
            <p:nvPr/>
          </p:nvCxnSpPr>
          <p:spPr>
            <a:xfrm flipH="1">
              <a:off x="10214401" y="5297038"/>
              <a:ext cx="202079" cy="53853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p:sp>
        <p:nvSpPr>
          <p:cNvPr id="41" name="矢印: 右 40">
            <a:extLst>
              <a:ext uri="{FF2B5EF4-FFF2-40B4-BE49-F238E27FC236}">
                <a16:creationId xmlns:a16="http://schemas.microsoft.com/office/drawing/2014/main" id="{EB76A772-3B13-1956-4049-6E812CCDE7D2}"/>
              </a:ext>
            </a:extLst>
          </p:cNvPr>
          <p:cNvSpPr/>
          <p:nvPr/>
        </p:nvSpPr>
        <p:spPr>
          <a:xfrm>
            <a:off x="10565995" y="5136028"/>
            <a:ext cx="32653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Rectangle 58">
            <a:extLst>
              <a:ext uri="{FF2B5EF4-FFF2-40B4-BE49-F238E27FC236}">
                <a16:creationId xmlns:a16="http://schemas.microsoft.com/office/drawing/2014/main" id="{49E5694F-ADF2-339E-F983-799C5B9D49F9}"/>
              </a:ext>
            </a:extLst>
          </p:cNvPr>
          <p:cNvSpPr/>
          <p:nvPr/>
        </p:nvSpPr>
        <p:spPr>
          <a:xfrm>
            <a:off x="724930" y="1504053"/>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44" name="Rectangle 58">
            <a:extLst>
              <a:ext uri="{FF2B5EF4-FFF2-40B4-BE49-F238E27FC236}">
                <a16:creationId xmlns:a16="http://schemas.microsoft.com/office/drawing/2014/main" id="{89B6E30A-1A64-BCA3-9881-8A907E9E80A6}"/>
              </a:ext>
            </a:extLst>
          </p:cNvPr>
          <p:cNvSpPr/>
          <p:nvPr/>
        </p:nvSpPr>
        <p:spPr>
          <a:xfrm>
            <a:off x="724930" y="4865305"/>
            <a:ext cx="432000" cy="4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Tree>
    <p:extLst>
      <p:ext uri="{BB962C8B-B14F-4D97-AF65-F5344CB8AC3E}">
        <p14:creationId xmlns:p14="http://schemas.microsoft.com/office/powerpoint/2010/main" val="27379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9"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441A9AC-5D1B-FA9A-FE40-62DE2F9307B9}"/>
              </a:ext>
            </a:extLst>
          </p:cNvPr>
          <p:cNvSpPr>
            <a:spLocks noGrp="1"/>
          </p:cNvSpPr>
          <p:nvPr>
            <p:ph type="title"/>
          </p:nvPr>
        </p:nvSpPr>
        <p:spPr/>
        <p:txBody>
          <a:bodyPr/>
          <a:lstStyle/>
          <a:p>
            <a:r>
              <a:rPr lang="en-US" altLang="ja-JP" dirty="0"/>
              <a:t>Secure Key Leasing and </a:t>
            </a:r>
            <a:br>
              <a:rPr lang="en-US" altLang="ja-JP" dirty="0"/>
            </a:br>
            <a:r>
              <a:rPr lang="en-US" altLang="ja-JP" dirty="0"/>
              <a:t>Copy-Protection for FE</a:t>
            </a:r>
            <a:endParaRPr lang="ja-JP" altLang="en-US" dirty="0"/>
          </a:p>
        </p:txBody>
      </p:sp>
      <p:sp>
        <p:nvSpPr>
          <p:cNvPr id="6" name="テキスト プレースホルダー 5">
            <a:extLst>
              <a:ext uri="{FF2B5EF4-FFF2-40B4-BE49-F238E27FC236}">
                <a16:creationId xmlns:a16="http://schemas.microsoft.com/office/drawing/2014/main" id="{694AB4B7-90F0-64FD-2C75-B6DAFD4B6642}"/>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04666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26A0960A-9671-4BB6-AAAF-514E8C2ABF9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0088" y="4948993"/>
            <a:ext cx="977307" cy="977307"/>
          </a:xfrm>
          <a:prstGeom prst="rect">
            <a:avLst/>
          </a:prstGeom>
        </p:spPr>
      </p:pic>
      <p:sp>
        <p:nvSpPr>
          <p:cNvPr id="5" name="タイトル 4">
            <a:extLst>
              <a:ext uri="{FF2B5EF4-FFF2-40B4-BE49-F238E27FC236}">
                <a16:creationId xmlns:a16="http://schemas.microsoft.com/office/drawing/2014/main" id="{4E486AF5-A687-47B2-BF7B-1F718268E6F5}"/>
              </a:ext>
            </a:extLst>
          </p:cNvPr>
          <p:cNvSpPr>
            <a:spLocks noGrp="1"/>
          </p:cNvSpPr>
          <p:nvPr>
            <p:ph type="title"/>
          </p:nvPr>
        </p:nvSpPr>
        <p:spPr/>
        <p:txBody>
          <a:bodyPr/>
          <a:lstStyle/>
          <a:p>
            <a:r>
              <a:rPr kumimoji="1" lang="en-US" altLang="ja-JP" dirty="0"/>
              <a:t>FE with Secure Key Leasing</a:t>
            </a:r>
            <a:endParaRPr kumimoji="1" lang="ja-JP" altLang="en-US" dirty="0"/>
          </a:p>
        </p:txBody>
      </p:sp>
      <p:sp>
        <p:nvSpPr>
          <p:cNvPr id="4" name="スライド番号プレースホルダー 3">
            <a:extLst>
              <a:ext uri="{FF2B5EF4-FFF2-40B4-BE49-F238E27FC236}">
                <a16:creationId xmlns:a16="http://schemas.microsoft.com/office/drawing/2014/main" id="{3969C1C2-6ABC-4219-9205-B93DCA3E51D4}"/>
              </a:ext>
            </a:extLst>
          </p:cNvPr>
          <p:cNvSpPr>
            <a:spLocks noGrp="1"/>
          </p:cNvSpPr>
          <p:nvPr>
            <p:ph type="sldNum" sz="quarter" idx="11"/>
          </p:nvPr>
        </p:nvSpPr>
        <p:spPr/>
        <p:txBody>
          <a:bodyPr/>
          <a:lstStyle/>
          <a:p>
            <a:fld id="{23567B12-D15D-4314-B784-A73DA28CC051}" type="slidenum">
              <a:rPr kumimoji="1" lang="ja-JP" altLang="en-US" smtClean="0"/>
              <a:t>9</a:t>
            </a:fld>
            <a:endParaRPr kumimoji="1" lang="ja-JP" altLang="en-US"/>
          </a:p>
        </p:txBody>
      </p:sp>
      <p:pic>
        <p:nvPicPr>
          <p:cNvPr id="9" name="図 8">
            <a:extLst>
              <a:ext uri="{FF2B5EF4-FFF2-40B4-BE49-F238E27FC236}">
                <a16:creationId xmlns:a16="http://schemas.microsoft.com/office/drawing/2014/main" id="{4AC869E0-82EC-4ECA-95B8-04685A0D248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14288" y="1270703"/>
            <a:ext cx="1563423" cy="1563423"/>
          </a:xfrm>
          <a:prstGeom prst="rect">
            <a:avLst/>
          </a:prstGeom>
        </p:spPr>
      </p:pic>
      <p:pic>
        <p:nvPicPr>
          <p:cNvPr id="11" name="図 10">
            <a:extLst>
              <a:ext uri="{FF2B5EF4-FFF2-40B4-BE49-F238E27FC236}">
                <a16:creationId xmlns:a16="http://schemas.microsoft.com/office/drawing/2014/main" id="{75DAA2A3-1D7B-434A-B54E-BE9698697952}"/>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735124" y="3063831"/>
            <a:ext cx="1174691" cy="1174691"/>
          </a:xfrm>
          <a:prstGeom prst="rect">
            <a:avLst/>
          </a:prstGeom>
        </p:spPr>
      </p:pic>
      <p:pic>
        <p:nvPicPr>
          <p:cNvPr id="13" name="図 12">
            <a:extLst>
              <a:ext uri="{FF2B5EF4-FFF2-40B4-BE49-F238E27FC236}">
                <a16:creationId xmlns:a16="http://schemas.microsoft.com/office/drawing/2014/main" id="{208FB3CE-5F78-4704-8429-799B57EB461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46231" y="3897052"/>
            <a:ext cx="1512168" cy="1512168"/>
          </a:xfrm>
          <a:prstGeom prst="rect">
            <a:avLst/>
          </a:prstGeom>
        </p:spPr>
      </p:pic>
      <p:pic>
        <p:nvPicPr>
          <p:cNvPr id="15" name="図 14">
            <a:extLst>
              <a:ext uri="{FF2B5EF4-FFF2-40B4-BE49-F238E27FC236}">
                <a16:creationId xmlns:a16="http://schemas.microsoft.com/office/drawing/2014/main" id="{99A06C76-5E38-439C-86F5-0063AC3B604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19536" y="3933056"/>
            <a:ext cx="1400610" cy="1400610"/>
          </a:xfrm>
          <a:prstGeom prst="rect">
            <a:avLst/>
          </a:prstGeom>
        </p:spPr>
      </p:pic>
      <p:cxnSp>
        <p:nvCxnSpPr>
          <p:cNvPr id="17" name="直線矢印コネクタ 16">
            <a:extLst>
              <a:ext uri="{FF2B5EF4-FFF2-40B4-BE49-F238E27FC236}">
                <a16:creationId xmlns:a16="http://schemas.microsoft.com/office/drawing/2014/main" id="{12E15453-EAD7-4D2C-A66E-06C518649D1D}"/>
              </a:ext>
            </a:extLst>
          </p:cNvPr>
          <p:cNvCxnSpPr>
            <a:cxnSpLocks/>
          </p:cNvCxnSpPr>
          <p:nvPr/>
        </p:nvCxnSpPr>
        <p:spPr>
          <a:xfrm flipH="1" flipV="1">
            <a:off x="6981254" y="2531864"/>
            <a:ext cx="2304255" cy="16133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6C3D9370-8A20-4C48-8BF7-75A923353E9B}"/>
              </a:ext>
            </a:extLst>
          </p:cNvPr>
          <p:cNvCxnSpPr>
            <a:cxnSpLocks/>
          </p:cNvCxnSpPr>
          <p:nvPr/>
        </p:nvCxnSpPr>
        <p:spPr>
          <a:xfrm>
            <a:off x="7227383" y="2203098"/>
            <a:ext cx="2304256" cy="158626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8FF4293-C60B-459B-8BE1-F7AC3BBC9EDC}"/>
              </a:ext>
            </a:extLst>
          </p:cNvPr>
          <p:cNvCxnSpPr/>
          <p:nvPr/>
        </p:nvCxnSpPr>
        <p:spPr>
          <a:xfrm>
            <a:off x="3647728" y="4653136"/>
            <a:ext cx="54006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3EAD4D20-2301-4C71-8188-88C53AA81338}"/>
              </a:ext>
            </a:extLst>
          </p:cNvPr>
          <p:cNvCxnSpPr/>
          <p:nvPr/>
        </p:nvCxnSpPr>
        <p:spPr>
          <a:xfrm flipH="1">
            <a:off x="3071664" y="2420888"/>
            <a:ext cx="2016224" cy="15121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C5516F70-110C-41DB-BC96-27018229479B}"/>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35884" y="4724455"/>
            <a:ext cx="780290" cy="780290"/>
          </a:xfrm>
          <a:prstGeom prst="rect">
            <a:avLst/>
          </a:prstGeom>
        </p:spPr>
      </p:pic>
      <p:pic>
        <p:nvPicPr>
          <p:cNvPr id="38" name="図 37">
            <a:extLst>
              <a:ext uri="{FF2B5EF4-FFF2-40B4-BE49-F238E27FC236}">
                <a16:creationId xmlns:a16="http://schemas.microsoft.com/office/drawing/2014/main" id="{0DCEA464-A7B3-4A80-9C2A-C59D1C7E82B3}"/>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246231" y="5209310"/>
            <a:ext cx="1512168" cy="1512168"/>
          </a:xfrm>
          <a:prstGeom prst="rect">
            <a:avLst/>
          </a:prstGeom>
        </p:spPr>
      </p:pic>
      <p:pic>
        <p:nvPicPr>
          <p:cNvPr id="39" name="図 38">
            <a:extLst>
              <a:ext uri="{FF2B5EF4-FFF2-40B4-BE49-F238E27FC236}">
                <a16:creationId xmlns:a16="http://schemas.microsoft.com/office/drawing/2014/main" id="{B41388F9-C63E-43FF-B6FA-6AF200555E04}"/>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15678" y="5783080"/>
            <a:ext cx="573273" cy="573273"/>
          </a:xfrm>
          <a:prstGeom prst="rect">
            <a:avLst/>
          </a:prstGeom>
        </p:spPr>
      </p:pic>
      <p:pic>
        <p:nvPicPr>
          <p:cNvPr id="43" name="図 42">
            <a:extLst>
              <a:ext uri="{FF2B5EF4-FFF2-40B4-BE49-F238E27FC236}">
                <a16:creationId xmlns:a16="http://schemas.microsoft.com/office/drawing/2014/main" id="{2823A468-C270-4B40-B863-0733B44869B5}"/>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73348" y="2180253"/>
            <a:ext cx="780290" cy="780290"/>
          </a:xfrm>
          <a:prstGeom prst="rect">
            <a:avLst/>
          </a:prstGeom>
        </p:spPr>
      </p:pic>
      <mc:AlternateContent xmlns:mc="http://schemas.openxmlformats.org/markup-compatibility/2006" xmlns:a14="http://schemas.microsoft.com/office/drawing/2010/main">
        <mc:Choice Requires="a14">
          <p:sp>
            <p:nvSpPr>
              <p:cNvPr id="2" name="テキスト ボックス 1"/>
              <p:cNvSpPr txBox="1"/>
              <p:nvPr/>
            </p:nvSpPr>
            <p:spPr>
              <a:xfrm>
                <a:off x="6138660" y="3312622"/>
                <a:ext cx="47339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𝑓</m:t>
                      </m:r>
                    </m:oMath>
                  </m:oMathPara>
                </a14:m>
                <a:endParaRPr kumimoji="1" lang="ja-JP" altLang="en-US" sz="4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6138660" y="3312622"/>
                <a:ext cx="473399" cy="677108"/>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8554930" y="2188536"/>
                <a:ext cx="1358321" cy="731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400" i="1" smtClean="0">
                          <a:latin typeface="Cambria Math" panose="02040503050406030204" pitchFamily="18" charset="0"/>
                        </a:rPr>
                        <m:t>|</m:t>
                      </m:r>
                      <m:r>
                        <a:rPr kumimoji="1" lang="en-US" altLang="ja-JP" sz="4400" b="0" i="1" smtClean="0">
                          <a:latin typeface="Cambria Math" panose="02040503050406030204" pitchFamily="18" charset="0"/>
                        </a:rPr>
                        <m:t>𝑠</m:t>
                      </m:r>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𝑘</m:t>
                          </m:r>
                        </m:e>
                        <m:sub>
                          <m:r>
                            <a:rPr kumimoji="1" lang="en-US" altLang="ja-JP" sz="4400" b="0" i="1" smtClean="0">
                              <a:latin typeface="Cambria Math" panose="02040503050406030204" pitchFamily="18" charset="0"/>
                            </a:rPr>
                            <m:t>𝑓</m:t>
                          </m:r>
                        </m:sub>
                      </m:sSub>
                      <m:r>
                        <a:rPr kumimoji="1" lang="en-US" altLang="ja-JP" sz="4400" b="0" i="1" smtClean="0">
                          <a:latin typeface="Cambria Math" panose="02040503050406030204" pitchFamily="18" charset="0"/>
                        </a:rPr>
                        <m:t>⟩</m:t>
                      </m:r>
                    </m:oMath>
                  </m:oMathPara>
                </a14:m>
                <a:endParaRPr kumimoji="1" lang="ja-JP" altLang="en-US" sz="4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8554930" y="2188536"/>
                <a:ext cx="1358321" cy="731419"/>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2229605" y="2334880"/>
                <a:ext cx="78758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𝑝𝑘</m:t>
                      </m:r>
                    </m:oMath>
                  </m:oMathPara>
                </a14:m>
                <a:endParaRPr kumimoji="1" lang="ja-JP" altLang="en-US" sz="44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229605" y="2334880"/>
                <a:ext cx="787588" cy="677108"/>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2472268" y="5504745"/>
                <a:ext cx="2736005"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𝐸𝑛𝑐</m:t>
                      </m:r>
                      <m:r>
                        <a:rPr kumimoji="1" lang="en-US" altLang="ja-JP" sz="4400" b="0" i="1" smtClean="0">
                          <a:latin typeface="Cambria Math" panose="02040503050406030204" pitchFamily="18" charset="0"/>
                        </a:rPr>
                        <m:t>(</m:t>
                      </m:r>
                      <m:r>
                        <a:rPr kumimoji="1" lang="en-US" altLang="ja-JP" sz="4400" b="0" i="1" smtClean="0">
                          <a:latin typeface="Cambria Math" panose="02040503050406030204" pitchFamily="18" charset="0"/>
                        </a:rPr>
                        <m:t>𝑝𝑘</m:t>
                      </m:r>
                      <m:r>
                        <a:rPr kumimoji="1" lang="en-US" altLang="ja-JP" sz="4400" b="0" i="1" smtClean="0">
                          <a:latin typeface="Cambria Math" panose="02040503050406030204" pitchFamily="18" charset="0"/>
                        </a:rPr>
                        <m:t>,</m:t>
                      </m:r>
                      <m:r>
                        <a:rPr kumimoji="1" lang="en-US" altLang="ja-JP" sz="4400" b="0" i="1" smtClean="0">
                          <a:latin typeface="Cambria Math" panose="02040503050406030204" pitchFamily="18" charset="0"/>
                        </a:rPr>
                        <m:t>𝑥</m:t>
                      </m:r>
                      <m:r>
                        <a:rPr kumimoji="1" lang="en-US" altLang="ja-JP" sz="4400" b="0" i="1" smtClean="0">
                          <a:latin typeface="Cambria Math" panose="02040503050406030204" pitchFamily="18" charset="0"/>
                        </a:rPr>
                        <m:t>)</m:t>
                      </m:r>
                    </m:oMath>
                  </m:oMathPara>
                </a14:m>
                <a:endParaRPr kumimoji="1" lang="ja-JP" altLang="en-US" sz="44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472268" y="5504745"/>
                <a:ext cx="2736005" cy="677108"/>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7874267" y="5625650"/>
                <a:ext cx="125829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𝑓</m:t>
                      </m:r>
                      <m:r>
                        <a:rPr kumimoji="1" lang="en-US" altLang="ja-JP" sz="4400" b="0" i="1" smtClean="0">
                          <a:latin typeface="Cambria Math" panose="02040503050406030204" pitchFamily="18" charset="0"/>
                        </a:rPr>
                        <m:t>(</m:t>
                      </m:r>
                      <m:r>
                        <a:rPr kumimoji="1" lang="en-US" altLang="ja-JP" sz="4400" b="0" i="1" smtClean="0">
                          <a:latin typeface="Cambria Math" panose="02040503050406030204" pitchFamily="18" charset="0"/>
                        </a:rPr>
                        <m:t>𝑥</m:t>
                      </m:r>
                      <m:r>
                        <a:rPr kumimoji="1" lang="en-US" altLang="ja-JP" sz="4400" b="0" i="1" smtClean="0">
                          <a:latin typeface="Cambria Math" panose="02040503050406030204" pitchFamily="18" charset="0"/>
                        </a:rPr>
                        <m:t>)</m:t>
                      </m:r>
                    </m:oMath>
                  </m:oMathPara>
                </a14:m>
                <a:endParaRPr kumimoji="1" lang="ja-JP" altLang="en-US" sz="44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7874267" y="5625650"/>
                <a:ext cx="1258293" cy="677108"/>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AA17896-1338-5550-B760-41CB6E6607FA}"/>
                  </a:ext>
                </a:extLst>
              </p:cNvPr>
              <p:cNvSpPr txBox="1"/>
              <p:nvPr/>
            </p:nvSpPr>
            <p:spPr>
              <a:xfrm>
                <a:off x="5440964" y="1776628"/>
                <a:ext cx="120757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𝑚𝑠𝑘</m:t>
                      </m:r>
                    </m:oMath>
                  </m:oMathPara>
                </a14:m>
                <a:endParaRPr kumimoji="1" lang="ja-JP" altLang="en-US" sz="4400" dirty="0"/>
              </a:p>
            </p:txBody>
          </p:sp>
        </mc:Choice>
        <mc:Fallback xmlns="">
          <p:sp>
            <p:nvSpPr>
              <p:cNvPr id="3" name="テキスト ボックス 2">
                <a:extLst>
                  <a:ext uri="{FF2B5EF4-FFF2-40B4-BE49-F238E27FC236}">
                    <a16:creationId xmlns:a16="http://schemas.microsoft.com/office/drawing/2014/main" id="{2AA17896-1338-5550-B760-41CB6E6607FA}"/>
                  </a:ext>
                </a:extLst>
              </p:cNvPr>
              <p:cNvSpPr txBox="1">
                <a:spLocks noRot="1" noChangeAspect="1" noMove="1" noResize="1" noEditPoints="1" noAdjustHandles="1" noChangeArrowheads="1" noChangeShapeType="1" noTextEdit="1"/>
              </p:cNvSpPr>
              <p:nvPr/>
            </p:nvSpPr>
            <p:spPr>
              <a:xfrm>
                <a:off x="5440964" y="1776628"/>
                <a:ext cx="1207574" cy="677108"/>
              </a:xfrm>
              <a:prstGeom prst="rect">
                <a:avLst/>
              </a:prstGeom>
              <a:blipFill>
                <a:blip r:embed="rId17"/>
                <a:stretch>
                  <a:fillRect/>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DEDEB064-512B-B64C-7222-5E3B6113BA1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74638" y="1504511"/>
            <a:ext cx="640232" cy="640232"/>
          </a:xfrm>
          <a:prstGeom prst="rect">
            <a:avLst/>
          </a:prstGeom>
        </p:spPr>
      </p:pic>
      <p:grpSp>
        <p:nvGrpSpPr>
          <p:cNvPr id="42" name="グループ化 41">
            <a:extLst>
              <a:ext uri="{FF2B5EF4-FFF2-40B4-BE49-F238E27FC236}">
                <a16:creationId xmlns:a16="http://schemas.microsoft.com/office/drawing/2014/main" id="{33E73003-5776-D9ED-F714-15134452D4CE}"/>
              </a:ext>
            </a:extLst>
          </p:cNvPr>
          <p:cNvGrpSpPr/>
          <p:nvPr/>
        </p:nvGrpSpPr>
        <p:grpSpPr>
          <a:xfrm>
            <a:off x="9913251" y="2570555"/>
            <a:ext cx="1101889" cy="1061076"/>
            <a:chOff x="8810535" y="1837973"/>
            <a:chExt cx="1101889" cy="1061076"/>
          </a:xfrm>
        </p:grpSpPr>
        <p:grpSp>
          <p:nvGrpSpPr>
            <p:cNvPr id="8" name="グループ化 7">
              <a:extLst>
                <a:ext uri="{FF2B5EF4-FFF2-40B4-BE49-F238E27FC236}">
                  <a16:creationId xmlns:a16="http://schemas.microsoft.com/office/drawing/2014/main" id="{0E9EC440-417D-042C-2852-20C65AE87A1B}"/>
                </a:ext>
              </a:extLst>
            </p:cNvPr>
            <p:cNvGrpSpPr/>
            <p:nvPr/>
          </p:nvGrpSpPr>
          <p:grpSpPr>
            <a:xfrm>
              <a:off x="8887620" y="1837973"/>
              <a:ext cx="739952" cy="1027813"/>
              <a:chOff x="8603437" y="1900217"/>
              <a:chExt cx="739952" cy="1027813"/>
            </a:xfrm>
          </p:grpSpPr>
          <p:pic>
            <p:nvPicPr>
              <p:cNvPr id="33" name="図 32">
                <a:extLst>
                  <a:ext uri="{FF2B5EF4-FFF2-40B4-BE49-F238E27FC236}">
                    <a16:creationId xmlns:a16="http://schemas.microsoft.com/office/drawing/2014/main" id="{E7FB80A2-A6D6-4C6F-99C1-267C842E8C0A}"/>
                  </a:ext>
                </a:extLst>
              </p:cNvPr>
              <p:cNvPicPr>
                <a:picLocks noChangeAspect="1"/>
              </p:cNvPicPr>
              <p:nvPr/>
            </p:nvPicPr>
            <p:blipFill>
              <a:blip r:embed="rId1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03437" y="2218686"/>
                <a:ext cx="709344" cy="709344"/>
              </a:xfrm>
              <a:prstGeom prst="rect">
                <a:avLst/>
              </a:prstGeom>
            </p:spPr>
          </p:pic>
          <p:pic>
            <p:nvPicPr>
              <p:cNvPr id="37" name="図 36">
                <a:extLst>
                  <a:ext uri="{FF2B5EF4-FFF2-40B4-BE49-F238E27FC236}">
                    <a16:creationId xmlns:a16="http://schemas.microsoft.com/office/drawing/2014/main" id="{04B08A34-66D0-4AA8-AB22-111228C82278}"/>
                  </a:ext>
                </a:extLst>
              </p:cNvPr>
              <p:cNvPicPr>
                <a:picLocks noChangeAspect="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34046" y="1900217"/>
                <a:ext cx="709343" cy="709343"/>
              </a:xfrm>
              <a:prstGeom prst="rect">
                <a:avLst/>
              </a:prstGeom>
            </p:spPr>
          </p:pic>
        </p:grpSp>
        <p:cxnSp>
          <p:nvCxnSpPr>
            <p:cNvPr id="12" name="直線コネクタ 11">
              <a:extLst>
                <a:ext uri="{FF2B5EF4-FFF2-40B4-BE49-F238E27FC236}">
                  <a16:creationId xmlns:a16="http://schemas.microsoft.com/office/drawing/2014/main" id="{043421EF-4D4B-E1E4-A816-AAF6457BEF08}"/>
                </a:ext>
              </a:extLst>
            </p:cNvPr>
            <p:cNvCxnSpPr/>
            <p:nvPr/>
          </p:nvCxnSpPr>
          <p:spPr>
            <a:xfrm>
              <a:off x="8810535" y="1906019"/>
              <a:ext cx="0" cy="993030"/>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F392B2-F34B-C2ED-76A0-71880D652901}"/>
                </a:ext>
              </a:extLst>
            </p:cNvPr>
            <p:cNvCxnSpPr>
              <a:cxnSpLocks/>
            </p:cNvCxnSpPr>
            <p:nvPr/>
          </p:nvCxnSpPr>
          <p:spPr>
            <a:xfrm>
              <a:off x="9720370" y="1890801"/>
              <a:ext cx="175250" cy="496878"/>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D8FFA5F-F6F5-7253-B54D-5784A722BDEB}"/>
                </a:ext>
              </a:extLst>
            </p:cNvPr>
            <p:cNvCxnSpPr>
              <a:cxnSpLocks/>
            </p:cNvCxnSpPr>
            <p:nvPr/>
          </p:nvCxnSpPr>
          <p:spPr>
            <a:xfrm flipH="1">
              <a:off x="9746803" y="2380269"/>
              <a:ext cx="165621" cy="517331"/>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E0A6AF91-A67A-0CB1-8574-E9CEB91E4FB1}"/>
                  </a:ext>
                </a:extLst>
              </p:cNvPr>
              <p:cNvSpPr txBox="1"/>
              <p:nvPr/>
            </p:nvSpPr>
            <p:spPr>
              <a:xfrm>
                <a:off x="7556453" y="1532841"/>
                <a:ext cx="779572"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𝑣𝑘</m:t>
                      </m:r>
                    </m:oMath>
                  </m:oMathPara>
                </a14:m>
                <a:endParaRPr kumimoji="1" lang="ja-JP" altLang="en-US" sz="4400" dirty="0"/>
              </a:p>
            </p:txBody>
          </p:sp>
        </mc:Choice>
        <mc:Fallback xmlns="">
          <p:sp>
            <p:nvSpPr>
              <p:cNvPr id="34" name="テキスト ボックス 33">
                <a:extLst>
                  <a:ext uri="{FF2B5EF4-FFF2-40B4-BE49-F238E27FC236}">
                    <a16:creationId xmlns:a16="http://schemas.microsoft.com/office/drawing/2014/main" id="{E0A6AF91-A67A-0CB1-8574-E9CEB91E4FB1}"/>
                  </a:ext>
                </a:extLst>
              </p:cNvPr>
              <p:cNvSpPr txBox="1">
                <a:spLocks noRot="1" noChangeAspect="1" noMove="1" noResize="1" noEditPoints="1" noAdjustHandles="1" noChangeArrowheads="1" noChangeShapeType="1" noTextEdit="1"/>
              </p:cNvSpPr>
              <p:nvPr/>
            </p:nvSpPr>
            <p:spPr>
              <a:xfrm>
                <a:off x="7556453" y="1532841"/>
                <a:ext cx="779572" cy="677108"/>
              </a:xfrm>
              <a:prstGeom prst="rect">
                <a:avLst/>
              </a:prstGeom>
              <a:blipFill>
                <a:blip r:embed="rId21"/>
                <a:stretch>
                  <a:fillRect/>
                </a:stretch>
              </a:blipFill>
            </p:spPr>
            <p:txBody>
              <a:bodyPr/>
              <a:lstStyle/>
              <a:p>
                <a:r>
                  <a:rPr lang="ja-JP" altLang="en-US">
                    <a:noFill/>
                  </a:rPr>
                  <a:t> </a:t>
                </a:r>
              </a:p>
            </p:txBody>
          </p:sp>
        </mc:Fallback>
      </mc:AlternateContent>
      <p:pic>
        <p:nvPicPr>
          <p:cNvPr id="44" name="図 43">
            <a:extLst>
              <a:ext uri="{FF2B5EF4-FFF2-40B4-BE49-F238E27FC236}">
                <a16:creationId xmlns:a16="http://schemas.microsoft.com/office/drawing/2014/main" id="{3FF1C515-FBB7-C89C-2023-2F8FF6BEAEF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49806" y="2319490"/>
            <a:ext cx="458137" cy="458137"/>
          </a:xfrm>
          <a:prstGeom prst="rect">
            <a:avLst/>
          </a:prstGeom>
        </p:spPr>
      </p:pic>
      <p:sp>
        <p:nvSpPr>
          <p:cNvPr id="6" name="吹き出し: 角を丸めた四角形 5">
            <a:extLst>
              <a:ext uri="{FF2B5EF4-FFF2-40B4-BE49-F238E27FC236}">
                <a16:creationId xmlns:a16="http://schemas.microsoft.com/office/drawing/2014/main" id="{CF44233A-0FBD-36D5-9957-1AB6C13CC1DE}"/>
              </a:ext>
            </a:extLst>
          </p:cNvPr>
          <p:cNvSpPr/>
          <p:nvPr/>
        </p:nvSpPr>
        <p:spPr>
          <a:xfrm>
            <a:off x="8064238" y="536645"/>
            <a:ext cx="2358061" cy="509939"/>
          </a:xfrm>
          <a:prstGeom prst="wedgeRoundRectCallout">
            <a:avLst>
              <a:gd name="adj1" fmla="val -40027"/>
              <a:gd name="adj2" fmla="val 138058"/>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private/public</a:t>
            </a:r>
            <a:endParaRPr kumimoji="1" lang="ja-JP" altLang="en-US" sz="2400" dirty="0"/>
          </a:p>
        </p:txBody>
      </p:sp>
      <p:sp>
        <p:nvSpPr>
          <p:cNvPr id="10" name="吹き出し: 角を丸めた四角形 9">
            <a:extLst>
              <a:ext uri="{FF2B5EF4-FFF2-40B4-BE49-F238E27FC236}">
                <a16:creationId xmlns:a16="http://schemas.microsoft.com/office/drawing/2014/main" id="{C8175A60-C8AC-B7A4-91D9-3F1DD55FA86C}"/>
              </a:ext>
            </a:extLst>
          </p:cNvPr>
          <p:cNvSpPr/>
          <p:nvPr/>
        </p:nvSpPr>
        <p:spPr>
          <a:xfrm>
            <a:off x="9243269" y="1336652"/>
            <a:ext cx="1512168" cy="631333"/>
          </a:xfrm>
          <a:prstGeom prst="wedgeRoundRectCallout">
            <a:avLst>
              <a:gd name="adj1" fmla="val -11158"/>
              <a:gd name="adj2" fmla="val 7022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Quantum state</a:t>
            </a:r>
            <a:endParaRPr kumimoji="1" lang="ja-JP" altLang="en-US" sz="2000" dirty="0"/>
          </a:p>
        </p:txBody>
      </p:sp>
    </p:spTree>
    <p:extLst>
      <p:ext uri="{BB962C8B-B14F-4D97-AF65-F5344CB8AC3E}">
        <p14:creationId xmlns:p14="http://schemas.microsoft.com/office/powerpoint/2010/main" val="41457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animBg="1"/>
    </p:bldLst>
  </p:timing>
</p:sld>
</file>

<file path=ppt/theme/theme1.xml><?xml version="1.0" encoding="utf-8"?>
<a:theme xmlns:a="http://schemas.openxmlformats.org/drawingml/2006/main" name="ppt_template_TP2">
  <a:themeElements>
    <a:clrScheme name="TPstyle">
      <a:dk1>
        <a:srgbClr val="3F3F3F"/>
      </a:dk1>
      <a:lt1>
        <a:sysClr val="window" lastClr="FFFFFF"/>
      </a:lt1>
      <a:dk2>
        <a:srgbClr val="595959"/>
      </a:dk2>
      <a:lt2>
        <a:srgbClr val="FFFFFF"/>
      </a:lt2>
      <a:accent1>
        <a:srgbClr val="260BB2"/>
      </a:accent1>
      <a:accent2>
        <a:srgbClr val="31B200"/>
      </a:accent2>
      <a:accent3>
        <a:srgbClr val="FF832B"/>
      </a:accent3>
      <a:accent4>
        <a:srgbClr val="665EB8"/>
      </a:accent4>
      <a:accent5>
        <a:srgbClr val="45A5ED"/>
      </a:accent5>
      <a:accent6>
        <a:srgbClr val="5982DB"/>
      </a:accent6>
      <a:hlink>
        <a:srgbClr val="0066FF"/>
      </a:hlink>
      <a:folHlink>
        <a:srgbClr val="666699"/>
      </a:folHlink>
    </a:clrScheme>
    <a:fontScheme name="Spica Neue P">
      <a:majorFont>
        <a:latin typeface="Spica Neue P Light"/>
        <a:ea typeface="Spica Neue P Light"/>
        <a:cs typeface=""/>
      </a:majorFont>
      <a:minorFont>
        <a:latin typeface="Spica Neue P"/>
        <a:ea typeface="Spica Neue 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3200" dirty="0" smtClean="0"/>
        </a:defPPr>
      </a:lstStyle>
    </a:txDef>
  </a:objectDefaults>
  <a:extraClrSchemeLst/>
  <a:extLst>
    <a:ext uri="{05A4C25C-085E-4340-85A3-A5531E510DB2}">
      <thm15:themeFamily xmlns:thm15="http://schemas.microsoft.com/office/thememl/2012/main" name="ppt_template_TP2" id="{47C57154-E45C-47B2-AB1E-E363140AD424}" vid="{DE4C3D5F-4084-4505-9683-24C053E73EC4}"/>
    </a:ext>
  </a:extLst>
</a:theme>
</file>

<file path=ppt/theme/theme2.xml><?xml version="1.0" encoding="utf-8"?>
<a:theme xmlns:a="http://schemas.openxmlformats.org/drawingml/2006/main" name="1_Custom Design">
  <a:themeElements>
    <a:clrScheme name="Triad P">
      <a:dk1>
        <a:srgbClr val="3F3F3F"/>
      </a:dk1>
      <a:lt1>
        <a:sysClr val="window" lastClr="FFFFFF"/>
      </a:lt1>
      <a:dk2>
        <a:srgbClr val="595959"/>
      </a:dk2>
      <a:lt2>
        <a:srgbClr val="FFFFFF"/>
      </a:lt2>
      <a:accent1>
        <a:srgbClr val="260BB2"/>
      </a:accent1>
      <a:accent2>
        <a:srgbClr val="31B200"/>
      </a:accent2>
      <a:accent3>
        <a:srgbClr val="FF832B"/>
      </a:accent3>
      <a:accent4>
        <a:srgbClr val="665EB8"/>
      </a:accent4>
      <a:accent5>
        <a:srgbClr val="45A5ED"/>
      </a:accent5>
      <a:accent6>
        <a:srgbClr val="5982DB"/>
      </a:accent6>
      <a:hlink>
        <a:srgbClr val="0066FF"/>
      </a:hlink>
      <a:folHlink>
        <a:srgbClr val="666699"/>
      </a:folHlink>
    </a:clrScheme>
    <a:fontScheme name="Spica Neue P">
      <a:majorFont>
        <a:latin typeface="Spica Neue P Light"/>
        <a:ea typeface="Spica Neue P Light"/>
        <a:cs typeface=""/>
      </a:majorFont>
      <a:minorFont>
        <a:latin typeface="Spica Neue P"/>
        <a:ea typeface="Spica Neue 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ppt_template_TP2</Template>
  <TotalTime>6123</TotalTime>
  <Words>2973</Words>
  <Application>Microsoft Office PowerPoint</Application>
  <PresentationFormat>ワイド画面</PresentationFormat>
  <Paragraphs>256</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22</vt:i4>
      </vt:variant>
    </vt:vector>
  </HeadingPairs>
  <TitlesOfParts>
    <vt:vector size="29" baseType="lpstr">
      <vt:lpstr>游ゴシック</vt:lpstr>
      <vt:lpstr>Arial</vt:lpstr>
      <vt:lpstr>Spica Neue P Light</vt:lpstr>
      <vt:lpstr>Cambria Math</vt:lpstr>
      <vt:lpstr>Spica Neue P</vt:lpstr>
      <vt:lpstr>ppt_template_TP2</vt:lpstr>
      <vt:lpstr>1_Custom Design</vt:lpstr>
      <vt:lpstr>Functional Encryption  with Secure Key Leasing</vt:lpstr>
      <vt:lpstr>What we achieved</vt:lpstr>
      <vt:lpstr>Functional Encryption</vt:lpstr>
      <vt:lpstr>Functional Encryption</vt:lpstr>
      <vt:lpstr>Can we cancel the functional decryption key?</vt:lpstr>
      <vt:lpstr>Limitation of Classical Cryptography</vt:lpstr>
      <vt:lpstr>Quantum State Could be Deleted/Unclonable</vt:lpstr>
      <vt:lpstr>Secure Key Leasing and  Copy-Protection for FE</vt:lpstr>
      <vt:lpstr>FE with Secure Key Leasing</vt:lpstr>
      <vt:lpstr>FE with Secure Key Leasing</vt:lpstr>
      <vt:lpstr>Security for Secret Key FE with SKL</vt:lpstr>
      <vt:lpstr>Copy-Protected Functional Decryption Keys</vt:lpstr>
      <vt:lpstr>How to Achieve  SKFE with Secure Key Leasing</vt:lpstr>
      <vt:lpstr>Tool: Encryption with Certified Deletion [BI20]</vt:lpstr>
      <vt:lpstr>Certified Deletion Security for SKE</vt:lpstr>
      <vt:lpstr>0-Availability Bound SKFE-SKL Scheme</vt:lpstr>
      <vt:lpstr>How to amplify the availability bound?</vt:lpstr>
      <vt:lpstr>Transformation Road Map</vt:lpstr>
      <vt:lpstr>Homomorphic Secret Sharing and Amplification</vt:lpstr>
      <vt:lpstr>On (Set) Homomorphic Secret Sharing</vt:lpstr>
      <vt:lpstr>Wrap-up</vt:lpstr>
      <vt:lpstr>Deletion and Copy-Protection for FE Keys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Compact Structure-preserving Signatures with Almost Tight Security</dc:title>
  <dc:creator>r n</dc:creator>
  <cp:lastModifiedBy>Ryo Nishimaki（西巻陵）</cp:lastModifiedBy>
  <cp:revision>197</cp:revision>
  <dcterms:created xsi:type="dcterms:W3CDTF">2017-08-02T22:47:01Z</dcterms:created>
  <dcterms:modified xsi:type="dcterms:W3CDTF">2022-12-08T01:30:39Z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b4fa5d-3ac5-4415-967c-34900a0e1c6f_Enabled">
    <vt:lpwstr>true</vt:lpwstr>
  </property>
  <property fmtid="{D5CDD505-2E9C-101B-9397-08002B2CF9AE}" pid="3" name="MSIP_Label_dbb4fa5d-3ac5-4415-967c-34900a0e1c6f_SetDate">
    <vt:lpwstr>2022-12-07T07:16:49Z</vt:lpwstr>
  </property>
  <property fmtid="{D5CDD505-2E9C-101B-9397-08002B2CF9AE}" pid="4" name="MSIP_Label_dbb4fa5d-3ac5-4415-967c-34900a0e1c6f_Method">
    <vt:lpwstr>Privileged</vt:lpwstr>
  </property>
  <property fmtid="{D5CDD505-2E9C-101B-9397-08002B2CF9AE}" pid="5" name="MSIP_Label_dbb4fa5d-3ac5-4415-967c-34900a0e1c6f_Name">
    <vt:lpwstr>dbb4fa5d-3ac5-4415-967c-34900a0e1c6f</vt:lpwstr>
  </property>
  <property fmtid="{D5CDD505-2E9C-101B-9397-08002B2CF9AE}" pid="6" name="MSIP_Label_dbb4fa5d-3ac5-4415-967c-34900a0e1c6f_SiteId">
    <vt:lpwstr>a629ef32-67ba-47a6-8eb3-ec43935644fc</vt:lpwstr>
  </property>
  <property fmtid="{D5CDD505-2E9C-101B-9397-08002B2CF9AE}" pid="7" name="MSIP_Label_dbb4fa5d-3ac5-4415-967c-34900a0e1c6f_ActionId">
    <vt:lpwstr>44ce0869-576f-4d38-91b4-a4272dabf5bd</vt:lpwstr>
  </property>
  <property fmtid="{D5CDD505-2E9C-101B-9397-08002B2CF9AE}" pid="8" name="MSIP_Label_dbb4fa5d-3ac5-4415-967c-34900a0e1c6f_ContentBits">
    <vt:lpwstr>0</vt:lpwstr>
  </property>
</Properties>
</file>