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74" r:id="rId3"/>
    <p:sldId id="613" r:id="rId4"/>
    <p:sldId id="612" r:id="rId5"/>
    <p:sldId id="609" r:id="rId6"/>
    <p:sldId id="262" r:id="rId7"/>
    <p:sldId id="614" r:id="rId8"/>
    <p:sldId id="611" r:id="rId9"/>
    <p:sldId id="610" r:id="rId10"/>
    <p:sldId id="615" r:id="rId11"/>
    <p:sldId id="268" r:id="rId12"/>
    <p:sldId id="269" r:id="rId13"/>
    <p:sldId id="263" r:id="rId14"/>
    <p:sldId id="267" r:id="rId15"/>
    <p:sldId id="270" r:id="rId16"/>
    <p:sldId id="271" r:id="rId17"/>
    <p:sldId id="272" r:id="rId18"/>
    <p:sldId id="617" r:id="rId19"/>
    <p:sldId id="620" r:id="rId20"/>
    <p:sldId id="627" r:id="rId21"/>
    <p:sldId id="631" r:id="rId22"/>
    <p:sldId id="632" r:id="rId23"/>
    <p:sldId id="621" r:id="rId24"/>
    <p:sldId id="622" r:id="rId25"/>
    <p:sldId id="623" r:id="rId26"/>
    <p:sldId id="276" r:id="rId27"/>
    <p:sldId id="275" r:id="rId28"/>
    <p:sldId id="629" r:id="rId29"/>
    <p:sldId id="277" r:id="rId30"/>
    <p:sldId id="624" r:id="rId31"/>
    <p:sldId id="280" r:id="rId32"/>
    <p:sldId id="282" r:id="rId33"/>
    <p:sldId id="281" r:id="rId34"/>
    <p:sldId id="283" r:id="rId35"/>
    <p:sldId id="285" r:id="rId36"/>
    <p:sldId id="286" r:id="rId37"/>
    <p:sldId id="284" r:id="rId38"/>
    <p:sldId id="625" r:id="rId39"/>
    <p:sldId id="626" r:id="rId40"/>
    <p:sldId id="290" r:id="rId41"/>
    <p:sldId id="289" r:id="rId42"/>
    <p:sldId id="292" r:id="rId43"/>
    <p:sldId id="294" r:id="rId44"/>
    <p:sldId id="296" r:id="rId45"/>
    <p:sldId id="297" r:id="rId46"/>
    <p:sldId id="630" r:id="rId47"/>
    <p:sldId id="299" r:id="rId48"/>
    <p:sldId id="265" r:id="rId49"/>
    <p:sldId id="608" r:id="rId50"/>
    <p:sldId id="258" r:id="rId51"/>
    <p:sldId id="260" r:id="rId52"/>
    <p:sldId id="25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75572-90CD-4AC5-BCC6-55A21C5D562C}" v="4880" dt="2022-08-18T09:46:29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80606" autoAdjust="0"/>
  </p:normalViewPr>
  <p:slideViewPr>
    <p:cSldViewPr snapToGrid="0">
      <p:cViewPr>
        <p:scale>
          <a:sx n="89" d="100"/>
          <a:sy n="89" d="100"/>
        </p:scale>
        <p:origin x="4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Trilemma of ZKP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Snark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Sheet1!$D$3:$F$3</c:f>
              <c:strCache>
                <c:ptCount val="3"/>
                <c:pt idx="0">
                  <c:v>Speed</c:v>
                </c:pt>
                <c:pt idx="1">
                  <c:v>Proof size</c:v>
                </c:pt>
                <c:pt idx="2">
                  <c:v>Security</c:v>
                </c:pt>
              </c:strCache>
            </c:strRef>
          </c:cat>
          <c:val>
            <c:numRef>
              <c:f>Sheet1!$D$4:$F$4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8-40DE-B403-BB2639B00826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zkStark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Sheet1!$D$3:$F$3</c:f>
              <c:strCache>
                <c:ptCount val="3"/>
                <c:pt idx="0">
                  <c:v>Speed</c:v>
                </c:pt>
                <c:pt idx="1">
                  <c:v>Proof size</c:v>
                </c:pt>
                <c:pt idx="2">
                  <c:v>Security</c:v>
                </c:pt>
              </c:strCache>
            </c:strRef>
          </c:cat>
          <c:val>
            <c:numRef>
              <c:f>Sheet1!$D$5:$F$5</c:f>
              <c:numCache>
                <c:formatCode>General</c:formatCode>
                <c:ptCount val="3"/>
                <c:pt idx="0">
                  <c:v>1.5</c:v>
                </c:pt>
                <c:pt idx="1">
                  <c:v>0.5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8-40DE-B403-BB2639B00826}"/>
            </c:ext>
          </c:extLst>
        </c:ser>
        <c:ser>
          <c:idx val="2"/>
          <c:order val="2"/>
          <c:tx>
            <c:strRef>
              <c:f>Sheet1!$C$6</c:f>
              <c:strCache>
                <c:ptCount val="1"/>
                <c:pt idx="0">
                  <c:v>Orion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Sheet1!$D$3:$F$3</c:f>
              <c:strCache>
                <c:ptCount val="3"/>
                <c:pt idx="0">
                  <c:v>Speed</c:v>
                </c:pt>
                <c:pt idx="1">
                  <c:v>Proof size</c:v>
                </c:pt>
                <c:pt idx="2">
                  <c:v>Security</c:v>
                </c:pt>
              </c:strCache>
            </c:strRef>
          </c:cat>
          <c:val>
            <c:numRef>
              <c:f>Sheet1!$D$6:$F$6</c:f>
              <c:numCache>
                <c:formatCode>General</c:formatCode>
                <c:ptCount val="3"/>
                <c:pt idx="0">
                  <c:v>3</c:v>
                </c:pt>
                <c:pt idx="1">
                  <c:v>0.5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88-40DE-B403-BB2639B00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9833680"/>
        <c:axId val="799826608"/>
      </c:radarChart>
      <c:catAx>
        <c:axId val="79983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826608"/>
        <c:crosses val="autoZero"/>
        <c:auto val="1"/>
        <c:lblAlgn val="ctr"/>
        <c:lblOffset val="100"/>
        <c:noMultiLvlLbl val="0"/>
      </c:catAx>
      <c:valAx>
        <c:axId val="799826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9983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Trilemma of ZKP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Snark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Sheet1!$D$3:$F$3</c:f>
              <c:strCache>
                <c:ptCount val="3"/>
                <c:pt idx="0">
                  <c:v>Speed</c:v>
                </c:pt>
                <c:pt idx="1">
                  <c:v>Proof size</c:v>
                </c:pt>
                <c:pt idx="2">
                  <c:v>Security</c:v>
                </c:pt>
              </c:strCache>
            </c:strRef>
          </c:cat>
          <c:val>
            <c:numRef>
              <c:f>Sheet1!$D$4:$F$4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7-49DA-87F3-90EA5596F06F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zkStark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Sheet1!$D$3:$F$3</c:f>
              <c:strCache>
                <c:ptCount val="3"/>
                <c:pt idx="0">
                  <c:v>Speed</c:v>
                </c:pt>
                <c:pt idx="1">
                  <c:v>Proof size</c:v>
                </c:pt>
                <c:pt idx="2">
                  <c:v>Security</c:v>
                </c:pt>
              </c:strCache>
            </c:strRef>
          </c:cat>
          <c:val>
            <c:numRef>
              <c:f>Sheet1!$D$5:$F$5</c:f>
              <c:numCache>
                <c:formatCode>General</c:formatCode>
                <c:ptCount val="3"/>
                <c:pt idx="0">
                  <c:v>1.5</c:v>
                </c:pt>
                <c:pt idx="1">
                  <c:v>0.5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7-49DA-87F3-90EA5596F06F}"/>
            </c:ext>
          </c:extLst>
        </c:ser>
        <c:ser>
          <c:idx val="2"/>
          <c:order val="2"/>
          <c:tx>
            <c:strRef>
              <c:f>Sheet1!$C$6</c:f>
              <c:strCache>
                <c:ptCount val="1"/>
                <c:pt idx="0">
                  <c:v>Orion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Sheet1!$D$3:$F$3</c:f>
              <c:strCache>
                <c:ptCount val="3"/>
                <c:pt idx="0">
                  <c:v>Speed</c:v>
                </c:pt>
                <c:pt idx="1">
                  <c:v>Proof size</c:v>
                </c:pt>
                <c:pt idx="2">
                  <c:v>Security</c:v>
                </c:pt>
              </c:strCache>
            </c:strRef>
          </c:cat>
          <c:val>
            <c:numRef>
              <c:f>Sheet1!$D$6:$F$6</c:f>
              <c:numCache>
                <c:formatCode>General</c:formatCode>
                <c:ptCount val="3"/>
                <c:pt idx="0">
                  <c:v>3</c:v>
                </c:pt>
                <c:pt idx="1">
                  <c:v>0.5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C7-49DA-87F3-90EA5596F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9833680"/>
        <c:axId val="799826608"/>
      </c:radarChart>
      <c:catAx>
        <c:axId val="79983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826608"/>
        <c:crosses val="autoZero"/>
        <c:auto val="1"/>
        <c:lblAlgn val="ctr"/>
        <c:lblOffset val="100"/>
        <c:noMultiLvlLbl val="0"/>
      </c:catAx>
      <c:valAx>
        <c:axId val="799826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9983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Trilemma of ZKP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Snark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Sheet1!$D$3:$F$3</c:f>
              <c:strCache>
                <c:ptCount val="3"/>
                <c:pt idx="0">
                  <c:v>Speed</c:v>
                </c:pt>
                <c:pt idx="1">
                  <c:v>Proof size</c:v>
                </c:pt>
                <c:pt idx="2">
                  <c:v>Security</c:v>
                </c:pt>
              </c:strCache>
            </c:strRef>
          </c:cat>
          <c:val>
            <c:numRef>
              <c:f>Sheet1!$D$4:$F$4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D-42D9-BA05-C6B968797464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zkStark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Sheet1!$D$3:$F$3</c:f>
              <c:strCache>
                <c:ptCount val="3"/>
                <c:pt idx="0">
                  <c:v>Speed</c:v>
                </c:pt>
                <c:pt idx="1">
                  <c:v>Proof size</c:v>
                </c:pt>
                <c:pt idx="2">
                  <c:v>Security</c:v>
                </c:pt>
              </c:strCache>
            </c:strRef>
          </c:cat>
          <c:val>
            <c:numRef>
              <c:f>Sheet1!$D$5:$F$5</c:f>
              <c:numCache>
                <c:formatCode>General</c:formatCode>
                <c:ptCount val="3"/>
                <c:pt idx="0">
                  <c:v>1.5</c:v>
                </c:pt>
                <c:pt idx="1">
                  <c:v>0.5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1D-42D9-BA05-C6B968797464}"/>
            </c:ext>
          </c:extLst>
        </c:ser>
        <c:ser>
          <c:idx val="2"/>
          <c:order val="2"/>
          <c:tx>
            <c:strRef>
              <c:f>Sheet1!$C$6</c:f>
              <c:strCache>
                <c:ptCount val="1"/>
                <c:pt idx="0">
                  <c:v>Orion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Sheet1!$D$3:$F$3</c:f>
              <c:strCache>
                <c:ptCount val="3"/>
                <c:pt idx="0">
                  <c:v>Speed</c:v>
                </c:pt>
                <c:pt idx="1">
                  <c:v>Proof size</c:v>
                </c:pt>
                <c:pt idx="2">
                  <c:v>Security</c:v>
                </c:pt>
              </c:strCache>
            </c:strRef>
          </c:cat>
          <c:val>
            <c:numRef>
              <c:f>Sheet1!$D$6:$F$6</c:f>
              <c:numCache>
                <c:formatCode>General</c:formatCode>
                <c:ptCount val="3"/>
                <c:pt idx="0">
                  <c:v>3</c:v>
                </c:pt>
                <c:pt idx="1">
                  <c:v>0.5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1D-42D9-BA05-C6B968797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9833680"/>
        <c:axId val="799826608"/>
      </c:radarChart>
      <c:catAx>
        <c:axId val="79983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826608"/>
        <c:crosses val="autoZero"/>
        <c:auto val="1"/>
        <c:lblAlgn val="ctr"/>
        <c:lblOffset val="100"/>
        <c:noMultiLvlLbl val="0"/>
      </c:catAx>
      <c:valAx>
        <c:axId val="799826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9983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F6BE4-D5E5-4859-977D-86512FB4C75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DE86398-BF81-4FC3-84DA-89892F23BF25}">
      <dgm:prSet phldrT="[Text]"/>
      <dgm:spPr/>
      <dgm:t>
        <a:bodyPr/>
        <a:lstStyle/>
        <a:p>
          <a:r>
            <a:rPr lang="en-US" dirty="0"/>
            <a:t>GMR85/</a:t>
          </a:r>
          <a:r>
            <a:rPr lang="en-US" b="1" i="0" dirty="0"/>
            <a:t>Kilian</a:t>
          </a:r>
          <a:r>
            <a:rPr lang="en-US" b="0" i="0" dirty="0"/>
            <a:t>-</a:t>
          </a:r>
          <a:r>
            <a:rPr lang="en-US" b="1" i="0" dirty="0"/>
            <a:t>Micali92</a:t>
          </a:r>
        </a:p>
        <a:p>
          <a:r>
            <a:rPr lang="en-US" dirty="0"/>
            <a:t>Start Point of ZK</a:t>
          </a:r>
        </a:p>
      </dgm:t>
    </dgm:pt>
    <dgm:pt modelId="{F17156E7-EDAF-4327-85A1-9D1453B9AECD}" type="parTrans" cxnId="{F07ADC28-C09B-4F13-96B1-FAE3F140C717}">
      <dgm:prSet/>
      <dgm:spPr/>
      <dgm:t>
        <a:bodyPr/>
        <a:lstStyle/>
        <a:p>
          <a:endParaRPr lang="en-US"/>
        </a:p>
      </dgm:t>
    </dgm:pt>
    <dgm:pt modelId="{19A91419-A47F-4C68-A32B-0A3B2919479F}" type="sibTrans" cxnId="{F07ADC28-C09B-4F13-96B1-FAE3F140C717}">
      <dgm:prSet/>
      <dgm:spPr>
        <a:noFill/>
      </dgm:spPr>
      <dgm:t>
        <a:bodyPr/>
        <a:lstStyle/>
        <a:p>
          <a:r>
            <a:rPr lang="en-US" dirty="0"/>
            <a:t>20 Years</a:t>
          </a:r>
        </a:p>
      </dgm:t>
    </dgm:pt>
    <dgm:pt modelId="{F6E0B8DF-FA0C-4590-8FBE-4F4B0E764B5B}">
      <dgm:prSet phldrT="[Text]"/>
      <dgm:spPr>
        <a:noFill/>
      </dgm:spPr>
      <dgm:t>
        <a:bodyPr/>
        <a:lstStyle/>
        <a:p>
          <a:r>
            <a:rPr lang="en-US" dirty="0"/>
            <a:t>GGPR13/BCGTV13/PGHR13</a:t>
          </a:r>
        </a:p>
        <a:p>
          <a:r>
            <a:rPr lang="en-US" dirty="0"/>
            <a:t>BCTV14a/GROTH16</a:t>
          </a:r>
        </a:p>
      </dgm:t>
    </dgm:pt>
    <dgm:pt modelId="{D49D2BD7-A7FE-45CC-B21D-40B6D163E3D6}" type="parTrans" cxnId="{27C2BEE6-E8A7-4758-AA66-13207CE4D3DA}">
      <dgm:prSet/>
      <dgm:spPr/>
      <dgm:t>
        <a:bodyPr/>
        <a:lstStyle/>
        <a:p>
          <a:endParaRPr lang="en-US"/>
        </a:p>
      </dgm:t>
    </dgm:pt>
    <dgm:pt modelId="{7E19F5F5-C00C-4FBE-B4BF-B6A775855E0B}" type="sibTrans" cxnId="{27C2BEE6-E8A7-4758-AA66-13207CE4D3DA}">
      <dgm:prSet/>
      <dgm:spPr>
        <a:noFill/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10 Years</a:t>
          </a:r>
        </a:p>
      </dgm:t>
    </dgm:pt>
    <dgm:pt modelId="{42083489-C02F-4610-8C51-C62DB91EBF3C}">
      <dgm:prSet phldrT="[Text]"/>
      <dgm:spPr>
        <a:noFill/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Ligero</a:t>
          </a:r>
          <a:r>
            <a:rPr lang="en-US" dirty="0">
              <a:solidFill>
                <a:schemeClr val="bg1"/>
              </a:solidFill>
            </a:rPr>
            <a:t>/Stark/Aurora/Spartan/Libra</a:t>
          </a:r>
        </a:p>
        <a:p>
          <a:r>
            <a:rPr lang="en-US" dirty="0">
              <a:solidFill>
                <a:schemeClr val="bg1"/>
              </a:solidFill>
            </a:rPr>
            <a:t>Virgo/Marlin/Fractal/</a:t>
          </a:r>
          <a:r>
            <a:rPr lang="en-US" dirty="0" err="1">
              <a:solidFill>
                <a:schemeClr val="bg1"/>
              </a:solidFill>
            </a:rPr>
            <a:t>Brakedown</a:t>
          </a:r>
          <a:endParaRPr lang="en-US" dirty="0">
            <a:solidFill>
              <a:schemeClr val="bg1"/>
            </a:solidFill>
          </a:endParaRPr>
        </a:p>
      </dgm:t>
    </dgm:pt>
    <dgm:pt modelId="{E4B3A3F0-8196-4D60-95EC-300577A104E6}" type="parTrans" cxnId="{D8D3226B-FD8B-47B5-B24B-C0EBAE8D4C20}">
      <dgm:prSet/>
      <dgm:spPr/>
      <dgm:t>
        <a:bodyPr/>
        <a:lstStyle/>
        <a:p>
          <a:endParaRPr lang="en-US"/>
        </a:p>
      </dgm:t>
    </dgm:pt>
    <dgm:pt modelId="{D497B2B2-A6E5-4D1D-85C0-A41174615854}" type="sibTrans" cxnId="{D8D3226B-FD8B-47B5-B24B-C0EBAE8D4C20}">
      <dgm:prSet/>
      <dgm:spPr/>
      <dgm:t>
        <a:bodyPr/>
        <a:lstStyle/>
        <a:p>
          <a:endParaRPr lang="en-US"/>
        </a:p>
      </dgm:t>
    </dgm:pt>
    <dgm:pt modelId="{B245A160-1730-48BD-8AA9-327F9CF6A2F6}" type="pres">
      <dgm:prSet presAssocID="{763F6BE4-D5E5-4859-977D-86512FB4C756}" presName="Name0" presStyleCnt="0">
        <dgm:presLayoutVars>
          <dgm:dir/>
          <dgm:resizeHandles val="exact"/>
        </dgm:presLayoutVars>
      </dgm:prSet>
      <dgm:spPr/>
    </dgm:pt>
    <dgm:pt modelId="{5A8D3E6B-039A-4FDC-9313-0C53284ACEBD}" type="pres">
      <dgm:prSet presAssocID="{DDE86398-BF81-4FC3-84DA-89892F23BF25}" presName="node" presStyleLbl="node1" presStyleIdx="0" presStyleCnt="3" custLinFactX="-16245" custLinFactNeighborX="-100000" custLinFactNeighborY="0">
        <dgm:presLayoutVars>
          <dgm:bulletEnabled val="1"/>
        </dgm:presLayoutVars>
      </dgm:prSet>
      <dgm:spPr/>
    </dgm:pt>
    <dgm:pt modelId="{4630C1F0-FE76-4F24-8C28-911AAFB491E1}" type="pres">
      <dgm:prSet presAssocID="{19A91419-A47F-4C68-A32B-0A3B2919479F}" presName="sibTrans" presStyleLbl="sibTrans2D1" presStyleIdx="0" presStyleCnt="2"/>
      <dgm:spPr/>
    </dgm:pt>
    <dgm:pt modelId="{9CA9EF0D-5306-4FFF-9BD8-8198E86CE6EE}" type="pres">
      <dgm:prSet presAssocID="{19A91419-A47F-4C68-A32B-0A3B2919479F}" presName="connectorText" presStyleLbl="sibTrans2D1" presStyleIdx="0" presStyleCnt="2"/>
      <dgm:spPr/>
    </dgm:pt>
    <dgm:pt modelId="{B2EE7740-1818-4B6B-992A-424BC7CB7B8E}" type="pres">
      <dgm:prSet presAssocID="{F6E0B8DF-FA0C-4590-8FBE-4F4B0E764B5B}" presName="node" presStyleLbl="node1" presStyleIdx="1" presStyleCnt="3">
        <dgm:presLayoutVars>
          <dgm:bulletEnabled val="1"/>
        </dgm:presLayoutVars>
      </dgm:prSet>
      <dgm:spPr/>
    </dgm:pt>
    <dgm:pt modelId="{4C86B592-AD08-4C01-864B-182DCEDEEAE5}" type="pres">
      <dgm:prSet presAssocID="{7E19F5F5-C00C-4FBE-B4BF-B6A775855E0B}" presName="sibTrans" presStyleLbl="sibTrans2D1" presStyleIdx="1" presStyleCnt="2"/>
      <dgm:spPr/>
    </dgm:pt>
    <dgm:pt modelId="{5BAD1D7F-FBB9-4153-A9E1-5E256236ACBF}" type="pres">
      <dgm:prSet presAssocID="{7E19F5F5-C00C-4FBE-B4BF-B6A775855E0B}" presName="connectorText" presStyleLbl="sibTrans2D1" presStyleIdx="1" presStyleCnt="2"/>
      <dgm:spPr/>
    </dgm:pt>
    <dgm:pt modelId="{CE419384-B55A-4374-8474-0064F6F94AB1}" type="pres">
      <dgm:prSet presAssocID="{42083489-C02F-4610-8C51-C62DB91EBF3C}" presName="node" presStyleLbl="node1" presStyleIdx="2" presStyleCnt="3">
        <dgm:presLayoutVars>
          <dgm:bulletEnabled val="1"/>
        </dgm:presLayoutVars>
      </dgm:prSet>
      <dgm:spPr/>
    </dgm:pt>
  </dgm:ptLst>
  <dgm:cxnLst>
    <dgm:cxn modelId="{EFA73000-198D-4296-83E8-6B73606993A0}" type="presOf" srcId="{F6E0B8DF-FA0C-4590-8FBE-4F4B0E764B5B}" destId="{B2EE7740-1818-4B6B-992A-424BC7CB7B8E}" srcOrd="0" destOrd="0" presId="urn:microsoft.com/office/officeart/2005/8/layout/process1"/>
    <dgm:cxn modelId="{41093819-FEB2-4A7D-9FD4-2F6CC5503905}" type="presOf" srcId="{42083489-C02F-4610-8C51-C62DB91EBF3C}" destId="{CE419384-B55A-4374-8474-0064F6F94AB1}" srcOrd="0" destOrd="0" presId="urn:microsoft.com/office/officeart/2005/8/layout/process1"/>
    <dgm:cxn modelId="{F07ADC28-C09B-4F13-96B1-FAE3F140C717}" srcId="{763F6BE4-D5E5-4859-977D-86512FB4C756}" destId="{DDE86398-BF81-4FC3-84DA-89892F23BF25}" srcOrd="0" destOrd="0" parTransId="{F17156E7-EDAF-4327-85A1-9D1453B9AECD}" sibTransId="{19A91419-A47F-4C68-A32B-0A3B2919479F}"/>
    <dgm:cxn modelId="{11D7B82B-BF9A-4047-AE97-2D66BEDF85F4}" type="presOf" srcId="{19A91419-A47F-4C68-A32B-0A3B2919479F}" destId="{9CA9EF0D-5306-4FFF-9BD8-8198E86CE6EE}" srcOrd="1" destOrd="0" presId="urn:microsoft.com/office/officeart/2005/8/layout/process1"/>
    <dgm:cxn modelId="{8F677243-EEB5-4E22-8499-08DBF2F491D2}" type="presOf" srcId="{DDE86398-BF81-4FC3-84DA-89892F23BF25}" destId="{5A8D3E6B-039A-4FDC-9313-0C53284ACEBD}" srcOrd="0" destOrd="0" presId="urn:microsoft.com/office/officeart/2005/8/layout/process1"/>
    <dgm:cxn modelId="{D8D3226B-FD8B-47B5-B24B-C0EBAE8D4C20}" srcId="{763F6BE4-D5E5-4859-977D-86512FB4C756}" destId="{42083489-C02F-4610-8C51-C62DB91EBF3C}" srcOrd="2" destOrd="0" parTransId="{E4B3A3F0-8196-4D60-95EC-300577A104E6}" sibTransId="{D497B2B2-A6E5-4D1D-85C0-A41174615854}"/>
    <dgm:cxn modelId="{0D77AB4D-8121-41D6-A153-FB474E09680E}" type="presOf" srcId="{19A91419-A47F-4C68-A32B-0A3B2919479F}" destId="{4630C1F0-FE76-4F24-8C28-911AAFB491E1}" srcOrd="0" destOrd="0" presId="urn:microsoft.com/office/officeart/2005/8/layout/process1"/>
    <dgm:cxn modelId="{72F29286-6BE1-418F-B6E0-7253FE9A2E20}" type="presOf" srcId="{763F6BE4-D5E5-4859-977D-86512FB4C756}" destId="{B245A160-1730-48BD-8AA9-327F9CF6A2F6}" srcOrd="0" destOrd="0" presId="urn:microsoft.com/office/officeart/2005/8/layout/process1"/>
    <dgm:cxn modelId="{4E25EEA6-8751-4FBC-A4C5-0F037AAFAD2D}" type="presOf" srcId="{7E19F5F5-C00C-4FBE-B4BF-B6A775855E0B}" destId="{4C86B592-AD08-4C01-864B-182DCEDEEAE5}" srcOrd="0" destOrd="0" presId="urn:microsoft.com/office/officeart/2005/8/layout/process1"/>
    <dgm:cxn modelId="{27C2BEE6-E8A7-4758-AA66-13207CE4D3DA}" srcId="{763F6BE4-D5E5-4859-977D-86512FB4C756}" destId="{F6E0B8DF-FA0C-4590-8FBE-4F4B0E764B5B}" srcOrd="1" destOrd="0" parTransId="{D49D2BD7-A7FE-45CC-B21D-40B6D163E3D6}" sibTransId="{7E19F5F5-C00C-4FBE-B4BF-B6A775855E0B}"/>
    <dgm:cxn modelId="{84A332FE-A4A2-4A2C-8D0F-93A3734E4B5E}" type="presOf" srcId="{7E19F5F5-C00C-4FBE-B4BF-B6A775855E0B}" destId="{5BAD1D7F-FBB9-4153-A9E1-5E256236ACBF}" srcOrd="1" destOrd="0" presId="urn:microsoft.com/office/officeart/2005/8/layout/process1"/>
    <dgm:cxn modelId="{16C1C960-1A80-472F-8C88-1B26BDC0A92A}" type="presParOf" srcId="{B245A160-1730-48BD-8AA9-327F9CF6A2F6}" destId="{5A8D3E6B-039A-4FDC-9313-0C53284ACEBD}" srcOrd="0" destOrd="0" presId="urn:microsoft.com/office/officeart/2005/8/layout/process1"/>
    <dgm:cxn modelId="{5D409E73-F4C2-4600-9341-67035CB4ED64}" type="presParOf" srcId="{B245A160-1730-48BD-8AA9-327F9CF6A2F6}" destId="{4630C1F0-FE76-4F24-8C28-911AAFB491E1}" srcOrd="1" destOrd="0" presId="urn:microsoft.com/office/officeart/2005/8/layout/process1"/>
    <dgm:cxn modelId="{5679C3BF-E664-4111-99D0-11993809525B}" type="presParOf" srcId="{4630C1F0-FE76-4F24-8C28-911AAFB491E1}" destId="{9CA9EF0D-5306-4FFF-9BD8-8198E86CE6EE}" srcOrd="0" destOrd="0" presId="urn:microsoft.com/office/officeart/2005/8/layout/process1"/>
    <dgm:cxn modelId="{D268EE59-6DE9-424B-946D-C27899678858}" type="presParOf" srcId="{B245A160-1730-48BD-8AA9-327F9CF6A2F6}" destId="{B2EE7740-1818-4B6B-992A-424BC7CB7B8E}" srcOrd="2" destOrd="0" presId="urn:microsoft.com/office/officeart/2005/8/layout/process1"/>
    <dgm:cxn modelId="{8C3D8DC3-48FB-4792-B6FD-11FE20ED10B0}" type="presParOf" srcId="{B245A160-1730-48BD-8AA9-327F9CF6A2F6}" destId="{4C86B592-AD08-4C01-864B-182DCEDEEAE5}" srcOrd="3" destOrd="0" presId="urn:microsoft.com/office/officeart/2005/8/layout/process1"/>
    <dgm:cxn modelId="{AFCDFADD-D894-4B10-A28E-277E4EB291CE}" type="presParOf" srcId="{4C86B592-AD08-4C01-864B-182DCEDEEAE5}" destId="{5BAD1D7F-FBB9-4153-A9E1-5E256236ACBF}" srcOrd="0" destOrd="0" presId="urn:microsoft.com/office/officeart/2005/8/layout/process1"/>
    <dgm:cxn modelId="{A32DA2E7-D2D6-44FE-9AB2-965CFC4BEB68}" type="presParOf" srcId="{B245A160-1730-48BD-8AA9-327F9CF6A2F6}" destId="{CE419384-B55A-4374-8474-0064F6F94AB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3F6BE4-D5E5-4859-977D-86512FB4C75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DE86398-BF81-4FC3-84DA-89892F23BF25}">
      <dgm:prSet phldrT="[Text]"/>
      <dgm:spPr/>
      <dgm:t>
        <a:bodyPr/>
        <a:lstStyle/>
        <a:p>
          <a:r>
            <a:rPr lang="en-US" dirty="0"/>
            <a:t>GMR85/</a:t>
          </a:r>
          <a:r>
            <a:rPr lang="en-US" b="1" i="0" dirty="0"/>
            <a:t>Kilian</a:t>
          </a:r>
          <a:r>
            <a:rPr lang="en-US" b="0" i="0" dirty="0"/>
            <a:t>-</a:t>
          </a:r>
          <a:r>
            <a:rPr lang="en-US" b="1" i="0" dirty="0"/>
            <a:t>Micali92</a:t>
          </a:r>
        </a:p>
        <a:p>
          <a:r>
            <a:rPr lang="en-US" dirty="0"/>
            <a:t>Start Point of ZK</a:t>
          </a:r>
        </a:p>
      </dgm:t>
    </dgm:pt>
    <dgm:pt modelId="{F17156E7-EDAF-4327-85A1-9D1453B9AECD}" type="parTrans" cxnId="{F07ADC28-C09B-4F13-96B1-FAE3F140C717}">
      <dgm:prSet/>
      <dgm:spPr/>
      <dgm:t>
        <a:bodyPr/>
        <a:lstStyle/>
        <a:p>
          <a:endParaRPr lang="en-US"/>
        </a:p>
      </dgm:t>
    </dgm:pt>
    <dgm:pt modelId="{19A91419-A47F-4C68-A32B-0A3B2919479F}" type="sibTrans" cxnId="{F07ADC28-C09B-4F13-96B1-FAE3F140C717}">
      <dgm:prSet/>
      <dgm:spPr>
        <a:noFill/>
      </dgm:spPr>
      <dgm:t>
        <a:bodyPr/>
        <a:lstStyle/>
        <a:p>
          <a:r>
            <a:rPr lang="en-US" dirty="0"/>
            <a:t>20 Years</a:t>
          </a:r>
        </a:p>
      </dgm:t>
    </dgm:pt>
    <dgm:pt modelId="{F6E0B8DF-FA0C-4590-8FBE-4F4B0E764B5B}">
      <dgm:prSet phldrT="[Text]"/>
      <dgm:spPr/>
      <dgm:t>
        <a:bodyPr/>
        <a:lstStyle/>
        <a:p>
          <a:r>
            <a:rPr lang="en-US" dirty="0"/>
            <a:t>GGPR13/BCGTV13/PGHR13</a:t>
          </a:r>
        </a:p>
        <a:p>
          <a:r>
            <a:rPr lang="en-US" dirty="0"/>
            <a:t>BCTV14a/GROTH16</a:t>
          </a:r>
        </a:p>
        <a:p>
          <a:r>
            <a:rPr lang="en-US" dirty="0"/>
            <a:t>Efficient Instantiations</a:t>
          </a:r>
        </a:p>
      </dgm:t>
    </dgm:pt>
    <dgm:pt modelId="{D49D2BD7-A7FE-45CC-B21D-40B6D163E3D6}" type="parTrans" cxnId="{27C2BEE6-E8A7-4758-AA66-13207CE4D3DA}">
      <dgm:prSet/>
      <dgm:spPr/>
      <dgm:t>
        <a:bodyPr/>
        <a:lstStyle/>
        <a:p>
          <a:endParaRPr lang="en-US"/>
        </a:p>
      </dgm:t>
    </dgm:pt>
    <dgm:pt modelId="{7E19F5F5-C00C-4FBE-B4BF-B6A775855E0B}" type="sibTrans" cxnId="{27C2BEE6-E8A7-4758-AA66-13207CE4D3DA}">
      <dgm:prSet/>
      <dgm:spPr>
        <a:noFill/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10 Years</a:t>
          </a:r>
        </a:p>
      </dgm:t>
    </dgm:pt>
    <dgm:pt modelId="{42083489-C02F-4610-8C51-C62DB91EBF3C}">
      <dgm:prSet phldrT="[Text]"/>
      <dgm:spPr>
        <a:noFill/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Ligero</a:t>
          </a:r>
          <a:r>
            <a:rPr lang="en-US" dirty="0">
              <a:solidFill>
                <a:schemeClr val="bg1"/>
              </a:solidFill>
            </a:rPr>
            <a:t>/Stark/Aurora/Spartan/Libra</a:t>
          </a:r>
        </a:p>
        <a:p>
          <a:r>
            <a:rPr lang="en-US" dirty="0">
              <a:solidFill>
                <a:schemeClr val="bg1"/>
              </a:solidFill>
            </a:rPr>
            <a:t>Virgo/Marlin/Fractal/</a:t>
          </a:r>
          <a:r>
            <a:rPr lang="en-US" dirty="0" err="1">
              <a:solidFill>
                <a:schemeClr val="bg1"/>
              </a:solidFill>
            </a:rPr>
            <a:t>Brakedown</a:t>
          </a:r>
          <a:endParaRPr lang="en-US" dirty="0">
            <a:solidFill>
              <a:schemeClr val="bg1"/>
            </a:solidFill>
          </a:endParaRPr>
        </a:p>
      </dgm:t>
    </dgm:pt>
    <dgm:pt modelId="{E4B3A3F0-8196-4D60-95EC-300577A104E6}" type="parTrans" cxnId="{D8D3226B-FD8B-47B5-B24B-C0EBAE8D4C20}">
      <dgm:prSet/>
      <dgm:spPr/>
      <dgm:t>
        <a:bodyPr/>
        <a:lstStyle/>
        <a:p>
          <a:endParaRPr lang="en-US"/>
        </a:p>
      </dgm:t>
    </dgm:pt>
    <dgm:pt modelId="{D497B2B2-A6E5-4D1D-85C0-A41174615854}" type="sibTrans" cxnId="{D8D3226B-FD8B-47B5-B24B-C0EBAE8D4C20}">
      <dgm:prSet/>
      <dgm:spPr/>
      <dgm:t>
        <a:bodyPr/>
        <a:lstStyle/>
        <a:p>
          <a:endParaRPr lang="en-US"/>
        </a:p>
      </dgm:t>
    </dgm:pt>
    <dgm:pt modelId="{B245A160-1730-48BD-8AA9-327F9CF6A2F6}" type="pres">
      <dgm:prSet presAssocID="{763F6BE4-D5E5-4859-977D-86512FB4C756}" presName="Name0" presStyleCnt="0">
        <dgm:presLayoutVars>
          <dgm:dir/>
          <dgm:resizeHandles val="exact"/>
        </dgm:presLayoutVars>
      </dgm:prSet>
      <dgm:spPr/>
    </dgm:pt>
    <dgm:pt modelId="{5A8D3E6B-039A-4FDC-9313-0C53284ACEBD}" type="pres">
      <dgm:prSet presAssocID="{DDE86398-BF81-4FC3-84DA-89892F23BF25}" presName="node" presStyleLbl="node1" presStyleIdx="0" presStyleCnt="3" custLinFactX="-16245" custLinFactNeighborX="-100000" custLinFactNeighborY="0">
        <dgm:presLayoutVars>
          <dgm:bulletEnabled val="1"/>
        </dgm:presLayoutVars>
      </dgm:prSet>
      <dgm:spPr/>
    </dgm:pt>
    <dgm:pt modelId="{4630C1F0-FE76-4F24-8C28-911AAFB491E1}" type="pres">
      <dgm:prSet presAssocID="{19A91419-A47F-4C68-A32B-0A3B2919479F}" presName="sibTrans" presStyleLbl="sibTrans2D1" presStyleIdx="0" presStyleCnt="2"/>
      <dgm:spPr/>
    </dgm:pt>
    <dgm:pt modelId="{9CA9EF0D-5306-4FFF-9BD8-8198E86CE6EE}" type="pres">
      <dgm:prSet presAssocID="{19A91419-A47F-4C68-A32B-0A3B2919479F}" presName="connectorText" presStyleLbl="sibTrans2D1" presStyleIdx="0" presStyleCnt="2"/>
      <dgm:spPr/>
    </dgm:pt>
    <dgm:pt modelId="{B2EE7740-1818-4B6B-992A-424BC7CB7B8E}" type="pres">
      <dgm:prSet presAssocID="{F6E0B8DF-FA0C-4590-8FBE-4F4B0E764B5B}" presName="node" presStyleLbl="node1" presStyleIdx="1" presStyleCnt="3">
        <dgm:presLayoutVars>
          <dgm:bulletEnabled val="1"/>
        </dgm:presLayoutVars>
      </dgm:prSet>
      <dgm:spPr/>
    </dgm:pt>
    <dgm:pt modelId="{4C86B592-AD08-4C01-864B-182DCEDEEAE5}" type="pres">
      <dgm:prSet presAssocID="{7E19F5F5-C00C-4FBE-B4BF-B6A775855E0B}" presName="sibTrans" presStyleLbl="sibTrans2D1" presStyleIdx="1" presStyleCnt="2"/>
      <dgm:spPr/>
    </dgm:pt>
    <dgm:pt modelId="{5BAD1D7F-FBB9-4153-A9E1-5E256236ACBF}" type="pres">
      <dgm:prSet presAssocID="{7E19F5F5-C00C-4FBE-B4BF-B6A775855E0B}" presName="connectorText" presStyleLbl="sibTrans2D1" presStyleIdx="1" presStyleCnt="2"/>
      <dgm:spPr/>
    </dgm:pt>
    <dgm:pt modelId="{CE419384-B55A-4374-8474-0064F6F94AB1}" type="pres">
      <dgm:prSet presAssocID="{42083489-C02F-4610-8C51-C62DB91EBF3C}" presName="node" presStyleLbl="node1" presStyleIdx="2" presStyleCnt="3">
        <dgm:presLayoutVars>
          <dgm:bulletEnabled val="1"/>
        </dgm:presLayoutVars>
      </dgm:prSet>
      <dgm:spPr/>
    </dgm:pt>
  </dgm:ptLst>
  <dgm:cxnLst>
    <dgm:cxn modelId="{EFA73000-198D-4296-83E8-6B73606993A0}" type="presOf" srcId="{F6E0B8DF-FA0C-4590-8FBE-4F4B0E764B5B}" destId="{B2EE7740-1818-4B6B-992A-424BC7CB7B8E}" srcOrd="0" destOrd="0" presId="urn:microsoft.com/office/officeart/2005/8/layout/process1"/>
    <dgm:cxn modelId="{41093819-FEB2-4A7D-9FD4-2F6CC5503905}" type="presOf" srcId="{42083489-C02F-4610-8C51-C62DB91EBF3C}" destId="{CE419384-B55A-4374-8474-0064F6F94AB1}" srcOrd="0" destOrd="0" presId="urn:microsoft.com/office/officeart/2005/8/layout/process1"/>
    <dgm:cxn modelId="{F07ADC28-C09B-4F13-96B1-FAE3F140C717}" srcId="{763F6BE4-D5E5-4859-977D-86512FB4C756}" destId="{DDE86398-BF81-4FC3-84DA-89892F23BF25}" srcOrd="0" destOrd="0" parTransId="{F17156E7-EDAF-4327-85A1-9D1453B9AECD}" sibTransId="{19A91419-A47F-4C68-A32B-0A3B2919479F}"/>
    <dgm:cxn modelId="{11D7B82B-BF9A-4047-AE97-2D66BEDF85F4}" type="presOf" srcId="{19A91419-A47F-4C68-A32B-0A3B2919479F}" destId="{9CA9EF0D-5306-4FFF-9BD8-8198E86CE6EE}" srcOrd="1" destOrd="0" presId="urn:microsoft.com/office/officeart/2005/8/layout/process1"/>
    <dgm:cxn modelId="{8F677243-EEB5-4E22-8499-08DBF2F491D2}" type="presOf" srcId="{DDE86398-BF81-4FC3-84DA-89892F23BF25}" destId="{5A8D3E6B-039A-4FDC-9313-0C53284ACEBD}" srcOrd="0" destOrd="0" presId="urn:microsoft.com/office/officeart/2005/8/layout/process1"/>
    <dgm:cxn modelId="{D8D3226B-FD8B-47B5-B24B-C0EBAE8D4C20}" srcId="{763F6BE4-D5E5-4859-977D-86512FB4C756}" destId="{42083489-C02F-4610-8C51-C62DB91EBF3C}" srcOrd="2" destOrd="0" parTransId="{E4B3A3F0-8196-4D60-95EC-300577A104E6}" sibTransId="{D497B2B2-A6E5-4D1D-85C0-A41174615854}"/>
    <dgm:cxn modelId="{0D77AB4D-8121-41D6-A153-FB474E09680E}" type="presOf" srcId="{19A91419-A47F-4C68-A32B-0A3B2919479F}" destId="{4630C1F0-FE76-4F24-8C28-911AAFB491E1}" srcOrd="0" destOrd="0" presId="urn:microsoft.com/office/officeart/2005/8/layout/process1"/>
    <dgm:cxn modelId="{72F29286-6BE1-418F-B6E0-7253FE9A2E20}" type="presOf" srcId="{763F6BE4-D5E5-4859-977D-86512FB4C756}" destId="{B245A160-1730-48BD-8AA9-327F9CF6A2F6}" srcOrd="0" destOrd="0" presId="urn:microsoft.com/office/officeart/2005/8/layout/process1"/>
    <dgm:cxn modelId="{4E25EEA6-8751-4FBC-A4C5-0F037AAFAD2D}" type="presOf" srcId="{7E19F5F5-C00C-4FBE-B4BF-B6A775855E0B}" destId="{4C86B592-AD08-4C01-864B-182DCEDEEAE5}" srcOrd="0" destOrd="0" presId="urn:microsoft.com/office/officeart/2005/8/layout/process1"/>
    <dgm:cxn modelId="{27C2BEE6-E8A7-4758-AA66-13207CE4D3DA}" srcId="{763F6BE4-D5E5-4859-977D-86512FB4C756}" destId="{F6E0B8DF-FA0C-4590-8FBE-4F4B0E764B5B}" srcOrd="1" destOrd="0" parTransId="{D49D2BD7-A7FE-45CC-B21D-40B6D163E3D6}" sibTransId="{7E19F5F5-C00C-4FBE-B4BF-B6A775855E0B}"/>
    <dgm:cxn modelId="{84A332FE-A4A2-4A2C-8D0F-93A3734E4B5E}" type="presOf" srcId="{7E19F5F5-C00C-4FBE-B4BF-B6A775855E0B}" destId="{5BAD1D7F-FBB9-4153-A9E1-5E256236ACBF}" srcOrd="1" destOrd="0" presId="urn:microsoft.com/office/officeart/2005/8/layout/process1"/>
    <dgm:cxn modelId="{16C1C960-1A80-472F-8C88-1B26BDC0A92A}" type="presParOf" srcId="{B245A160-1730-48BD-8AA9-327F9CF6A2F6}" destId="{5A8D3E6B-039A-4FDC-9313-0C53284ACEBD}" srcOrd="0" destOrd="0" presId="urn:microsoft.com/office/officeart/2005/8/layout/process1"/>
    <dgm:cxn modelId="{5D409E73-F4C2-4600-9341-67035CB4ED64}" type="presParOf" srcId="{B245A160-1730-48BD-8AA9-327F9CF6A2F6}" destId="{4630C1F0-FE76-4F24-8C28-911AAFB491E1}" srcOrd="1" destOrd="0" presId="urn:microsoft.com/office/officeart/2005/8/layout/process1"/>
    <dgm:cxn modelId="{5679C3BF-E664-4111-99D0-11993809525B}" type="presParOf" srcId="{4630C1F0-FE76-4F24-8C28-911AAFB491E1}" destId="{9CA9EF0D-5306-4FFF-9BD8-8198E86CE6EE}" srcOrd="0" destOrd="0" presId="urn:microsoft.com/office/officeart/2005/8/layout/process1"/>
    <dgm:cxn modelId="{D268EE59-6DE9-424B-946D-C27899678858}" type="presParOf" srcId="{B245A160-1730-48BD-8AA9-327F9CF6A2F6}" destId="{B2EE7740-1818-4B6B-992A-424BC7CB7B8E}" srcOrd="2" destOrd="0" presId="urn:microsoft.com/office/officeart/2005/8/layout/process1"/>
    <dgm:cxn modelId="{8C3D8DC3-48FB-4792-B6FD-11FE20ED10B0}" type="presParOf" srcId="{B245A160-1730-48BD-8AA9-327F9CF6A2F6}" destId="{4C86B592-AD08-4C01-864B-182DCEDEEAE5}" srcOrd="3" destOrd="0" presId="urn:microsoft.com/office/officeart/2005/8/layout/process1"/>
    <dgm:cxn modelId="{AFCDFADD-D894-4B10-A28E-277E4EB291CE}" type="presParOf" srcId="{4C86B592-AD08-4C01-864B-182DCEDEEAE5}" destId="{5BAD1D7F-FBB9-4153-A9E1-5E256236ACBF}" srcOrd="0" destOrd="0" presId="urn:microsoft.com/office/officeart/2005/8/layout/process1"/>
    <dgm:cxn modelId="{A32DA2E7-D2D6-44FE-9AB2-965CFC4BEB68}" type="presParOf" srcId="{B245A160-1730-48BD-8AA9-327F9CF6A2F6}" destId="{CE419384-B55A-4374-8474-0064F6F94AB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3F6BE4-D5E5-4859-977D-86512FB4C75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DE86398-BF81-4FC3-84DA-89892F23BF25}">
      <dgm:prSet phldrT="[Text]"/>
      <dgm:spPr/>
      <dgm:t>
        <a:bodyPr/>
        <a:lstStyle/>
        <a:p>
          <a:r>
            <a:rPr lang="en-US" dirty="0"/>
            <a:t>GMR85/</a:t>
          </a:r>
          <a:r>
            <a:rPr lang="en-US" b="1" i="0" dirty="0"/>
            <a:t>Kilian</a:t>
          </a:r>
          <a:r>
            <a:rPr lang="en-US" b="0" i="0" dirty="0"/>
            <a:t>-</a:t>
          </a:r>
          <a:r>
            <a:rPr lang="en-US" b="1" i="0" dirty="0"/>
            <a:t>Micali92</a:t>
          </a:r>
        </a:p>
        <a:p>
          <a:r>
            <a:rPr lang="en-US" dirty="0"/>
            <a:t>Start Point of ZK</a:t>
          </a:r>
        </a:p>
      </dgm:t>
    </dgm:pt>
    <dgm:pt modelId="{F17156E7-EDAF-4327-85A1-9D1453B9AECD}" type="parTrans" cxnId="{F07ADC28-C09B-4F13-96B1-FAE3F140C717}">
      <dgm:prSet/>
      <dgm:spPr/>
      <dgm:t>
        <a:bodyPr/>
        <a:lstStyle/>
        <a:p>
          <a:endParaRPr lang="en-US"/>
        </a:p>
      </dgm:t>
    </dgm:pt>
    <dgm:pt modelId="{19A91419-A47F-4C68-A32B-0A3B2919479F}" type="sibTrans" cxnId="{F07ADC28-C09B-4F13-96B1-FAE3F140C717}">
      <dgm:prSet/>
      <dgm:spPr>
        <a:noFill/>
      </dgm:spPr>
      <dgm:t>
        <a:bodyPr/>
        <a:lstStyle/>
        <a:p>
          <a:r>
            <a:rPr lang="en-US" dirty="0"/>
            <a:t>20 Years</a:t>
          </a:r>
        </a:p>
      </dgm:t>
    </dgm:pt>
    <dgm:pt modelId="{F6E0B8DF-FA0C-4590-8FBE-4F4B0E764B5B}">
      <dgm:prSet phldrT="[Text]"/>
      <dgm:spPr/>
      <dgm:t>
        <a:bodyPr/>
        <a:lstStyle/>
        <a:p>
          <a:r>
            <a:rPr lang="en-US" dirty="0"/>
            <a:t>GGPR13/BCGTV13/PGHR13</a:t>
          </a:r>
        </a:p>
        <a:p>
          <a:r>
            <a:rPr lang="en-US" dirty="0"/>
            <a:t>BCTV14a/GROTH16</a:t>
          </a:r>
        </a:p>
        <a:p>
          <a:r>
            <a:rPr lang="en-US" dirty="0"/>
            <a:t>Efficient Instantiations</a:t>
          </a:r>
        </a:p>
      </dgm:t>
    </dgm:pt>
    <dgm:pt modelId="{D49D2BD7-A7FE-45CC-B21D-40B6D163E3D6}" type="parTrans" cxnId="{27C2BEE6-E8A7-4758-AA66-13207CE4D3DA}">
      <dgm:prSet/>
      <dgm:spPr/>
      <dgm:t>
        <a:bodyPr/>
        <a:lstStyle/>
        <a:p>
          <a:endParaRPr lang="en-US"/>
        </a:p>
      </dgm:t>
    </dgm:pt>
    <dgm:pt modelId="{7E19F5F5-C00C-4FBE-B4BF-B6A775855E0B}" type="sibTrans" cxnId="{27C2BEE6-E8A7-4758-AA66-13207CE4D3DA}">
      <dgm:prSet/>
      <dgm:spPr>
        <a:noFill/>
      </dgm:spPr>
      <dgm:t>
        <a:bodyPr/>
        <a:lstStyle/>
        <a:p>
          <a:r>
            <a:rPr lang="en-US" dirty="0"/>
            <a:t>10 Years</a:t>
          </a:r>
        </a:p>
      </dgm:t>
    </dgm:pt>
    <dgm:pt modelId="{42083489-C02F-4610-8C51-C62DB91EBF3C}">
      <dgm:prSet phldrT="[Text]"/>
      <dgm:spPr/>
      <dgm:t>
        <a:bodyPr/>
        <a:lstStyle/>
        <a:p>
          <a:r>
            <a:rPr lang="en-US" dirty="0" err="1"/>
            <a:t>Ligero</a:t>
          </a:r>
          <a:r>
            <a:rPr lang="en-US" dirty="0"/>
            <a:t>/Stark/Aurora/Spartan/Libra</a:t>
          </a:r>
        </a:p>
        <a:p>
          <a:r>
            <a:rPr lang="en-US" dirty="0"/>
            <a:t>Virgo/Marlin/Fractal/</a:t>
          </a:r>
          <a:r>
            <a:rPr lang="en-US" dirty="0" err="1"/>
            <a:t>Brakedown</a:t>
          </a:r>
          <a:endParaRPr lang="en-US" dirty="0"/>
        </a:p>
        <a:p>
          <a:r>
            <a:rPr lang="en-US" dirty="0"/>
            <a:t>Recent developments</a:t>
          </a:r>
        </a:p>
      </dgm:t>
    </dgm:pt>
    <dgm:pt modelId="{E4B3A3F0-8196-4D60-95EC-300577A104E6}" type="parTrans" cxnId="{D8D3226B-FD8B-47B5-B24B-C0EBAE8D4C20}">
      <dgm:prSet/>
      <dgm:spPr/>
      <dgm:t>
        <a:bodyPr/>
        <a:lstStyle/>
        <a:p>
          <a:endParaRPr lang="en-US"/>
        </a:p>
      </dgm:t>
    </dgm:pt>
    <dgm:pt modelId="{D497B2B2-A6E5-4D1D-85C0-A41174615854}" type="sibTrans" cxnId="{D8D3226B-FD8B-47B5-B24B-C0EBAE8D4C20}">
      <dgm:prSet/>
      <dgm:spPr/>
      <dgm:t>
        <a:bodyPr/>
        <a:lstStyle/>
        <a:p>
          <a:endParaRPr lang="en-US"/>
        </a:p>
      </dgm:t>
    </dgm:pt>
    <dgm:pt modelId="{B245A160-1730-48BD-8AA9-327F9CF6A2F6}" type="pres">
      <dgm:prSet presAssocID="{763F6BE4-D5E5-4859-977D-86512FB4C756}" presName="Name0" presStyleCnt="0">
        <dgm:presLayoutVars>
          <dgm:dir/>
          <dgm:resizeHandles val="exact"/>
        </dgm:presLayoutVars>
      </dgm:prSet>
      <dgm:spPr/>
    </dgm:pt>
    <dgm:pt modelId="{5A8D3E6B-039A-4FDC-9313-0C53284ACEBD}" type="pres">
      <dgm:prSet presAssocID="{DDE86398-BF81-4FC3-84DA-89892F23BF25}" presName="node" presStyleLbl="node1" presStyleIdx="0" presStyleCnt="3" custLinFactX="-16245" custLinFactNeighborX="-100000" custLinFactNeighborY="0">
        <dgm:presLayoutVars>
          <dgm:bulletEnabled val="1"/>
        </dgm:presLayoutVars>
      </dgm:prSet>
      <dgm:spPr/>
    </dgm:pt>
    <dgm:pt modelId="{4630C1F0-FE76-4F24-8C28-911AAFB491E1}" type="pres">
      <dgm:prSet presAssocID="{19A91419-A47F-4C68-A32B-0A3B2919479F}" presName="sibTrans" presStyleLbl="sibTrans2D1" presStyleIdx="0" presStyleCnt="2"/>
      <dgm:spPr/>
    </dgm:pt>
    <dgm:pt modelId="{9CA9EF0D-5306-4FFF-9BD8-8198E86CE6EE}" type="pres">
      <dgm:prSet presAssocID="{19A91419-A47F-4C68-A32B-0A3B2919479F}" presName="connectorText" presStyleLbl="sibTrans2D1" presStyleIdx="0" presStyleCnt="2"/>
      <dgm:spPr/>
    </dgm:pt>
    <dgm:pt modelId="{B2EE7740-1818-4B6B-992A-424BC7CB7B8E}" type="pres">
      <dgm:prSet presAssocID="{F6E0B8DF-FA0C-4590-8FBE-4F4B0E764B5B}" presName="node" presStyleLbl="node1" presStyleIdx="1" presStyleCnt="3">
        <dgm:presLayoutVars>
          <dgm:bulletEnabled val="1"/>
        </dgm:presLayoutVars>
      </dgm:prSet>
      <dgm:spPr/>
    </dgm:pt>
    <dgm:pt modelId="{4C86B592-AD08-4C01-864B-182DCEDEEAE5}" type="pres">
      <dgm:prSet presAssocID="{7E19F5F5-C00C-4FBE-B4BF-B6A775855E0B}" presName="sibTrans" presStyleLbl="sibTrans2D1" presStyleIdx="1" presStyleCnt="2"/>
      <dgm:spPr/>
    </dgm:pt>
    <dgm:pt modelId="{5BAD1D7F-FBB9-4153-A9E1-5E256236ACBF}" type="pres">
      <dgm:prSet presAssocID="{7E19F5F5-C00C-4FBE-B4BF-B6A775855E0B}" presName="connectorText" presStyleLbl="sibTrans2D1" presStyleIdx="1" presStyleCnt="2"/>
      <dgm:spPr/>
    </dgm:pt>
    <dgm:pt modelId="{CE419384-B55A-4374-8474-0064F6F94AB1}" type="pres">
      <dgm:prSet presAssocID="{42083489-C02F-4610-8C51-C62DB91EBF3C}" presName="node" presStyleLbl="node1" presStyleIdx="2" presStyleCnt="3">
        <dgm:presLayoutVars>
          <dgm:bulletEnabled val="1"/>
        </dgm:presLayoutVars>
      </dgm:prSet>
      <dgm:spPr/>
    </dgm:pt>
  </dgm:ptLst>
  <dgm:cxnLst>
    <dgm:cxn modelId="{EFA73000-198D-4296-83E8-6B73606993A0}" type="presOf" srcId="{F6E0B8DF-FA0C-4590-8FBE-4F4B0E764B5B}" destId="{B2EE7740-1818-4B6B-992A-424BC7CB7B8E}" srcOrd="0" destOrd="0" presId="urn:microsoft.com/office/officeart/2005/8/layout/process1"/>
    <dgm:cxn modelId="{41093819-FEB2-4A7D-9FD4-2F6CC5503905}" type="presOf" srcId="{42083489-C02F-4610-8C51-C62DB91EBF3C}" destId="{CE419384-B55A-4374-8474-0064F6F94AB1}" srcOrd="0" destOrd="0" presId="urn:microsoft.com/office/officeart/2005/8/layout/process1"/>
    <dgm:cxn modelId="{F07ADC28-C09B-4F13-96B1-FAE3F140C717}" srcId="{763F6BE4-D5E5-4859-977D-86512FB4C756}" destId="{DDE86398-BF81-4FC3-84DA-89892F23BF25}" srcOrd="0" destOrd="0" parTransId="{F17156E7-EDAF-4327-85A1-9D1453B9AECD}" sibTransId="{19A91419-A47F-4C68-A32B-0A3B2919479F}"/>
    <dgm:cxn modelId="{11D7B82B-BF9A-4047-AE97-2D66BEDF85F4}" type="presOf" srcId="{19A91419-A47F-4C68-A32B-0A3B2919479F}" destId="{9CA9EF0D-5306-4FFF-9BD8-8198E86CE6EE}" srcOrd="1" destOrd="0" presId="urn:microsoft.com/office/officeart/2005/8/layout/process1"/>
    <dgm:cxn modelId="{8F677243-EEB5-4E22-8499-08DBF2F491D2}" type="presOf" srcId="{DDE86398-BF81-4FC3-84DA-89892F23BF25}" destId="{5A8D3E6B-039A-4FDC-9313-0C53284ACEBD}" srcOrd="0" destOrd="0" presId="urn:microsoft.com/office/officeart/2005/8/layout/process1"/>
    <dgm:cxn modelId="{D8D3226B-FD8B-47B5-B24B-C0EBAE8D4C20}" srcId="{763F6BE4-D5E5-4859-977D-86512FB4C756}" destId="{42083489-C02F-4610-8C51-C62DB91EBF3C}" srcOrd="2" destOrd="0" parTransId="{E4B3A3F0-8196-4D60-95EC-300577A104E6}" sibTransId="{D497B2B2-A6E5-4D1D-85C0-A41174615854}"/>
    <dgm:cxn modelId="{0D77AB4D-8121-41D6-A153-FB474E09680E}" type="presOf" srcId="{19A91419-A47F-4C68-A32B-0A3B2919479F}" destId="{4630C1F0-FE76-4F24-8C28-911AAFB491E1}" srcOrd="0" destOrd="0" presId="urn:microsoft.com/office/officeart/2005/8/layout/process1"/>
    <dgm:cxn modelId="{72F29286-6BE1-418F-B6E0-7253FE9A2E20}" type="presOf" srcId="{763F6BE4-D5E5-4859-977D-86512FB4C756}" destId="{B245A160-1730-48BD-8AA9-327F9CF6A2F6}" srcOrd="0" destOrd="0" presId="urn:microsoft.com/office/officeart/2005/8/layout/process1"/>
    <dgm:cxn modelId="{4E25EEA6-8751-4FBC-A4C5-0F037AAFAD2D}" type="presOf" srcId="{7E19F5F5-C00C-4FBE-B4BF-B6A775855E0B}" destId="{4C86B592-AD08-4C01-864B-182DCEDEEAE5}" srcOrd="0" destOrd="0" presId="urn:microsoft.com/office/officeart/2005/8/layout/process1"/>
    <dgm:cxn modelId="{27C2BEE6-E8A7-4758-AA66-13207CE4D3DA}" srcId="{763F6BE4-D5E5-4859-977D-86512FB4C756}" destId="{F6E0B8DF-FA0C-4590-8FBE-4F4B0E764B5B}" srcOrd="1" destOrd="0" parTransId="{D49D2BD7-A7FE-45CC-B21D-40B6D163E3D6}" sibTransId="{7E19F5F5-C00C-4FBE-B4BF-B6A775855E0B}"/>
    <dgm:cxn modelId="{84A332FE-A4A2-4A2C-8D0F-93A3734E4B5E}" type="presOf" srcId="{7E19F5F5-C00C-4FBE-B4BF-B6A775855E0B}" destId="{5BAD1D7F-FBB9-4153-A9E1-5E256236ACBF}" srcOrd="1" destOrd="0" presId="urn:microsoft.com/office/officeart/2005/8/layout/process1"/>
    <dgm:cxn modelId="{16C1C960-1A80-472F-8C88-1B26BDC0A92A}" type="presParOf" srcId="{B245A160-1730-48BD-8AA9-327F9CF6A2F6}" destId="{5A8D3E6B-039A-4FDC-9313-0C53284ACEBD}" srcOrd="0" destOrd="0" presId="urn:microsoft.com/office/officeart/2005/8/layout/process1"/>
    <dgm:cxn modelId="{5D409E73-F4C2-4600-9341-67035CB4ED64}" type="presParOf" srcId="{B245A160-1730-48BD-8AA9-327F9CF6A2F6}" destId="{4630C1F0-FE76-4F24-8C28-911AAFB491E1}" srcOrd="1" destOrd="0" presId="urn:microsoft.com/office/officeart/2005/8/layout/process1"/>
    <dgm:cxn modelId="{5679C3BF-E664-4111-99D0-11993809525B}" type="presParOf" srcId="{4630C1F0-FE76-4F24-8C28-911AAFB491E1}" destId="{9CA9EF0D-5306-4FFF-9BD8-8198E86CE6EE}" srcOrd="0" destOrd="0" presId="urn:microsoft.com/office/officeart/2005/8/layout/process1"/>
    <dgm:cxn modelId="{D268EE59-6DE9-424B-946D-C27899678858}" type="presParOf" srcId="{B245A160-1730-48BD-8AA9-327F9CF6A2F6}" destId="{B2EE7740-1818-4B6B-992A-424BC7CB7B8E}" srcOrd="2" destOrd="0" presId="urn:microsoft.com/office/officeart/2005/8/layout/process1"/>
    <dgm:cxn modelId="{8C3D8DC3-48FB-4792-B6FD-11FE20ED10B0}" type="presParOf" srcId="{B245A160-1730-48BD-8AA9-327F9CF6A2F6}" destId="{4C86B592-AD08-4C01-864B-182DCEDEEAE5}" srcOrd="3" destOrd="0" presId="urn:microsoft.com/office/officeart/2005/8/layout/process1"/>
    <dgm:cxn modelId="{AFCDFADD-D894-4B10-A28E-277E4EB291CE}" type="presParOf" srcId="{4C86B592-AD08-4C01-864B-182DCEDEEAE5}" destId="{5BAD1D7F-FBB9-4153-A9E1-5E256236ACBF}" srcOrd="0" destOrd="0" presId="urn:microsoft.com/office/officeart/2005/8/layout/process1"/>
    <dgm:cxn modelId="{A32DA2E7-D2D6-44FE-9AB2-965CFC4BEB68}" type="presParOf" srcId="{B245A160-1730-48BD-8AA9-327F9CF6A2F6}" destId="{CE419384-B55A-4374-8474-0064F6F94AB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85C3E3-955C-4C07-89E8-C7BA6675AF3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B76B49-6697-4242-A423-A0DF86C238AF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F337559B-3600-4A3B-988F-B01A2E48938F}" type="parTrans" cxnId="{03E1715E-26FF-403D-99D3-0F091331C602}">
      <dgm:prSet/>
      <dgm:spPr/>
      <dgm:t>
        <a:bodyPr/>
        <a:lstStyle/>
        <a:p>
          <a:endParaRPr lang="en-US"/>
        </a:p>
      </dgm:t>
    </dgm:pt>
    <dgm:pt modelId="{B0FDC0C1-5158-4032-8A04-28BB6F053F00}" type="sibTrans" cxnId="{03E1715E-26FF-403D-99D3-0F091331C602}">
      <dgm:prSet/>
      <dgm:spPr/>
      <dgm:t>
        <a:bodyPr/>
        <a:lstStyle/>
        <a:p>
          <a:endParaRPr lang="en-US"/>
        </a:p>
      </dgm:t>
    </dgm:pt>
    <dgm:pt modelId="{F84E6B8C-F79D-430D-ABE2-A3F2FEDD59F9}">
      <dgm:prSet phldrT="[Text]"/>
      <dgm:spPr/>
      <dgm:t>
        <a:bodyPr/>
        <a:lstStyle/>
        <a:p>
          <a:r>
            <a:rPr lang="en-US" dirty="0"/>
            <a:t>Program Analysis</a:t>
          </a:r>
        </a:p>
      </dgm:t>
    </dgm:pt>
    <dgm:pt modelId="{3E2A1548-888A-412F-B02E-FCC9284F0A95}" type="parTrans" cxnId="{E2DCCEF1-5113-4950-9F92-F0D3F727FCAA}">
      <dgm:prSet/>
      <dgm:spPr/>
      <dgm:t>
        <a:bodyPr/>
        <a:lstStyle/>
        <a:p>
          <a:endParaRPr lang="en-US"/>
        </a:p>
      </dgm:t>
    </dgm:pt>
    <dgm:pt modelId="{8CE00DCF-9D6E-4DF8-8D87-4EE18F0C07B4}" type="sibTrans" cxnId="{E2DCCEF1-5113-4950-9F92-F0D3F727FCAA}">
      <dgm:prSet/>
      <dgm:spPr/>
      <dgm:t>
        <a:bodyPr/>
        <a:lstStyle/>
        <a:p>
          <a:endParaRPr lang="en-US"/>
        </a:p>
      </dgm:t>
    </dgm:pt>
    <dgm:pt modelId="{28367169-4406-4844-BD32-D143E2C2B0F4}">
      <dgm:prSet phldrT="[Text]"/>
      <dgm:spPr/>
      <dgm:t>
        <a:bodyPr/>
        <a:lstStyle/>
        <a:p>
          <a:r>
            <a:rPr lang="en-US" dirty="0"/>
            <a:t>[FDNZ21]</a:t>
          </a:r>
        </a:p>
      </dgm:t>
    </dgm:pt>
    <dgm:pt modelId="{1DB7BECF-216F-4D8E-B736-2FC2598B4F97}" type="parTrans" cxnId="{2A8A4999-CA6A-4240-87FC-90BC4A16F3ED}">
      <dgm:prSet/>
      <dgm:spPr/>
      <dgm:t>
        <a:bodyPr/>
        <a:lstStyle/>
        <a:p>
          <a:endParaRPr lang="en-US"/>
        </a:p>
      </dgm:t>
    </dgm:pt>
    <dgm:pt modelId="{DC94E611-A90D-40E0-A1BD-5FB150DB28BA}" type="sibTrans" cxnId="{2A8A4999-CA6A-4240-87FC-90BC4A16F3ED}">
      <dgm:prSet/>
      <dgm:spPr/>
      <dgm:t>
        <a:bodyPr/>
        <a:lstStyle/>
        <a:p>
          <a:endParaRPr lang="en-US"/>
        </a:p>
      </dgm:t>
    </dgm:pt>
    <dgm:pt modelId="{1B2C8245-2A77-4F8A-950F-A83F12CA6952}">
      <dgm:prSet phldrT="[Text]"/>
      <dgm:spPr/>
      <dgm:t>
        <a:bodyPr/>
        <a:lstStyle/>
        <a:p>
          <a:r>
            <a:rPr lang="en-US" dirty="0"/>
            <a:t>And more</a:t>
          </a:r>
        </a:p>
      </dgm:t>
    </dgm:pt>
    <dgm:pt modelId="{B4C474EF-EBD0-4EBA-A567-B824D6093622}" type="parTrans" cxnId="{D8EA5A08-34D9-42DB-821D-881523D55390}">
      <dgm:prSet/>
      <dgm:spPr/>
      <dgm:t>
        <a:bodyPr/>
        <a:lstStyle/>
        <a:p>
          <a:endParaRPr lang="en-US"/>
        </a:p>
      </dgm:t>
    </dgm:pt>
    <dgm:pt modelId="{C17C8C53-0494-4E0A-9917-83BE60064A09}" type="sibTrans" cxnId="{D8EA5A08-34D9-42DB-821D-881523D55390}">
      <dgm:prSet/>
      <dgm:spPr/>
      <dgm:t>
        <a:bodyPr/>
        <a:lstStyle/>
        <a:p>
          <a:endParaRPr lang="en-US"/>
        </a:p>
      </dgm:t>
    </dgm:pt>
    <dgm:pt modelId="{2EA103F6-0821-463C-922A-1FCEE36FB3D6}">
      <dgm:prSet phldrT="[Text]"/>
      <dgm:spPr/>
      <dgm:t>
        <a:bodyPr/>
        <a:lstStyle/>
        <a:p>
          <a:r>
            <a:rPr lang="en-US" dirty="0" err="1"/>
            <a:t>zkMiddlebox</a:t>
          </a:r>
          <a:r>
            <a:rPr lang="en-US" dirty="0"/>
            <a:t>[GAZBW21]</a:t>
          </a:r>
        </a:p>
      </dgm:t>
    </dgm:pt>
    <dgm:pt modelId="{D877E710-FE4E-40E0-B416-C38BAC3D3346}" type="parTrans" cxnId="{422A9292-A9C0-43FA-892E-2B3F62C4C76F}">
      <dgm:prSet/>
      <dgm:spPr/>
      <dgm:t>
        <a:bodyPr/>
        <a:lstStyle/>
        <a:p>
          <a:endParaRPr lang="en-US"/>
        </a:p>
      </dgm:t>
    </dgm:pt>
    <dgm:pt modelId="{FD3340B3-A649-4D73-ACB1-AFC90BF4FD06}" type="sibTrans" cxnId="{422A9292-A9C0-43FA-892E-2B3F62C4C76F}">
      <dgm:prSet/>
      <dgm:spPr/>
      <dgm:t>
        <a:bodyPr/>
        <a:lstStyle/>
        <a:p>
          <a:endParaRPr lang="en-US"/>
        </a:p>
      </dgm:t>
    </dgm:pt>
    <dgm:pt modelId="{13137420-7409-46D8-9CAA-B1CD601BB2F7}">
      <dgm:prSet phldrT="[Text]"/>
      <dgm:spPr/>
      <dgm:t>
        <a:bodyPr/>
        <a:lstStyle/>
        <a:p>
          <a:r>
            <a:rPr lang="en-US" dirty="0"/>
            <a:t>DECO [ZMMGJ20]</a:t>
          </a:r>
        </a:p>
      </dgm:t>
    </dgm:pt>
    <dgm:pt modelId="{C3E12A5B-E1C0-451D-9995-0BCB2D42311E}" type="parTrans" cxnId="{688CD2B2-D730-4B3F-BB64-F3A2BC1BA577}">
      <dgm:prSet/>
      <dgm:spPr/>
      <dgm:t>
        <a:bodyPr/>
        <a:lstStyle/>
        <a:p>
          <a:endParaRPr lang="en-US"/>
        </a:p>
      </dgm:t>
    </dgm:pt>
    <dgm:pt modelId="{C7728D68-133E-4E75-B539-71A0D35F779C}" type="sibTrans" cxnId="{688CD2B2-D730-4B3F-BB64-F3A2BC1BA577}">
      <dgm:prSet/>
      <dgm:spPr/>
      <dgm:t>
        <a:bodyPr/>
        <a:lstStyle/>
        <a:p>
          <a:endParaRPr lang="en-US"/>
        </a:p>
      </dgm:t>
    </dgm:pt>
    <dgm:pt modelId="{D185296A-A7B2-4E69-8345-39590F6A65DD}">
      <dgm:prSet phldrT="[Text]" custT="1"/>
      <dgm:spPr/>
      <dgm:t>
        <a:bodyPr/>
        <a:lstStyle/>
        <a:p>
          <a:r>
            <a:rPr lang="en-US" sz="2000" dirty="0" err="1"/>
            <a:t>zkDT</a:t>
          </a:r>
          <a:r>
            <a:rPr lang="en-US" sz="2000" dirty="0"/>
            <a:t> [ZFZS20]</a:t>
          </a:r>
        </a:p>
      </dgm:t>
    </dgm:pt>
    <dgm:pt modelId="{7174E771-CC7E-4C56-AF2B-2DA00C85892A}" type="parTrans" cxnId="{D2B5D35F-7AF3-4FA3-AABF-09237DE7D32A}">
      <dgm:prSet/>
      <dgm:spPr/>
      <dgm:t>
        <a:bodyPr/>
        <a:lstStyle/>
        <a:p>
          <a:endParaRPr lang="en-US"/>
        </a:p>
      </dgm:t>
    </dgm:pt>
    <dgm:pt modelId="{C084BEFF-F04D-4079-ABE7-6E3EE8D3F701}" type="sibTrans" cxnId="{D2B5D35F-7AF3-4FA3-AABF-09237DE7D32A}">
      <dgm:prSet/>
      <dgm:spPr/>
      <dgm:t>
        <a:bodyPr/>
        <a:lstStyle/>
        <a:p>
          <a:endParaRPr lang="en-US"/>
        </a:p>
      </dgm:t>
    </dgm:pt>
    <dgm:pt modelId="{BF4CEF1D-F86B-483B-849B-6BC3F3A382F8}">
      <dgm:prSet phldrT="[Text]"/>
      <dgm:spPr/>
      <dgm:t>
        <a:bodyPr/>
        <a:lstStyle/>
        <a:p>
          <a:r>
            <a:rPr lang="en-US" dirty="0"/>
            <a:t>…</a:t>
          </a:r>
        </a:p>
      </dgm:t>
    </dgm:pt>
    <dgm:pt modelId="{1AD4CA9A-A5C9-4335-AF34-5F321879C5BD}" type="parTrans" cxnId="{74BCD172-F994-4547-A7D7-8FE65BCEF74A}">
      <dgm:prSet/>
      <dgm:spPr/>
      <dgm:t>
        <a:bodyPr/>
        <a:lstStyle/>
        <a:p>
          <a:endParaRPr lang="en-US"/>
        </a:p>
      </dgm:t>
    </dgm:pt>
    <dgm:pt modelId="{42A27EEE-C845-41BC-B759-3058DCDB8DDD}" type="sibTrans" cxnId="{74BCD172-F994-4547-A7D7-8FE65BCEF74A}">
      <dgm:prSet/>
      <dgm:spPr/>
      <dgm:t>
        <a:bodyPr/>
        <a:lstStyle/>
        <a:p>
          <a:endParaRPr lang="en-US"/>
        </a:p>
      </dgm:t>
    </dgm:pt>
    <dgm:pt modelId="{79E22A20-1B68-441C-A43C-C2DC8F28000A}">
      <dgm:prSet phldrT="[Text]" custT="1"/>
      <dgm:spPr/>
      <dgm:t>
        <a:bodyPr/>
        <a:lstStyle/>
        <a:p>
          <a:r>
            <a:rPr lang="en-US" sz="1800" dirty="0"/>
            <a:t>Mystique [WYXKW21]</a:t>
          </a:r>
        </a:p>
      </dgm:t>
    </dgm:pt>
    <dgm:pt modelId="{0FB0A4B7-0DB4-4A5E-89C1-01BF4957039E}" type="parTrans" cxnId="{9D26A7E4-9187-421A-8B3B-D4B8969D654B}">
      <dgm:prSet/>
      <dgm:spPr/>
      <dgm:t>
        <a:bodyPr/>
        <a:lstStyle/>
        <a:p>
          <a:endParaRPr lang="en-US"/>
        </a:p>
      </dgm:t>
    </dgm:pt>
    <dgm:pt modelId="{4CFB68F3-0768-4647-8196-F329E0989A1F}" type="sibTrans" cxnId="{9D26A7E4-9187-421A-8B3B-D4B8969D654B}">
      <dgm:prSet/>
      <dgm:spPr/>
      <dgm:t>
        <a:bodyPr/>
        <a:lstStyle/>
        <a:p>
          <a:endParaRPr lang="en-US"/>
        </a:p>
      </dgm:t>
    </dgm:pt>
    <dgm:pt modelId="{C9CBE14C-C97E-445F-AA07-F0193B8E0ADF}">
      <dgm:prSet phldrT="[Text]"/>
      <dgm:spPr/>
      <dgm:t>
        <a:bodyPr/>
        <a:lstStyle/>
        <a:p>
          <a:endParaRPr lang="en-US" dirty="0"/>
        </a:p>
      </dgm:t>
    </dgm:pt>
    <dgm:pt modelId="{67B9F637-6654-4500-8304-2FC2E844998E}" type="parTrans" cxnId="{F262228F-95A2-4588-848A-5560128BCB90}">
      <dgm:prSet/>
      <dgm:spPr/>
      <dgm:t>
        <a:bodyPr/>
        <a:lstStyle/>
        <a:p>
          <a:endParaRPr lang="en-US"/>
        </a:p>
      </dgm:t>
    </dgm:pt>
    <dgm:pt modelId="{936DDE04-CCDA-4DB4-A72A-358F2C6CE5A3}" type="sibTrans" cxnId="{F262228F-95A2-4588-848A-5560128BCB90}">
      <dgm:prSet/>
      <dgm:spPr/>
      <dgm:t>
        <a:bodyPr/>
        <a:lstStyle/>
        <a:p>
          <a:endParaRPr lang="en-US"/>
        </a:p>
      </dgm:t>
    </dgm:pt>
    <dgm:pt modelId="{ABAE76CE-7C26-43D4-BC26-FE6FFF8CB2B0}">
      <dgm:prSet phldrT="[Text]" custT="1"/>
      <dgm:spPr/>
      <dgm:t>
        <a:bodyPr/>
        <a:lstStyle/>
        <a:p>
          <a:r>
            <a:rPr lang="en-US" sz="2000" dirty="0" err="1"/>
            <a:t>zkCNN</a:t>
          </a:r>
          <a:r>
            <a:rPr lang="en-US" sz="2000" dirty="0"/>
            <a:t> [LXZ21]</a:t>
          </a:r>
        </a:p>
      </dgm:t>
    </dgm:pt>
    <dgm:pt modelId="{3A0430FC-7E02-48E2-BCC9-ED779D85AC01}" type="sibTrans" cxnId="{6DD9934F-C7D8-44C9-A10A-0F111ECFD0A3}">
      <dgm:prSet/>
      <dgm:spPr/>
      <dgm:t>
        <a:bodyPr/>
        <a:lstStyle/>
        <a:p>
          <a:endParaRPr lang="en-US"/>
        </a:p>
      </dgm:t>
    </dgm:pt>
    <dgm:pt modelId="{DAB01F31-9FA4-4872-BACD-5FD48720FCAF}" type="parTrans" cxnId="{6DD9934F-C7D8-44C9-A10A-0F111ECFD0A3}">
      <dgm:prSet/>
      <dgm:spPr/>
      <dgm:t>
        <a:bodyPr/>
        <a:lstStyle/>
        <a:p>
          <a:endParaRPr lang="en-US"/>
        </a:p>
      </dgm:t>
    </dgm:pt>
    <dgm:pt modelId="{5EAD81CE-090E-454F-9D3F-D91B28418401}" type="pres">
      <dgm:prSet presAssocID="{7385C3E3-955C-4C07-89E8-C7BA6675AF3D}" presName="Name0" presStyleCnt="0">
        <dgm:presLayoutVars>
          <dgm:dir/>
          <dgm:animLvl val="lvl"/>
          <dgm:resizeHandles val="exact"/>
        </dgm:presLayoutVars>
      </dgm:prSet>
      <dgm:spPr/>
    </dgm:pt>
    <dgm:pt modelId="{0A00E757-8483-4220-836D-9354785782BD}" type="pres">
      <dgm:prSet presAssocID="{02B76B49-6697-4242-A423-A0DF86C238AF}" presName="composite" presStyleCnt="0"/>
      <dgm:spPr/>
    </dgm:pt>
    <dgm:pt modelId="{4EBFB9C1-424A-4F80-A1D3-2A8B42C2B0E8}" type="pres">
      <dgm:prSet presAssocID="{02B76B49-6697-4242-A423-A0DF86C238A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C24A400-8620-41B2-843D-4B1E100F2A55}" type="pres">
      <dgm:prSet presAssocID="{02B76B49-6697-4242-A423-A0DF86C238AF}" presName="desTx" presStyleLbl="alignAccFollowNode1" presStyleIdx="0" presStyleCnt="3">
        <dgm:presLayoutVars>
          <dgm:bulletEnabled val="1"/>
        </dgm:presLayoutVars>
      </dgm:prSet>
      <dgm:spPr/>
    </dgm:pt>
    <dgm:pt modelId="{27F999F5-62E3-4887-B09D-3E66054B0A95}" type="pres">
      <dgm:prSet presAssocID="{B0FDC0C1-5158-4032-8A04-28BB6F053F00}" presName="space" presStyleCnt="0"/>
      <dgm:spPr/>
    </dgm:pt>
    <dgm:pt modelId="{F090BE08-81D7-4753-84B9-1F72A95433E8}" type="pres">
      <dgm:prSet presAssocID="{F84E6B8C-F79D-430D-ABE2-A3F2FEDD59F9}" presName="composite" presStyleCnt="0"/>
      <dgm:spPr/>
    </dgm:pt>
    <dgm:pt modelId="{03B5913B-0139-4778-9949-FEFE7051C982}" type="pres">
      <dgm:prSet presAssocID="{F84E6B8C-F79D-430D-ABE2-A3F2FEDD59F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5FCFDA9-AB95-4107-AD16-3D28CC79CA05}" type="pres">
      <dgm:prSet presAssocID="{F84E6B8C-F79D-430D-ABE2-A3F2FEDD59F9}" presName="desTx" presStyleLbl="alignAccFollowNode1" presStyleIdx="1" presStyleCnt="3">
        <dgm:presLayoutVars>
          <dgm:bulletEnabled val="1"/>
        </dgm:presLayoutVars>
      </dgm:prSet>
      <dgm:spPr/>
    </dgm:pt>
    <dgm:pt modelId="{F3B91B42-904D-4F80-88C5-82CE3E2B29EB}" type="pres">
      <dgm:prSet presAssocID="{8CE00DCF-9D6E-4DF8-8D87-4EE18F0C07B4}" presName="space" presStyleCnt="0"/>
      <dgm:spPr/>
    </dgm:pt>
    <dgm:pt modelId="{AAA1C961-1A05-4C68-BE02-B864510B89B0}" type="pres">
      <dgm:prSet presAssocID="{1B2C8245-2A77-4F8A-950F-A83F12CA6952}" presName="composite" presStyleCnt="0"/>
      <dgm:spPr/>
    </dgm:pt>
    <dgm:pt modelId="{FC3105B3-7ABD-4103-9749-6F7C235A657B}" type="pres">
      <dgm:prSet presAssocID="{1B2C8245-2A77-4F8A-950F-A83F12CA695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65F47D4-4B81-49E7-ADF3-3762509F94D9}" type="pres">
      <dgm:prSet presAssocID="{1B2C8245-2A77-4F8A-950F-A83F12CA695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72BF000-25D7-43E7-A375-61B3B2D3DEBC}" type="presOf" srcId="{F84E6B8C-F79D-430D-ABE2-A3F2FEDD59F9}" destId="{03B5913B-0139-4778-9949-FEFE7051C982}" srcOrd="0" destOrd="0" presId="urn:microsoft.com/office/officeart/2005/8/layout/hList1"/>
    <dgm:cxn modelId="{D8EA5A08-34D9-42DB-821D-881523D55390}" srcId="{7385C3E3-955C-4C07-89E8-C7BA6675AF3D}" destId="{1B2C8245-2A77-4F8A-950F-A83F12CA6952}" srcOrd="2" destOrd="0" parTransId="{B4C474EF-EBD0-4EBA-A567-B824D6093622}" sibTransId="{C17C8C53-0494-4E0A-9917-83BE60064A09}"/>
    <dgm:cxn modelId="{5D5B1411-008B-4AC6-B9E7-97CAC3D85CA5}" type="presOf" srcId="{ABAE76CE-7C26-43D4-BC26-FE6FFF8CB2B0}" destId="{BC24A400-8620-41B2-843D-4B1E100F2A55}" srcOrd="0" destOrd="1" presId="urn:microsoft.com/office/officeart/2005/8/layout/hList1"/>
    <dgm:cxn modelId="{E31D5B1B-1125-4C59-911A-889437F25044}" type="presOf" srcId="{7385C3E3-955C-4C07-89E8-C7BA6675AF3D}" destId="{5EAD81CE-090E-454F-9D3F-D91B28418401}" srcOrd="0" destOrd="0" presId="urn:microsoft.com/office/officeart/2005/8/layout/hList1"/>
    <dgm:cxn modelId="{4D56E31F-DB27-47D2-A1A1-C94986693AAE}" type="presOf" srcId="{13137420-7409-46D8-9CAA-B1CD601BB2F7}" destId="{E65F47D4-4B81-49E7-ADF3-3762509F94D9}" srcOrd="0" destOrd="1" presId="urn:microsoft.com/office/officeart/2005/8/layout/hList1"/>
    <dgm:cxn modelId="{A3902839-C877-4189-A6E7-D95D601A913C}" type="presOf" srcId="{79E22A20-1B68-441C-A43C-C2DC8F28000A}" destId="{BC24A400-8620-41B2-843D-4B1E100F2A55}" srcOrd="0" destOrd="0" presId="urn:microsoft.com/office/officeart/2005/8/layout/hList1"/>
    <dgm:cxn modelId="{61E9AF3D-EAA9-453A-962C-C0316098C367}" type="presOf" srcId="{C9CBE14C-C97E-445F-AA07-F0193B8E0ADF}" destId="{D5FCFDA9-AB95-4107-AD16-3D28CC79CA05}" srcOrd="0" destOrd="1" presId="urn:microsoft.com/office/officeart/2005/8/layout/hList1"/>
    <dgm:cxn modelId="{03E1715E-26FF-403D-99D3-0F091331C602}" srcId="{7385C3E3-955C-4C07-89E8-C7BA6675AF3D}" destId="{02B76B49-6697-4242-A423-A0DF86C238AF}" srcOrd="0" destOrd="0" parTransId="{F337559B-3600-4A3B-988F-B01A2E48938F}" sibTransId="{B0FDC0C1-5158-4032-8A04-28BB6F053F00}"/>
    <dgm:cxn modelId="{D2B5D35F-7AF3-4FA3-AABF-09237DE7D32A}" srcId="{02B76B49-6697-4242-A423-A0DF86C238AF}" destId="{D185296A-A7B2-4E69-8345-39590F6A65DD}" srcOrd="2" destOrd="0" parTransId="{7174E771-CC7E-4C56-AF2B-2DA00C85892A}" sibTransId="{C084BEFF-F04D-4079-ABE7-6E3EE8D3F701}"/>
    <dgm:cxn modelId="{6DD9934F-C7D8-44C9-A10A-0F111ECFD0A3}" srcId="{02B76B49-6697-4242-A423-A0DF86C238AF}" destId="{ABAE76CE-7C26-43D4-BC26-FE6FFF8CB2B0}" srcOrd="1" destOrd="0" parTransId="{DAB01F31-9FA4-4872-BACD-5FD48720FCAF}" sibTransId="{3A0430FC-7E02-48E2-BCC9-ED779D85AC01}"/>
    <dgm:cxn modelId="{74BCD172-F994-4547-A7D7-8FE65BCEF74A}" srcId="{1B2C8245-2A77-4F8A-950F-A83F12CA6952}" destId="{BF4CEF1D-F86B-483B-849B-6BC3F3A382F8}" srcOrd="2" destOrd="0" parTransId="{1AD4CA9A-A5C9-4335-AF34-5F321879C5BD}" sibTransId="{42A27EEE-C845-41BC-B759-3058DCDB8DDD}"/>
    <dgm:cxn modelId="{827FBC75-D2DE-4100-9701-B2F525679502}" type="presOf" srcId="{D185296A-A7B2-4E69-8345-39590F6A65DD}" destId="{BC24A400-8620-41B2-843D-4B1E100F2A55}" srcOrd="0" destOrd="2" presId="urn:microsoft.com/office/officeart/2005/8/layout/hList1"/>
    <dgm:cxn modelId="{F262228F-95A2-4588-848A-5560128BCB90}" srcId="{F84E6B8C-F79D-430D-ABE2-A3F2FEDD59F9}" destId="{C9CBE14C-C97E-445F-AA07-F0193B8E0ADF}" srcOrd="1" destOrd="0" parTransId="{67B9F637-6654-4500-8304-2FC2E844998E}" sibTransId="{936DDE04-CCDA-4DB4-A72A-358F2C6CE5A3}"/>
    <dgm:cxn modelId="{422A9292-A9C0-43FA-892E-2B3F62C4C76F}" srcId="{1B2C8245-2A77-4F8A-950F-A83F12CA6952}" destId="{2EA103F6-0821-463C-922A-1FCEE36FB3D6}" srcOrd="0" destOrd="0" parTransId="{D877E710-FE4E-40E0-B416-C38BAC3D3346}" sibTransId="{FD3340B3-A649-4D73-ACB1-AFC90BF4FD06}"/>
    <dgm:cxn modelId="{2A8A4999-CA6A-4240-87FC-90BC4A16F3ED}" srcId="{F84E6B8C-F79D-430D-ABE2-A3F2FEDD59F9}" destId="{28367169-4406-4844-BD32-D143E2C2B0F4}" srcOrd="0" destOrd="0" parTransId="{1DB7BECF-216F-4D8E-B736-2FC2598B4F97}" sibTransId="{DC94E611-A90D-40E0-A1BD-5FB150DB28BA}"/>
    <dgm:cxn modelId="{688CD2B2-D730-4B3F-BB64-F3A2BC1BA577}" srcId="{1B2C8245-2A77-4F8A-950F-A83F12CA6952}" destId="{13137420-7409-46D8-9CAA-B1CD601BB2F7}" srcOrd="1" destOrd="0" parTransId="{C3E12A5B-E1C0-451D-9995-0BCB2D42311E}" sibTransId="{C7728D68-133E-4E75-B539-71A0D35F779C}"/>
    <dgm:cxn modelId="{2D7711B7-0A5E-4AC5-8E61-82F5E9FFF0C7}" type="presOf" srcId="{02B76B49-6697-4242-A423-A0DF86C238AF}" destId="{4EBFB9C1-424A-4F80-A1D3-2A8B42C2B0E8}" srcOrd="0" destOrd="0" presId="urn:microsoft.com/office/officeart/2005/8/layout/hList1"/>
    <dgm:cxn modelId="{A6136FB9-6149-41B3-996E-DF784EF17262}" type="presOf" srcId="{28367169-4406-4844-BD32-D143E2C2B0F4}" destId="{D5FCFDA9-AB95-4107-AD16-3D28CC79CA05}" srcOrd="0" destOrd="0" presId="urn:microsoft.com/office/officeart/2005/8/layout/hList1"/>
    <dgm:cxn modelId="{830024C0-6DA0-4EEB-A205-DF98D6B748DC}" type="presOf" srcId="{1B2C8245-2A77-4F8A-950F-A83F12CA6952}" destId="{FC3105B3-7ABD-4103-9749-6F7C235A657B}" srcOrd="0" destOrd="0" presId="urn:microsoft.com/office/officeart/2005/8/layout/hList1"/>
    <dgm:cxn modelId="{9040A1E0-BB3B-41C1-B97E-C6F671475864}" type="presOf" srcId="{2EA103F6-0821-463C-922A-1FCEE36FB3D6}" destId="{E65F47D4-4B81-49E7-ADF3-3762509F94D9}" srcOrd="0" destOrd="0" presId="urn:microsoft.com/office/officeart/2005/8/layout/hList1"/>
    <dgm:cxn modelId="{9D26A7E4-9187-421A-8B3B-D4B8969D654B}" srcId="{02B76B49-6697-4242-A423-A0DF86C238AF}" destId="{79E22A20-1B68-441C-A43C-C2DC8F28000A}" srcOrd="0" destOrd="0" parTransId="{0FB0A4B7-0DB4-4A5E-89C1-01BF4957039E}" sibTransId="{4CFB68F3-0768-4647-8196-F329E0989A1F}"/>
    <dgm:cxn modelId="{E2DCCEF1-5113-4950-9F92-F0D3F727FCAA}" srcId="{7385C3E3-955C-4C07-89E8-C7BA6675AF3D}" destId="{F84E6B8C-F79D-430D-ABE2-A3F2FEDD59F9}" srcOrd="1" destOrd="0" parTransId="{3E2A1548-888A-412F-B02E-FCC9284F0A95}" sibTransId="{8CE00DCF-9D6E-4DF8-8D87-4EE18F0C07B4}"/>
    <dgm:cxn modelId="{2DEEE1FB-D27A-437B-AB5C-56AC5CE85F66}" type="presOf" srcId="{BF4CEF1D-F86B-483B-849B-6BC3F3A382F8}" destId="{E65F47D4-4B81-49E7-ADF3-3762509F94D9}" srcOrd="0" destOrd="2" presId="urn:microsoft.com/office/officeart/2005/8/layout/hList1"/>
    <dgm:cxn modelId="{B7D78690-914E-4D61-A1D5-DB99C2120184}" type="presParOf" srcId="{5EAD81CE-090E-454F-9D3F-D91B28418401}" destId="{0A00E757-8483-4220-836D-9354785782BD}" srcOrd="0" destOrd="0" presId="urn:microsoft.com/office/officeart/2005/8/layout/hList1"/>
    <dgm:cxn modelId="{32FBB3C9-8AC9-410B-9604-969C27802B2B}" type="presParOf" srcId="{0A00E757-8483-4220-836D-9354785782BD}" destId="{4EBFB9C1-424A-4F80-A1D3-2A8B42C2B0E8}" srcOrd="0" destOrd="0" presId="urn:microsoft.com/office/officeart/2005/8/layout/hList1"/>
    <dgm:cxn modelId="{FD9D68B2-661A-46D2-801F-9D2E6B4D1A4D}" type="presParOf" srcId="{0A00E757-8483-4220-836D-9354785782BD}" destId="{BC24A400-8620-41B2-843D-4B1E100F2A55}" srcOrd="1" destOrd="0" presId="urn:microsoft.com/office/officeart/2005/8/layout/hList1"/>
    <dgm:cxn modelId="{47EDC9AA-43FA-4B8D-B6F4-38A0A139063A}" type="presParOf" srcId="{5EAD81CE-090E-454F-9D3F-D91B28418401}" destId="{27F999F5-62E3-4887-B09D-3E66054B0A95}" srcOrd="1" destOrd="0" presId="urn:microsoft.com/office/officeart/2005/8/layout/hList1"/>
    <dgm:cxn modelId="{5F5C2022-7B80-49EE-A5E9-BBBB23B12AD2}" type="presParOf" srcId="{5EAD81CE-090E-454F-9D3F-D91B28418401}" destId="{F090BE08-81D7-4753-84B9-1F72A95433E8}" srcOrd="2" destOrd="0" presId="urn:microsoft.com/office/officeart/2005/8/layout/hList1"/>
    <dgm:cxn modelId="{FA3942FC-F8A1-44AF-A193-92628D96DDF0}" type="presParOf" srcId="{F090BE08-81D7-4753-84B9-1F72A95433E8}" destId="{03B5913B-0139-4778-9949-FEFE7051C982}" srcOrd="0" destOrd="0" presId="urn:microsoft.com/office/officeart/2005/8/layout/hList1"/>
    <dgm:cxn modelId="{86A24BC5-6672-4C80-9DF5-D0C8471C0C54}" type="presParOf" srcId="{F090BE08-81D7-4753-84B9-1F72A95433E8}" destId="{D5FCFDA9-AB95-4107-AD16-3D28CC79CA05}" srcOrd="1" destOrd="0" presId="urn:microsoft.com/office/officeart/2005/8/layout/hList1"/>
    <dgm:cxn modelId="{06F1361F-F1D4-40CB-82DA-E5D9BCDBD260}" type="presParOf" srcId="{5EAD81CE-090E-454F-9D3F-D91B28418401}" destId="{F3B91B42-904D-4F80-88C5-82CE3E2B29EB}" srcOrd="3" destOrd="0" presId="urn:microsoft.com/office/officeart/2005/8/layout/hList1"/>
    <dgm:cxn modelId="{8251E753-86E9-4A70-BCCF-0E83867147D0}" type="presParOf" srcId="{5EAD81CE-090E-454F-9D3F-D91B28418401}" destId="{AAA1C961-1A05-4C68-BE02-B864510B89B0}" srcOrd="4" destOrd="0" presId="urn:microsoft.com/office/officeart/2005/8/layout/hList1"/>
    <dgm:cxn modelId="{EE6D17FF-CBEF-4728-88A8-7A8E97DBE647}" type="presParOf" srcId="{AAA1C961-1A05-4C68-BE02-B864510B89B0}" destId="{FC3105B3-7ABD-4103-9749-6F7C235A657B}" srcOrd="0" destOrd="0" presId="urn:microsoft.com/office/officeart/2005/8/layout/hList1"/>
    <dgm:cxn modelId="{3AAF6CEC-C746-4F41-BE94-6AEFFE214AEE}" type="presParOf" srcId="{AAA1C961-1A05-4C68-BE02-B864510B89B0}" destId="{E65F47D4-4B81-49E7-ADF3-3762509F94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F02850-E7EB-488C-B2AC-C9EA2840B06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C52423-A2DB-4FCA-8B37-CDF9CBF66B23}">
      <dgm:prSet phldrT="[Text]"/>
      <dgm:spPr/>
      <dgm:t>
        <a:bodyPr/>
        <a:lstStyle/>
        <a:p>
          <a:r>
            <a:rPr lang="en-US" dirty="0" err="1"/>
            <a:t>Ligero</a:t>
          </a:r>
          <a:endParaRPr lang="en-US" dirty="0"/>
        </a:p>
        <a:p>
          <a:r>
            <a:rPr lang="en-US" dirty="0"/>
            <a:t>Aurora</a:t>
          </a:r>
        </a:p>
      </dgm:t>
    </dgm:pt>
    <dgm:pt modelId="{053C0C40-DA73-48A0-A21A-F56CAC0F1BD7}" type="parTrans" cxnId="{4F00ECB6-058A-467C-A035-054CB1434FC4}">
      <dgm:prSet/>
      <dgm:spPr/>
      <dgm:t>
        <a:bodyPr/>
        <a:lstStyle/>
        <a:p>
          <a:endParaRPr lang="en-US"/>
        </a:p>
      </dgm:t>
    </dgm:pt>
    <dgm:pt modelId="{E7116112-8EC6-43DB-913C-EAEF70CCA54B}" type="sibTrans" cxnId="{4F00ECB6-058A-467C-A035-054CB1434FC4}">
      <dgm:prSet/>
      <dgm:spPr/>
      <dgm:t>
        <a:bodyPr/>
        <a:lstStyle/>
        <a:p>
          <a:endParaRPr lang="en-US"/>
        </a:p>
      </dgm:t>
    </dgm:pt>
    <dgm:pt modelId="{7ACD56CE-9CCA-42D0-94E5-365BEEDB3C22}">
      <dgm:prSet phldrT="[Text]"/>
      <dgm:spPr/>
      <dgm:t>
        <a:bodyPr/>
        <a:lstStyle/>
        <a:p>
          <a:r>
            <a:rPr lang="en-US" dirty="0"/>
            <a:t>Virgo</a:t>
          </a:r>
        </a:p>
        <a:p>
          <a:r>
            <a:rPr lang="en-US" dirty="0"/>
            <a:t>Fractal</a:t>
          </a:r>
        </a:p>
      </dgm:t>
    </dgm:pt>
    <dgm:pt modelId="{8B7F451F-75B1-4E0E-B885-E932641C965C}" type="parTrans" cxnId="{BF742184-43C3-48A2-B7F8-A6C39898B2C4}">
      <dgm:prSet/>
      <dgm:spPr/>
      <dgm:t>
        <a:bodyPr/>
        <a:lstStyle/>
        <a:p>
          <a:endParaRPr lang="en-US"/>
        </a:p>
      </dgm:t>
    </dgm:pt>
    <dgm:pt modelId="{52F7CF0D-69C4-4A4E-B911-37EA041DC40E}" type="sibTrans" cxnId="{BF742184-43C3-48A2-B7F8-A6C39898B2C4}">
      <dgm:prSet/>
      <dgm:spPr/>
      <dgm:t>
        <a:bodyPr/>
        <a:lstStyle/>
        <a:p>
          <a:endParaRPr lang="en-US"/>
        </a:p>
      </dgm:t>
    </dgm:pt>
    <dgm:pt modelId="{F1C60512-DAD0-46C2-90F6-F82DE9CE1CD3}">
      <dgm:prSet phldrT="[Text]"/>
      <dgm:spPr/>
      <dgm:t>
        <a:bodyPr/>
        <a:lstStyle/>
        <a:p>
          <a:r>
            <a:rPr lang="en-US" dirty="0"/>
            <a:t>Stark</a:t>
          </a:r>
        </a:p>
      </dgm:t>
    </dgm:pt>
    <dgm:pt modelId="{A9F77C67-8571-4F04-A683-805E60375C8A}" type="parTrans" cxnId="{3ED59D9C-6A89-49CF-852F-63A3A67AF97D}">
      <dgm:prSet/>
      <dgm:spPr/>
      <dgm:t>
        <a:bodyPr/>
        <a:lstStyle/>
        <a:p>
          <a:endParaRPr lang="en-US"/>
        </a:p>
      </dgm:t>
    </dgm:pt>
    <dgm:pt modelId="{0FC7C909-30D3-4447-8C03-5D978A368CF8}" type="sibTrans" cxnId="{3ED59D9C-6A89-49CF-852F-63A3A67AF97D}">
      <dgm:prSet/>
      <dgm:spPr/>
      <dgm:t>
        <a:bodyPr/>
        <a:lstStyle/>
        <a:p>
          <a:endParaRPr lang="en-US"/>
        </a:p>
      </dgm:t>
    </dgm:pt>
    <dgm:pt modelId="{2D895585-965A-486A-87C1-18A4E2A7A6EE}">
      <dgm:prSet phldrT="[Text]"/>
      <dgm:spPr/>
      <dgm:t>
        <a:bodyPr/>
        <a:lstStyle/>
        <a:p>
          <a:r>
            <a:rPr lang="en-US" dirty="0"/>
            <a:t>FFT</a:t>
          </a:r>
        </a:p>
      </dgm:t>
    </dgm:pt>
    <dgm:pt modelId="{3497FA2F-CC36-4778-88A2-D20B424EFF31}" type="parTrans" cxnId="{63D8AC8F-F97B-40CA-A749-86C4CC375FA8}">
      <dgm:prSet/>
      <dgm:spPr/>
      <dgm:t>
        <a:bodyPr/>
        <a:lstStyle/>
        <a:p>
          <a:endParaRPr lang="en-US"/>
        </a:p>
      </dgm:t>
    </dgm:pt>
    <dgm:pt modelId="{3C9F5F53-044D-4FE1-85A6-523465DFA392}" type="sibTrans" cxnId="{63D8AC8F-F97B-40CA-A749-86C4CC375FA8}">
      <dgm:prSet/>
      <dgm:spPr/>
      <dgm:t>
        <a:bodyPr/>
        <a:lstStyle/>
        <a:p>
          <a:endParaRPr lang="en-US"/>
        </a:p>
      </dgm:t>
    </dgm:pt>
    <dgm:pt modelId="{CE370BE1-E022-45C9-83F4-F6421482C84B}" type="pres">
      <dgm:prSet presAssocID="{DDF02850-E7EB-488C-B2AC-C9EA2840B06F}" presName="Name0" presStyleCnt="0">
        <dgm:presLayoutVars>
          <dgm:chMax val="4"/>
          <dgm:resizeHandles val="exact"/>
        </dgm:presLayoutVars>
      </dgm:prSet>
      <dgm:spPr/>
    </dgm:pt>
    <dgm:pt modelId="{A5F8EF6C-0D0C-437C-B9CF-CDCA4C1C4B72}" type="pres">
      <dgm:prSet presAssocID="{DDF02850-E7EB-488C-B2AC-C9EA2840B06F}" presName="ellipse" presStyleLbl="trBgShp" presStyleIdx="0" presStyleCnt="1"/>
      <dgm:spPr/>
    </dgm:pt>
    <dgm:pt modelId="{C755451A-4063-42EB-B7B7-C2DE6593F69C}" type="pres">
      <dgm:prSet presAssocID="{DDF02850-E7EB-488C-B2AC-C9EA2840B06F}" presName="arrow1" presStyleLbl="fgShp" presStyleIdx="0" presStyleCnt="1"/>
      <dgm:spPr>
        <a:noFill/>
      </dgm:spPr>
    </dgm:pt>
    <dgm:pt modelId="{C6C616BF-5C74-4ECB-9CCC-980C1898092D}" type="pres">
      <dgm:prSet presAssocID="{DDF02850-E7EB-488C-B2AC-C9EA2840B06F}" presName="rectangle" presStyleLbl="revTx" presStyleIdx="0" presStyleCnt="1">
        <dgm:presLayoutVars>
          <dgm:bulletEnabled val="1"/>
        </dgm:presLayoutVars>
      </dgm:prSet>
      <dgm:spPr/>
    </dgm:pt>
    <dgm:pt modelId="{E505D04F-6EE6-4CC4-A835-D0C0A7B9FAC7}" type="pres">
      <dgm:prSet presAssocID="{7ACD56CE-9CCA-42D0-94E5-365BEEDB3C22}" presName="item1" presStyleLbl="node1" presStyleIdx="0" presStyleCnt="3">
        <dgm:presLayoutVars>
          <dgm:bulletEnabled val="1"/>
        </dgm:presLayoutVars>
      </dgm:prSet>
      <dgm:spPr/>
    </dgm:pt>
    <dgm:pt modelId="{A7A0A3A9-66EA-4828-BE69-9BEB9D01673A}" type="pres">
      <dgm:prSet presAssocID="{F1C60512-DAD0-46C2-90F6-F82DE9CE1CD3}" presName="item2" presStyleLbl="node1" presStyleIdx="1" presStyleCnt="3">
        <dgm:presLayoutVars>
          <dgm:bulletEnabled val="1"/>
        </dgm:presLayoutVars>
      </dgm:prSet>
      <dgm:spPr/>
    </dgm:pt>
    <dgm:pt modelId="{130FB277-BC0B-4DF6-9DBC-EAB1FE26688A}" type="pres">
      <dgm:prSet presAssocID="{2D895585-965A-486A-87C1-18A4E2A7A6EE}" presName="item3" presStyleLbl="node1" presStyleIdx="2" presStyleCnt="3">
        <dgm:presLayoutVars>
          <dgm:bulletEnabled val="1"/>
        </dgm:presLayoutVars>
      </dgm:prSet>
      <dgm:spPr/>
    </dgm:pt>
    <dgm:pt modelId="{1CFAA6D4-0317-427E-99FF-35E34CAB0A8D}" type="pres">
      <dgm:prSet presAssocID="{DDF02850-E7EB-488C-B2AC-C9EA2840B06F}" presName="funnel" presStyleLbl="trAlignAcc1" presStyleIdx="0" presStyleCnt="1"/>
      <dgm:spPr/>
    </dgm:pt>
  </dgm:ptLst>
  <dgm:cxnLst>
    <dgm:cxn modelId="{07AABF3A-217C-44E3-8439-09A988223990}" type="presOf" srcId="{F1C60512-DAD0-46C2-90F6-F82DE9CE1CD3}" destId="{E505D04F-6EE6-4CC4-A835-D0C0A7B9FAC7}" srcOrd="0" destOrd="0" presId="urn:microsoft.com/office/officeart/2005/8/layout/funnel1"/>
    <dgm:cxn modelId="{BF742184-43C3-48A2-B7F8-A6C39898B2C4}" srcId="{DDF02850-E7EB-488C-B2AC-C9EA2840B06F}" destId="{7ACD56CE-9CCA-42D0-94E5-365BEEDB3C22}" srcOrd="1" destOrd="0" parTransId="{8B7F451F-75B1-4E0E-B885-E932641C965C}" sibTransId="{52F7CF0D-69C4-4A4E-B911-37EA041DC40E}"/>
    <dgm:cxn modelId="{41BB718E-8602-459E-BCC6-210DEF448B92}" type="presOf" srcId="{2D895585-965A-486A-87C1-18A4E2A7A6EE}" destId="{C6C616BF-5C74-4ECB-9CCC-980C1898092D}" srcOrd="0" destOrd="0" presId="urn:microsoft.com/office/officeart/2005/8/layout/funnel1"/>
    <dgm:cxn modelId="{63D8AC8F-F97B-40CA-A749-86C4CC375FA8}" srcId="{DDF02850-E7EB-488C-B2AC-C9EA2840B06F}" destId="{2D895585-965A-486A-87C1-18A4E2A7A6EE}" srcOrd="3" destOrd="0" parTransId="{3497FA2F-CC36-4778-88A2-D20B424EFF31}" sibTransId="{3C9F5F53-044D-4FE1-85A6-523465DFA392}"/>
    <dgm:cxn modelId="{3ED59D9C-6A89-49CF-852F-63A3A67AF97D}" srcId="{DDF02850-E7EB-488C-B2AC-C9EA2840B06F}" destId="{F1C60512-DAD0-46C2-90F6-F82DE9CE1CD3}" srcOrd="2" destOrd="0" parTransId="{A9F77C67-8571-4F04-A683-805E60375C8A}" sibTransId="{0FC7C909-30D3-4447-8C03-5D978A368CF8}"/>
    <dgm:cxn modelId="{4F00ECB6-058A-467C-A035-054CB1434FC4}" srcId="{DDF02850-E7EB-488C-B2AC-C9EA2840B06F}" destId="{61C52423-A2DB-4FCA-8B37-CDF9CBF66B23}" srcOrd="0" destOrd="0" parTransId="{053C0C40-DA73-48A0-A21A-F56CAC0F1BD7}" sibTransId="{E7116112-8EC6-43DB-913C-EAEF70CCA54B}"/>
    <dgm:cxn modelId="{A2D995CA-3E09-405A-9CF7-FFC98E14C440}" type="presOf" srcId="{7ACD56CE-9CCA-42D0-94E5-365BEEDB3C22}" destId="{A7A0A3A9-66EA-4828-BE69-9BEB9D01673A}" srcOrd="0" destOrd="0" presId="urn:microsoft.com/office/officeart/2005/8/layout/funnel1"/>
    <dgm:cxn modelId="{95E0EBE4-E230-4F19-A05F-58427ACFF2CE}" type="presOf" srcId="{61C52423-A2DB-4FCA-8B37-CDF9CBF66B23}" destId="{130FB277-BC0B-4DF6-9DBC-EAB1FE26688A}" srcOrd="0" destOrd="0" presId="urn:microsoft.com/office/officeart/2005/8/layout/funnel1"/>
    <dgm:cxn modelId="{AC6120FD-D76F-4F57-8BC4-42324CF6A8A2}" type="presOf" srcId="{DDF02850-E7EB-488C-B2AC-C9EA2840B06F}" destId="{CE370BE1-E022-45C9-83F4-F6421482C84B}" srcOrd="0" destOrd="0" presId="urn:microsoft.com/office/officeart/2005/8/layout/funnel1"/>
    <dgm:cxn modelId="{F3B0C40B-90D2-477D-A299-6F836BF4E9EC}" type="presParOf" srcId="{CE370BE1-E022-45C9-83F4-F6421482C84B}" destId="{A5F8EF6C-0D0C-437C-B9CF-CDCA4C1C4B72}" srcOrd="0" destOrd="0" presId="urn:microsoft.com/office/officeart/2005/8/layout/funnel1"/>
    <dgm:cxn modelId="{B02E9E15-EFB6-4074-B2FD-2EFB8EF37538}" type="presParOf" srcId="{CE370BE1-E022-45C9-83F4-F6421482C84B}" destId="{C755451A-4063-42EB-B7B7-C2DE6593F69C}" srcOrd="1" destOrd="0" presId="urn:microsoft.com/office/officeart/2005/8/layout/funnel1"/>
    <dgm:cxn modelId="{FFD0C28D-5DB7-48EB-ACE0-3B63EF1894B4}" type="presParOf" srcId="{CE370BE1-E022-45C9-83F4-F6421482C84B}" destId="{C6C616BF-5C74-4ECB-9CCC-980C1898092D}" srcOrd="2" destOrd="0" presId="urn:microsoft.com/office/officeart/2005/8/layout/funnel1"/>
    <dgm:cxn modelId="{83939087-C8DB-4CEC-82DE-C4880FED01D4}" type="presParOf" srcId="{CE370BE1-E022-45C9-83F4-F6421482C84B}" destId="{E505D04F-6EE6-4CC4-A835-D0C0A7B9FAC7}" srcOrd="3" destOrd="0" presId="urn:microsoft.com/office/officeart/2005/8/layout/funnel1"/>
    <dgm:cxn modelId="{A02379B5-C91D-4D19-B897-2C833F1345C5}" type="presParOf" srcId="{CE370BE1-E022-45C9-83F4-F6421482C84B}" destId="{A7A0A3A9-66EA-4828-BE69-9BEB9D01673A}" srcOrd="4" destOrd="0" presId="urn:microsoft.com/office/officeart/2005/8/layout/funnel1"/>
    <dgm:cxn modelId="{77A8D039-CD79-48EC-B4AC-C3478E35F550}" type="presParOf" srcId="{CE370BE1-E022-45C9-83F4-F6421482C84B}" destId="{130FB277-BC0B-4DF6-9DBC-EAB1FE26688A}" srcOrd="5" destOrd="0" presId="urn:microsoft.com/office/officeart/2005/8/layout/funnel1"/>
    <dgm:cxn modelId="{98402237-F0F2-40EB-9295-E5B34E63E66E}" type="presParOf" srcId="{CE370BE1-E022-45C9-83F4-F6421482C84B}" destId="{1CFAA6D4-0317-427E-99FF-35E34CAB0A8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F02850-E7EB-488C-B2AC-C9EA2840B06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C52423-A2DB-4FCA-8B37-CDF9CBF66B23}">
      <dgm:prSet phldrT="[Text]"/>
      <dgm:spPr/>
      <dgm:t>
        <a:bodyPr/>
        <a:lstStyle/>
        <a:p>
          <a:r>
            <a:rPr lang="en-US" dirty="0"/>
            <a:t>Groth16</a:t>
          </a:r>
        </a:p>
        <a:p>
          <a:r>
            <a:rPr lang="en-US" dirty="0"/>
            <a:t>Bulletproof</a:t>
          </a:r>
        </a:p>
      </dgm:t>
    </dgm:pt>
    <dgm:pt modelId="{053C0C40-DA73-48A0-A21A-F56CAC0F1BD7}" type="parTrans" cxnId="{4F00ECB6-058A-467C-A035-054CB1434FC4}">
      <dgm:prSet/>
      <dgm:spPr/>
      <dgm:t>
        <a:bodyPr/>
        <a:lstStyle/>
        <a:p>
          <a:endParaRPr lang="en-US"/>
        </a:p>
      </dgm:t>
    </dgm:pt>
    <dgm:pt modelId="{E7116112-8EC6-43DB-913C-EAEF70CCA54B}" type="sibTrans" cxnId="{4F00ECB6-058A-467C-A035-054CB1434FC4}">
      <dgm:prSet/>
      <dgm:spPr/>
      <dgm:t>
        <a:bodyPr/>
        <a:lstStyle/>
        <a:p>
          <a:endParaRPr lang="en-US"/>
        </a:p>
      </dgm:t>
    </dgm:pt>
    <dgm:pt modelId="{7ACD56CE-9CCA-42D0-94E5-365BEEDB3C22}">
      <dgm:prSet phldrT="[Text]"/>
      <dgm:spPr/>
      <dgm:t>
        <a:bodyPr/>
        <a:lstStyle/>
        <a:p>
          <a:r>
            <a:rPr lang="en-US" dirty="0"/>
            <a:t>Plonk</a:t>
          </a:r>
        </a:p>
        <a:p>
          <a:r>
            <a:rPr lang="en-US" dirty="0"/>
            <a:t>GGPR13</a:t>
          </a:r>
        </a:p>
        <a:p>
          <a:r>
            <a:rPr lang="en-US" dirty="0"/>
            <a:t>PGHR13</a:t>
          </a:r>
        </a:p>
      </dgm:t>
    </dgm:pt>
    <dgm:pt modelId="{52F7CF0D-69C4-4A4E-B911-37EA041DC40E}" type="sibTrans" cxnId="{BF742184-43C3-48A2-B7F8-A6C39898B2C4}">
      <dgm:prSet/>
      <dgm:spPr/>
      <dgm:t>
        <a:bodyPr/>
        <a:lstStyle/>
        <a:p>
          <a:endParaRPr lang="en-US"/>
        </a:p>
      </dgm:t>
    </dgm:pt>
    <dgm:pt modelId="{8B7F451F-75B1-4E0E-B885-E932641C965C}" type="parTrans" cxnId="{BF742184-43C3-48A2-B7F8-A6C39898B2C4}">
      <dgm:prSet/>
      <dgm:spPr/>
      <dgm:t>
        <a:bodyPr/>
        <a:lstStyle/>
        <a:p>
          <a:endParaRPr lang="en-US"/>
        </a:p>
      </dgm:t>
    </dgm:pt>
    <dgm:pt modelId="{F1C60512-DAD0-46C2-90F6-F82DE9CE1CD3}">
      <dgm:prSet phldrT="[Text]"/>
      <dgm:spPr/>
      <dgm:t>
        <a:bodyPr/>
        <a:lstStyle/>
        <a:p>
          <a:r>
            <a:rPr lang="en-US" dirty="0"/>
            <a:t>BCGTV13</a:t>
          </a:r>
        </a:p>
      </dgm:t>
    </dgm:pt>
    <dgm:pt modelId="{0FC7C909-30D3-4447-8C03-5D978A368CF8}" type="sibTrans" cxnId="{3ED59D9C-6A89-49CF-852F-63A3A67AF97D}">
      <dgm:prSet/>
      <dgm:spPr/>
      <dgm:t>
        <a:bodyPr/>
        <a:lstStyle/>
        <a:p>
          <a:endParaRPr lang="en-US"/>
        </a:p>
      </dgm:t>
    </dgm:pt>
    <dgm:pt modelId="{A9F77C67-8571-4F04-A683-805E60375C8A}" type="parTrans" cxnId="{3ED59D9C-6A89-49CF-852F-63A3A67AF97D}">
      <dgm:prSet/>
      <dgm:spPr/>
      <dgm:t>
        <a:bodyPr/>
        <a:lstStyle/>
        <a:p>
          <a:endParaRPr lang="en-US"/>
        </a:p>
      </dgm:t>
    </dgm:pt>
    <dgm:pt modelId="{2D895585-965A-486A-87C1-18A4E2A7A6EE}">
      <dgm:prSet phldrT="[Text]"/>
      <dgm:spPr/>
      <dgm:t>
        <a:bodyPr/>
        <a:lstStyle/>
        <a:p>
          <a:r>
            <a:rPr lang="en-US" dirty="0"/>
            <a:t>Exponentiations</a:t>
          </a:r>
        </a:p>
      </dgm:t>
    </dgm:pt>
    <dgm:pt modelId="{3C9F5F53-044D-4FE1-85A6-523465DFA392}" type="sibTrans" cxnId="{63D8AC8F-F97B-40CA-A749-86C4CC375FA8}">
      <dgm:prSet/>
      <dgm:spPr/>
      <dgm:t>
        <a:bodyPr/>
        <a:lstStyle/>
        <a:p>
          <a:endParaRPr lang="en-US"/>
        </a:p>
      </dgm:t>
    </dgm:pt>
    <dgm:pt modelId="{3497FA2F-CC36-4778-88A2-D20B424EFF31}" type="parTrans" cxnId="{63D8AC8F-F97B-40CA-A749-86C4CC375FA8}">
      <dgm:prSet/>
      <dgm:spPr/>
      <dgm:t>
        <a:bodyPr/>
        <a:lstStyle/>
        <a:p>
          <a:endParaRPr lang="en-US"/>
        </a:p>
      </dgm:t>
    </dgm:pt>
    <dgm:pt modelId="{CE370BE1-E022-45C9-83F4-F6421482C84B}" type="pres">
      <dgm:prSet presAssocID="{DDF02850-E7EB-488C-B2AC-C9EA2840B06F}" presName="Name0" presStyleCnt="0">
        <dgm:presLayoutVars>
          <dgm:chMax val="4"/>
          <dgm:resizeHandles val="exact"/>
        </dgm:presLayoutVars>
      </dgm:prSet>
      <dgm:spPr/>
    </dgm:pt>
    <dgm:pt modelId="{A5F8EF6C-0D0C-437C-B9CF-CDCA4C1C4B72}" type="pres">
      <dgm:prSet presAssocID="{DDF02850-E7EB-488C-B2AC-C9EA2840B06F}" presName="ellipse" presStyleLbl="trBgShp" presStyleIdx="0" presStyleCnt="1"/>
      <dgm:spPr/>
    </dgm:pt>
    <dgm:pt modelId="{C755451A-4063-42EB-B7B7-C2DE6593F69C}" type="pres">
      <dgm:prSet presAssocID="{DDF02850-E7EB-488C-B2AC-C9EA2840B06F}" presName="arrow1" presStyleLbl="fgShp" presStyleIdx="0" presStyleCnt="1"/>
      <dgm:spPr>
        <a:noFill/>
      </dgm:spPr>
    </dgm:pt>
    <dgm:pt modelId="{C6C616BF-5C74-4ECB-9CCC-980C1898092D}" type="pres">
      <dgm:prSet presAssocID="{DDF02850-E7EB-488C-B2AC-C9EA2840B06F}" presName="rectangle" presStyleLbl="revTx" presStyleIdx="0" presStyleCnt="1">
        <dgm:presLayoutVars>
          <dgm:bulletEnabled val="1"/>
        </dgm:presLayoutVars>
      </dgm:prSet>
      <dgm:spPr/>
    </dgm:pt>
    <dgm:pt modelId="{E505D04F-6EE6-4CC4-A835-D0C0A7B9FAC7}" type="pres">
      <dgm:prSet presAssocID="{7ACD56CE-9CCA-42D0-94E5-365BEEDB3C22}" presName="item1" presStyleLbl="node1" presStyleIdx="0" presStyleCnt="3">
        <dgm:presLayoutVars>
          <dgm:bulletEnabled val="1"/>
        </dgm:presLayoutVars>
      </dgm:prSet>
      <dgm:spPr/>
    </dgm:pt>
    <dgm:pt modelId="{A7A0A3A9-66EA-4828-BE69-9BEB9D01673A}" type="pres">
      <dgm:prSet presAssocID="{F1C60512-DAD0-46C2-90F6-F82DE9CE1CD3}" presName="item2" presStyleLbl="node1" presStyleIdx="1" presStyleCnt="3">
        <dgm:presLayoutVars>
          <dgm:bulletEnabled val="1"/>
        </dgm:presLayoutVars>
      </dgm:prSet>
      <dgm:spPr/>
    </dgm:pt>
    <dgm:pt modelId="{130FB277-BC0B-4DF6-9DBC-EAB1FE26688A}" type="pres">
      <dgm:prSet presAssocID="{2D895585-965A-486A-87C1-18A4E2A7A6EE}" presName="item3" presStyleLbl="node1" presStyleIdx="2" presStyleCnt="3">
        <dgm:presLayoutVars>
          <dgm:bulletEnabled val="1"/>
        </dgm:presLayoutVars>
      </dgm:prSet>
      <dgm:spPr/>
    </dgm:pt>
    <dgm:pt modelId="{1CFAA6D4-0317-427E-99FF-35E34CAB0A8D}" type="pres">
      <dgm:prSet presAssocID="{DDF02850-E7EB-488C-B2AC-C9EA2840B06F}" presName="funnel" presStyleLbl="trAlignAcc1" presStyleIdx="0" presStyleCnt="1"/>
      <dgm:spPr/>
    </dgm:pt>
  </dgm:ptLst>
  <dgm:cxnLst>
    <dgm:cxn modelId="{07AABF3A-217C-44E3-8439-09A988223990}" type="presOf" srcId="{F1C60512-DAD0-46C2-90F6-F82DE9CE1CD3}" destId="{E505D04F-6EE6-4CC4-A835-D0C0A7B9FAC7}" srcOrd="0" destOrd="0" presId="urn:microsoft.com/office/officeart/2005/8/layout/funnel1"/>
    <dgm:cxn modelId="{BF742184-43C3-48A2-B7F8-A6C39898B2C4}" srcId="{DDF02850-E7EB-488C-B2AC-C9EA2840B06F}" destId="{7ACD56CE-9CCA-42D0-94E5-365BEEDB3C22}" srcOrd="1" destOrd="0" parTransId="{8B7F451F-75B1-4E0E-B885-E932641C965C}" sibTransId="{52F7CF0D-69C4-4A4E-B911-37EA041DC40E}"/>
    <dgm:cxn modelId="{41BB718E-8602-459E-BCC6-210DEF448B92}" type="presOf" srcId="{2D895585-965A-486A-87C1-18A4E2A7A6EE}" destId="{C6C616BF-5C74-4ECB-9CCC-980C1898092D}" srcOrd="0" destOrd="0" presId="urn:microsoft.com/office/officeart/2005/8/layout/funnel1"/>
    <dgm:cxn modelId="{63D8AC8F-F97B-40CA-A749-86C4CC375FA8}" srcId="{DDF02850-E7EB-488C-B2AC-C9EA2840B06F}" destId="{2D895585-965A-486A-87C1-18A4E2A7A6EE}" srcOrd="3" destOrd="0" parTransId="{3497FA2F-CC36-4778-88A2-D20B424EFF31}" sibTransId="{3C9F5F53-044D-4FE1-85A6-523465DFA392}"/>
    <dgm:cxn modelId="{3ED59D9C-6A89-49CF-852F-63A3A67AF97D}" srcId="{DDF02850-E7EB-488C-B2AC-C9EA2840B06F}" destId="{F1C60512-DAD0-46C2-90F6-F82DE9CE1CD3}" srcOrd="2" destOrd="0" parTransId="{A9F77C67-8571-4F04-A683-805E60375C8A}" sibTransId="{0FC7C909-30D3-4447-8C03-5D978A368CF8}"/>
    <dgm:cxn modelId="{4F00ECB6-058A-467C-A035-054CB1434FC4}" srcId="{DDF02850-E7EB-488C-B2AC-C9EA2840B06F}" destId="{61C52423-A2DB-4FCA-8B37-CDF9CBF66B23}" srcOrd="0" destOrd="0" parTransId="{053C0C40-DA73-48A0-A21A-F56CAC0F1BD7}" sibTransId="{E7116112-8EC6-43DB-913C-EAEF70CCA54B}"/>
    <dgm:cxn modelId="{A2D995CA-3E09-405A-9CF7-FFC98E14C440}" type="presOf" srcId="{7ACD56CE-9CCA-42D0-94E5-365BEEDB3C22}" destId="{A7A0A3A9-66EA-4828-BE69-9BEB9D01673A}" srcOrd="0" destOrd="0" presId="urn:microsoft.com/office/officeart/2005/8/layout/funnel1"/>
    <dgm:cxn modelId="{95E0EBE4-E230-4F19-A05F-58427ACFF2CE}" type="presOf" srcId="{61C52423-A2DB-4FCA-8B37-CDF9CBF66B23}" destId="{130FB277-BC0B-4DF6-9DBC-EAB1FE26688A}" srcOrd="0" destOrd="0" presId="urn:microsoft.com/office/officeart/2005/8/layout/funnel1"/>
    <dgm:cxn modelId="{AC6120FD-D76F-4F57-8BC4-42324CF6A8A2}" type="presOf" srcId="{DDF02850-E7EB-488C-B2AC-C9EA2840B06F}" destId="{CE370BE1-E022-45C9-83F4-F6421482C84B}" srcOrd="0" destOrd="0" presId="urn:microsoft.com/office/officeart/2005/8/layout/funnel1"/>
    <dgm:cxn modelId="{F3B0C40B-90D2-477D-A299-6F836BF4E9EC}" type="presParOf" srcId="{CE370BE1-E022-45C9-83F4-F6421482C84B}" destId="{A5F8EF6C-0D0C-437C-B9CF-CDCA4C1C4B72}" srcOrd="0" destOrd="0" presId="urn:microsoft.com/office/officeart/2005/8/layout/funnel1"/>
    <dgm:cxn modelId="{B02E9E15-EFB6-4074-B2FD-2EFB8EF37538}" type="presParOf" srcId="{CE370BE1-E022-45C9-83F4-F6421482C84B}" destId="{C755451A-4063-42EB-B7B7-C2DE6593F69C}" srcOrd="1" destOrd="0" presId="urn:microsoft.com/office/officeart/2005/8/layout/funnel1"/>
    <dgm:cxn modelId="{FFD0C28D-5DB7-48EB-ACE0-3B63EF1894B4}" type="presParOf" srcId="{CE370BE1-E022-45C9-83F4-F6421482C84B}" destId="{C6C616BF-5C74-4ECB-9CCC-980C1898092D}" srcOrd="2" destOrd="0" presId="urn:microsoft.com/office/officeart/2005/8/layout/funnel1"/>
    <dgm:cxn modelId="{83939087-C8DB-4CEC-82DE-C4880FED01D4}" type="presParOf" srcId="{CE370BE1-E022-45C9-83F4-F6421482C84B}" destId="{E505D04F-6EE6-4CC4-A835-D0C0A7B9FAC7}" srcOrd="3" destOrd="0" presId="urn:microsoft.com/office/officeart/2005/8/layout/funnel1"/>
    <dgm:cxn modelId="{A02379B5-C91D-4D19-B897-2C833F1345C5}" type="presParOf" srcId="{CE370BE1-E022-45C9-83F4-F6421482C84B}" destId="{A7A0A3A9-66EA-4828-BE69-9BEB9D01673A}" srcOrd="4" destOrd="0" presId="urn:microsoft.com/office/officeart/2005/8/layout/funnel1"/>
    <dgm:cxn modelId="{77A8D039-CD79-48EC-B4AC-C3478E35F550}" type="presParOf" srcId="{CE370BE1-E022-45C9-83F4-F6421482C84B}" destId="{130FB277-BC0B-4DF6-9DBC-EAB1FE26688A}" srcOrd="5" destOrd="0" presId="urn:microsoft.com/office/officeart/2005/8/layout/funnel1"/>
    <dgm:cxn modelId="{98402237-F0F2-40EB-9295-E5B34E63E66E}" type="presParOf" srcId="{CE370BE1-E022-45C9-83F4-F6421482C84B}" destId="{1CFAA6D4-0317-427E-99FF-35E34CAB0A8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F02850-E7EB-488C-B2AC-C9EA2840B06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CD56CE-9CCA-42D0-94E5-365BEEDB3C22}">
      <dgm:prSet phldrT="[Text]"/>
      <dgm:spPr/>
      <dgm:t>
        <a:bodyPr/>
        <a:lstStyle/>
        <a:p>
          <a:r>
            <a:rPr lang="en-US"/>
            <a:t>Wolverin</a:t>
          </a:r>
          <a:endParaRPr lang="en-US" dirty="0"/>
        </a:p>
      </dgm:t>
    </dgm:pt>
    <dgm:pt modelId="{52F7CF0D-69C4-4A4E-B911-37EA041DC40E}" type="sibTrans" cxnId="{BF742184-43C3-48A2-B7F8-A6C39898B2C4}">
      <dgm:prSet/>
      <dgm:spPr/>
      <dgm:t>
        <a:bodyPr/>
        <a:lstStyle/>
        <a:p>
          <a:endParaRPr lang="en-US"/>
        </a:p>
      </dgm:t>
    </dgm:pt>
    <dgm:pt modelId="{8B7F451F-75B1-4E0E-B885-E932641C965C}" type="parTrans" cxnId="{BF742184-43C3-48A2-B7F8-A6C39898B2C4}">
      <dgm:prSet/>
      <dgm:spPr/>
      <dgm:t>
        <a:bodyPr/>
        <a:lstStyle/>
        <a:p>
          <a:endParaRPr lang="en-US"/>
        </a:p>
      </dgm:t>
    </dgm:pt>
    <dgm:pt modelId="{712E4DE8-2A5D-4EC4-BA47-4DB0A64E2285}">
      <dgm:prSet phldrT="[Text]"/>
      <dgm:spPr/>
      <dgm:t>
        <a:bodyPr/>
        <a:lstStyle/>
        <a:p>
          <a:r>
            <a:rPr lang="en-US"/>
            <a:t>QuickSilver</a:t>
          </a:r>
          <a:endParaRPr lang="en-US" dirty="0"/>
        </a:p>
      </dgm:t>
    </dgm:pt>
    <dgm:pt modelId="{85299904-3B51-4C11-9D6F-5BCC2FAD2DDE}" type="sibTrans" cxnId="{3B2D8D78-EEAE-46AB-AAC9-3867954A19B6}">
      <dgm:prSet/>
      <dgm:spPr/>
      <dgm:t>
        <a:bodyPr/>
        <a:lstStyle/>
        <a:p>
          <a:endParaRPr lang="en-US"/>
        </a:p>
      </dgm:t>
    </dgm:pt>
    <dgm:pt modelId="{781AD172-7DE1-43DE-A658-E32EFB974DE8}" type="parTrans" cxnId="{3B2D8D78-EEAE-46AB-AAC9-3867954A19B6}">
      <dgm:prSet/>
      <dgm:spPr/>
      <dgm:t>
        <a:bodyPr/>
        <a:lstStyle/>
        <a:p>
          <a:endParaRPr lang="en-US"/>
        </a:p>
      </dgm:t>
    </dgm:pt>
    <dgm:pt modelId="{2D895585-965A-486A-87C1-18A4E2A7A6EE}">
      <dgm:prSet phldrT="[Text]" custT="1"/>
      <dgm:spPr/>
      <dgm:t>
        <a:bodyPr/>
        <a:lstStyle/>
        <a:p>
          <a:r>
            <a:rPr lang="en-US" sz="2400" dirty="0"/>
            <a:t>Linear proof size</a:t>
          </a:r>
        </a:p>
        <a:p>
          <a:r>
            <a:rPr lang="en-US" sz="2400" dirty="0"/>
            <a:t>Not public verifiable</a:t>
          </a:r>
        </a:p>
      </dgm:t>
    </dgm:pt>
    <dgm:pt modelId="{3C9F5F53-044D-4FE1-85A6-523465DFA392}" type="sibTrans" cxnId="{63D8AC8F-F97B-40CA-A749-86C4CC375FA8}">
      <dgm:prSet/>
      <dgm:spPr/>
      <dgm:t>
        <a:bodyPr/>
        <a:lstStyle/>
        <a:p>
          <a:endParaRPr lang="en-US"/>
        </a:p>
      </dgm:t>
    </dgm:pt>
    <dgm:pt modelId="{3497FA2F-CC36-4778-88A2-D20B424EFF31}" type="parTrans" cxnId="{63D8AC8F-F97B-40CA-A749-86C4CC375FA8}">
      <dgm:prSet/>
      <dgm:spPr/>
      <dgm:t>
        <a:bodyPr/>
        <a:lstStyle/>
        <a:p>
          <a:endParaRPr lang="en-US"/>
        </a:p>
      </dgm:t>
    </dgm:pt>
    <dgm:pt modelId="{CE370BE1-E022-45C9-83F4-F6421482C84B}" type="pres">
      <dgm:prSet presAssocID="{DDF02850-E7EB-488C-B2AC-C9EA2840B06F}" presName="Name0" presStyleCnt="0">
        <dgm:presLayoutVars>
          <dgm:chMax val="4"/>
          <dgm:resizeHandles val="exact"/>
        </dgm:presLayoutVars>
      </dgm:prSet>
      <dgm:spPr/>
    </dgm:pt>
    <dgm:pt modelId="{A5F8EF6C-0D0C-437C-B9CF-CDCA4C1C4B72}" type="pres">
      <dgm:prSet presAssocID="{DDF02850-E7EB-488C-B2AC-C9EA2840B06F}" presName="ellipse" presStyleLbl="trBgShp" presStyleIdx="0" presStyleCnt="1"/>
      <dgm:spPr/>
    </dgm:pt>
    <dgm:pt modelId="{C755451A-4063-42EB-B7B7-C2DE6593F69C}" type="pres">
      <dgm:prSet presAssocID="{DDF02850-E7EB-488C-B2AC-C9EA2840B06F}" presName="arrow1" presStyleLbl="fgShp" presStyleIdx="0" presStyleCnt="1"/>
      <dgm:spPr>
        <a:noFill/>
      </dgm:spPr>
    </dgm:pt>
    <dgm:pt modelId="{C6C616BF-5C74-4ECB-9CCC-980C1898092D}" type="pres">
      <dgm:prSet presAssocID="{DDF02850-E7EB-488C-B2AC-C9EA2840B06F}" presName="rectangle" presStyleLbl="revTx" presStyleIdx="0" presStyleCnt="1" custScaleX="137135">
        <dgm:presLayoutVars>
          <dgm:bulletEnabled val="1"/>
        </dgm:presLayoutVars>
      </dgm:prSet>
      <dgm:spPr/>
    </dgm:pt>
    <dgm:pt modelId="{00158C6A-721A-4B25-8D9D-3AF54F02895C}" type="pres">
      <dgm:prSet presAssocID="{712E4DE8-2A5D-4EC4-BA47-4DB0A64E2285}" presName="item1" presStyleLbl="node1" presStyleIdx="0" presStyleCnt="2">
        <dgm:presLayoutVars>
          <dgm:bulletEnabled val="1"/>
        </dgm:presLayoutVars>
      </dgm:prSet>
      <dgm:spPr/>
    </dgm:pt>
    <dgm:pt modelId="{CCCF9493-A03A-42A8-BC72-E7FD14A4FC72}" type="pres">
      <dgm:prSet presAssocID="{2D895585-965A-486A-87C1-18A4E2A7A6EE}" presName="item2" presStyleLbl="node1" presStyleIdx="1" presStyleCnt="2">
        <dgm:presLayoutVars>
          <dgm:bulletEnabled val="1"/>
        </dgm:presLayoutVars>
      </dgm:prSet>
      <dgm:spPr/>
    </dgm:pt>
    <dgm:pt modelId="{1CFAA6D4-0317-427E-99FF-35E34CAB0A8D}" type="pres">
      <dgm:prSet presAssocID="{DDF02850-E7EB-488C-B2AC-C9EA2840B06F}" presName="funnel" presStyleLbl="trAlignAcc1" presStyleIdx="0" presStyleCnt="1"/>
      <dgm:spPr/>
    </dgm:pt>
  </dgm:ptLst>
  <dgm:cxnLst>
    <dgm:cxn modelId="{51DEA36F-2A39-46D1-89B0-5EA2CF344935}" type="presOf" srcId="{712E4DE8-2A5D-4EC4-BA47-4DB0A64E2285}" destId="{00158C6A-721A-4B25-8D9D-3AF54F02895C}" srcOrd="0" destOrd="0" presId="urn:microsoft.com/office/officeart/2005/8/layout/funnel1"/>
    <dgm:cxn modelId="{3B2D8D78-EEAE-46AB-AAC9-3867954A19B6}" srcId="{DDF02850-E7EB-488C-B2AC-C9EA2840B06F}" destId="{712E4DE8-2A5D-4EC4-BA47-4DB0A64E2285}" srcOrd="1" destOrd="0" parTransId="{781AD172-7DE1-43DE-A658-E32EFB974DE8}" sibTransId="{85299904-3B51-4C11-9D6F-5BCC2FAD2DDE}"/>
    <dgm:cxn modelId="{BF742184-43C3-48A2-B7F8-A6C39898B2C4}" srcId="{DDF02850-E7EB-488C-B2AC-C9EA2840B06F}" destId="{7ACD56CE-9CCA-42D0-94E5-365BEEDB3C22}" srcOrd="0" destOrd="0" parTransId="{8B7F451F-75B1-4E0E-B885-E932641C965C}" sibTransId="{52F7CF0D-69C4-4A4E-B911-37EA041DC40E}"/>
    <dgm:cxn modelId="{41BB718E-8602-459E-BCC6-210DEF448B92}" type="presOf" srcId="{2D895585-965A-486A-87C1-18A4E2A7A6EE}" destId="{C6C616BF-5C74-4ECB-9CCC-980C1898092D}" srcOrd="0" destOrd="0" presId="urn:microsoft.com/office/officeart/2005/8/layout/funnel1"/>
    <dgm:cxn modelId="{63D8AC8F-F97B-40CA-A749-86C4CC375FA8}" srcId="{DDF02850-E7EB-488C-B2AC-C9EA2840B06F}" destId="{2D895585-965A-486A-87C1-18A4E2A7A6EE}" srcOrd="2" destOrd="0" parTransId="{3497FA2F-CC36-4778-88A2-D20B424EFF31}" sibTransId="{3C9F5F53-044D-4FE1-85A6-523465DFA392}"/>
    <dgm:cxn modelId="{987DCEB7-3FF1-4272-A144-4753BF568AB7}" type="presOf" srcId="{7ACD56CE-9CCA-42D0-94E5-365BEEDB3C22}" destId="{CCCF9493-A03A-42A8-BC72-E7FD14A4FC72}" srcOrd="0" destOrd="0" presId="urn:microsoft.com/office/officeart/2005/8/layout/funnel1"/>
    <dgm:cxn modelId="{AC6120FD-D76F-4F57-8BC4-42324CF6A8A2}" type="presOf" srcId="{DDF02850-E7EB-488C-B2AC-C9EA2840B06F}" destId="{CE370BE1-E022-45C9-83F4-F6421482C84B}" srcOrd="0" destOrd="0" presId="urn:microsoft.com/office/officeart/2005/8/layout/funnel1"/>
    <dgm:cxn modelId="{F3B0C40B-90D2-477D-A299-6F836BF4E9EC}" type="presParOf" srcId="{CE370BE1-E022-45C9-83F4-F6421482C84B}" destId="{A5F8EF6C-0D0C-437C-B9CF-CDCA4C1C4B72}" srcOrd="0" destOrd="0" presId="urn:microsoft.com/office/officeart/2005/8/layout/funnel1"/>
    <dgm:cxn modelId="{B02E9E15-EFB6-4074-B2FD-2EFB8EF37538}" type="presParOf" srcId="{CE370BE1-E022-45C9-83F4-F6421482C84B}" destId="{C755451A-4063-42EB-B7B7-C2DE6593F69C}" srcOrd="1" destOrd="0" presId="urn:microsoft.com/office/officeart/2005/8/layout/funnel1"/>
    <dgm:cxn modelId="{FFD0C28D-5DB7-48EB-ACE0-3B63EF1894B4}" type="presParOf" srcId="{CE370BE1-E022-45C9-83F4-F6421482C84B}" destId="{C6C616BF-5C74-4ECB-9CCC-980C1898092D}" srcOrd="2" destOrd="0" presId="urn:microsoft.com/office/officeart/2005/8/layout/funnel1"/>
    <dgm:cxn modelId="{7453E373-2A36-4E62-A72F-8627727DDD9B}" type="presParOf" srcId="{CE370BE1-E022-45C9-83F4-F6421482C84B}" destId="{00158C6A-721A-4B25-8D9D-3AF54F02895C}" srcOrd="3" destOrd="0" presId="urn:microsoft.com/office/officeart/2005/8/layout/funnel1"/>
    <dgm:cxn modelId="{4F587475-8AA3-4D33-B94F-AE2AADED185D}" type="presParOf" srcId="{CE370BE1-E022-45C9-83F4-F6421482C84B}" destId="{CCCF9493-A03A-42A8-BC72-E7FD14A4FC72}" srcOrd="4" destOrd="0" presId="urn:microsoft.com/office/officeart/2005/8/layout/funnel1"/>
    <dgm:cxn modelId="{98402237-F0F2-40EB-9295-E5B34E63E66E}" type="presParOf" srcId="{CE370BE1-E022-45C9-83F4-F6421482C84B}" destId="{1CFAA6D4-0317-427E-99FF-35E34CAB0A8D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007185-D4B3-4AFA-8F36-1A7BD6403501}" type="doc">
      <dgm:prSet loTypeId="urn:microsoft.com/office/officeart/2005/8/layout/hProcess3" loCatId="process" qsTypeId="urn:microsoft.com/office/officeart/2005/8/quickstyle/simple1" qsCatId="simple" csTypeId="urn:microsoft.com/office/officeart/2005/8/colors/colorful1" csCatId="colorful" phldr="1"/>
      <dgm:spPr/>
    </dgm:pt>
    <mc:AlternateContent xmlns:mc="http://schemas.openxmlformats.org/markup-compatibility/2006">
      <mc:Choice xmlns:a14="http://schemas.microsoft.com/office/drawing/2010/main" Requires="a14">
        <dgm:pt modelId="{D9BD6A02-E156-43E1-AA3B-805A7E1A123C}">
          <dgm:prSet phldrT="[Text]"/>
          <dgm:spPr/>
          <dgm:t>
            <a:bodyPr/>
            <a:lstStyle/>
            <a:p>
              <a:r>
                <a:rPr lang="en-US" dirty="0"/>
                <a:t>[Bootle17, BCG20]</a:t>
              </a:r>
            </a:p>
            <a:p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𝑂</m:t>
                  </m:r>
                  <m:r>
                    <a:rPr lang="en-US" i="1" dirty="0" smtClean="0">
                      <a:latin typeface="Cambria Math" panose="02040503050406030204" pitchFamily="18" charset="0"/>
                    </a:rPr>
                    <m:t>(</m:t>
                  </m:r>
                  <m:sSup>
                    <m:sSupPr>
                      <m:ctrlPr>
                        <a:rPr lang="en-US" b="0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e>
                    <m: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sup>
                  </m:sSup>
                  <m:r>
                    <a:rPr lang="en-US" i="1" dirty="0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dirty="0"/>
                <a:t> Proof size</a:t>
              </a:r>
            </a:p>
          </dgm:t>
        </dgm:pt>
      </mc:Choice>
      <mc:Fallback>
        <dgm:pt modelId="{D9BD6A02-E156-43E1-AA3B-805A7E1A123C}">
          <dgm:prSet phldrT="[Text]"/>
          <dgm:spPr/>
          <dgm:t>
            <a:bodyPr/>
            <a:lstStyle/>
            <a:p>
              <a:r>
                <a:rPr lang="en-US" dirty="0"/>
                <a:t>[Bootle17, BCG20]</a:t>
              </a:r>
            </a:p>
            <a:p>
              <a:r>
                <a:rPr lang="en-US" i="0" dirty="0">
                  <a:latin typeface="Cambria Math" panose="02040503050406030204" pitchFamily="18" charset="0"/>
                </a:rPr>
                <a:t>𝑂(</a:t>
              </a:r>
              <a:r>
                <a:rPr lang="en-US" b="0" i="0" dirty="0">
                  <a:latin typeface="Cambria Math" panose="02040503050406030204" pitchFamily="18" charset="0"/>
                </a:rPr>
                <a:t>𝑁^𝑐</a:t>
              </a:r>
              <a:r>
                <a:rPr lang="en-US" i="0" dirty="0">
                  <a:latin typeface="Cambria Math" panose="02040503050406030204" pitchFamily="18" charset="0"/>
                </a:rPr>
                <a:t>)</a:t>
              </a:r>
              <a:r>
                <a:rPr lang="en-US" dirty="0"/>
                <a:t> Proof size</a:t>
              </a:r>
            </a:p>
          </dgm:t>
        </dgm:pt>
      </mc:Fallback>
    </mc:AlternateContent>
    <dgm:pt modelId="{85BA18F4-2A61-4531-91CE-25241694984A}" type="parTrans" cxnId="{B8E7944B-E1C0-4D96-A2CB-49B53A4B9088}">
      <dgm:prSet/>
      <dgm:spPr/>
      <dgm:t>
        <a:bodyPr/>
        <a:lstStyle/>
        <a:p>
          <a:endParaRPr lang="en-US"/>
        </a:p>
      </dgm:t>
    </dgm:pt>
    <dgm:pt modelId="{32E7DD76-E158-4745-BC8B-9F48925FFFB4}" type="sibTrans" cxnId="{B8E7944B-E1C0-4D96-A2CB-49B53A4B908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0AC06A51-204F-4641-BDD3-49248C074F44}">
          <dgm:prSet phldrT="[Text]"/>
          <dgm:spPr/>
          <dgm:t>
            <a:bodyPr/>
            <a:lstStyle/>
            <a:p>
              <a:r>
                <a:rPr lang="en-US" dirty="0"/>
                <a:t>[BCL22]</a:t>
              </a:r>
            </a:p>
            <a:p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𝑂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(</m:t>
                  </m:r>
                  <m:func>
                    <m:func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funcPr>
                    <m:fName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fName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e>
                  </m:func>
                  <m:r>
                    <a:rPr lang="en-US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dirty="0"/>
                <a:t> </a:t>
              </a:r>
            </a:p>
            <a:p>
              <a:r>
                <a:rPr lang="en-US" dirty="0"/>
                <a:t>Proof size</a:t>
              </a:r>
            </a:p>
          </dgm:t>
        </dgm:pt>
      </mc:Choice>
      <mc:Fallback>
        <dgm:pt modelId="{0AC06A51-204F-4641-BDD3-49248C074F44}">
          <dgm:prSet phldrT="[Text]"/>
          <dgm:spPr/>
          <dgm:t>
            <a:bodyPr/>
            <a:lstStyle/>
            <a:p>
              <a:r>
                <a:rPr lang="en-US" dirty="0"/>
                <a:t>[BCL22]</a:t>
              </a:r>
            </a:p>
            <a:p>
              <a:r>
                <a:rPr lang="en-US" b="0" i="0">
                  <a:latin typeface="Cambria Math" panose="02040503050406030204" pitchFamily="18" charset="0"/>
                </a:rPr>
                <a:t>𝑂(log^2⁡𝑁)</a:t>
              </a:r>
              <a:r>
                <a:rPr lang="en-US" dirty="0"/>
                <a:t> </a:t>
              </a:r>
            </a:p>
            <a:p>
              <a:r>
                <a:rPr lang="en-US" dirty="0"/>
                <a:t>Proof size</a:t>
              </a:r>
            </a:p>
          </dgm:t>
        </dgm:pt>
      </mc:Fallback>
    </mc:AlternateContent>
    <dgm:pt modelId="{C69EB722-E272-40BD-89DD-31BE8DDCA32B}" type="parTrans" cxnId="{12951D2E-52A2-4255-AB04-151CAA8F75B3}">
      <dgm:prSet/>
      <dgm:spPr/>
      <dgm:t>
        <a:bodyPr/>
        <a:lstStyle/>
        <a:p>
          <a:endParaRPr lang="en-US"/>
        </a:p>
      </dgm:t>
    </dgm:pt>
    <dgm:pt modelId="{0AEBF01C-44D2-47E8-96F0-EA5E5C88C6D1}" type="sibTrans" cxnId="{12951D2E-52A2-4255-AB04-151CAA8F75B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F58F210A-1589-4F35-9AEF-0D919AB931E2}">
          <dgm:prSet phldrT="[Text]"/>
          <dgm:spPr/>
          <dgm:t>
            <a:bodyPr/>
            <a:lstStyle/>
            <a:p>
              <a:r>
                <a:rPr lang="en-US" dirty="0"/>
                <a:t>[GLS+]</a:t>
              </a:r>
            </a:p>
            <a:p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𝑂</m:t>
                  </m:r>
                  <m:r>
                    <a:rPr lang="en-US" i="1" dirty="0" smtClean="0">
                      <a:latin typeface="Cambria Math" panose="02040503050406030204" pitchFamily="18" charset="0"/>
                    </a:rPr>
                    <m:t>(</m:t>
                  </m:r>
                  <m:rad>
                    <m:radPr>
                      <m:degHide m:val="on"/>
                      <m:ctrlPr>
                        <a:rPr lang="en-US" b="0" i="1" dirty="0" smtClean="0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e>
                  </m:rad>
                  <m:r>
                    <a:rPr lang="en-US" i="1" dirty="0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dirty="0"/>
                <a:t> Proof size</a:t>
              </a:r>
            </a:p>
          </dgm:t>
        </dgm:pt>
      </mc:Choice>
      <mc:Fallback>
        <dgm:pt modelId="{F58F210A-1589-4F35-9AEF-0D919AB931E2}">
          <dgm:prSet phldrT="[Text]"/>
          <dgm:spPr/>
          <dgm:t>
            <a:bodyPr/>
            <a:lstStyle/>
            <a:p>
              <a:r>
                <a:rPr lang="en-US" dirty="0"/>
                <a:t>[GLS+]</a:t>
              </a:r>
            </a:p>
            <a:p>
              <a:r>
                <a:rPr lang="en-US" i="0" dirty="0">
                  <a:latin typeface="Cambria Math" panose="02040503050406030204" pitchFamily="18" charset="0"/>
                </a:rPr>
                <a:t>𝑂(</a:t>
              </a:r>
              <a:r>
                <a:rPr lang="en-US" b="0" i="0" dirty="0">
                  <a:latin typeface="Cambria Math" panose="02040503050406030204" pitchFamily="18" charset="0"/>
                </a:rPr>
                <a:t>√𝑁</a:t>
              </a:r>
              <a:r>
                <a:rPr lang="en-US" i="0" dirty="0">
                  <a:latin typeface="Cambria Math" panose="02040503050406030204" pitchFamily="18" charset="0"/>
                </a:rPr>
                <a:t>)</a:t>
              </a:r>
              <a:r>
                <a:rPr lang="en-US" dirty="0"/>
                <a:t> Proof size</a:t>
              </a:r>
            </a:p>
          </dgm:t>
        </dgm:pt>
      </mc:Fallback>
    </mc:AlternateContent>
    <dgm:pt modelId="{7381AAA4-E3C4-40BC-B115-82DF02112B2D}" type="parTrans" cxnId="{F13EFBDF-87B5-4278-A48B-A4151346D7DD}">
      <dgm:prSet/>
      <dgm:spPr/>
      <dgm:t>
        <a:bodyPr/>
        <a:lstStyle/>
        <a:p>
          <a:endParaRPr lang="en-US"/>
        </a:p>
      </dgm:t>
    </dgm:pt>
    <dgm:pt modelId="{3361C99A-39E0-45CE-99F3-9B6E547E454C}" type="sibTrans" cxnId="{F13EFBDF-87B5-4278-A48B-A4151346D7DD}">
      <dgm:prSet/>
      <dgm:spPr/>
      <dgm:t>
        <a:bodyPr/>
        <a:lstStyle/>
        <a:p>
          <a:endParaRPr lang="en-US"/>
        </a:p>
      </dgm:t>
    </dgm:pt>
    <dgm:pt modelId="{D6F8E55D-0FB5-4D6E-9F78-9EEFDFCDA35A}" type="pres">
      <dgm:prSet presAssocID="{FD007185-D4B3-4AFA-8F36-1A7BD6403501}" presName="Name0" presStyleCnt="0">
        <dgm:presLayoutVars>
          <dgm:dir/>
          <dgm:animLvl val="lvl"/>
          <dgm:resizeHandles val="exact"/>
        </dgm:presLayoutVars>
      </dgm:prSet>
      <dgm:spPr/>
    </dgm:pt>
    <dgm:pt modelId="{F3D480D8-BF8E-42C1-93E0-9A365B53788B}" type="pres">
      <dgm:prSet presAssocID="{FD007185-D4B3-4AFA-8F36-1A7BD6403501}" presName="dummy" presStyleCnt="0"/>
      <dgm:spPr/>
    </dgm:pt>
    <dgm:pt modelId="{BBD2829B-E948-4418-88EB-836A77799014}" type="pres">
      <dgm:prSet presAssocID="{FD007185-D4B3-4AFA-8F36-1A7BD6403501}" presName="linH" presStyleCnt="0"/>
      <dgm:spPr/>
    </dgm:pt>
    <dgm:pt modelId="{9F2EBD01-A1CC-4114-9B8E-E8ABEE99A6EE}" type="pres">
      <dgm:prSet presAssocID="{FD007185-D4B3-4AFA-8F36-1A7BD6403501}" presName="padding1" presStyleCnt="0"/>
      <dgm:spPr/>
    </dgm:pt>
    <dgm:pt modelId="{72B3B258-0E8F-4470-8E74-79A439A21080}" type="pres">
      <dgm:prSet presAssocID="{D9BD6A02-E156-43E1-AA3B-805A7E1A123C}" presName="linV" presStyleCnt="0"/>
      <dgm:spPr/>
    </dgm:pt>
    <dgm:pt modelId="{63A0FE8D-B902-43D5-A301-17B8B6E0C052}" type="pres">
      <dgm:prSet presAssocID="{D9BD6A02-E156-43E1-AA3B-805A7E1A123C}" presName="spVertical1" presStyleCnt="0"/>
      <dgm:spPr/>
    </dgm:pt>
    <dgm:pt modelId="{E15C9E10-9270-45CF-8C37-38C60D60BA55}" type="pres">
      <dgm:prSet presAssocID="{D9BD6A02-E156-43E1-AA3B-805A7E1A123C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3EC345D-34B0-445B-9341-C91C06C6978F}" type="pres">
      <dgm:prSet presAssocID="{D9BD6A02-E156-43E1-AA3B-805A7E1A123C}" presName="spVertical2" presStyleCnt="0"/>
      <dgm:spPr/>
    </dgm:pt>
    <dgm:pt modelId="{4EF93F48-DBE5-42BC-B82F-A09DB79B1592}" type="pres">
      <dgm:prSet presAssocID="{D9BD6A02-E156-43E1-AA3B-805A7E1A123C}" presName="spVertical3" presStyleCnt="0"/>
      <dgm:spPr/>
    </dgm:pt>
    <dgm:pt modelId="{5646C594-D49D-40FB-A34E-F5CC89D410D9}" type="pres">
      <dgm:prSet presAssocID="{32E7DD76-E158-4745-BC8B-9F48925FFFB4}" presName="space" presStyleCnt="0"/>
      <dgm:spPr/>
    </dgm:pt>
    <dgm:pt modelId="{A222455A-A71C-408D-901C-F0E580FA0BA9}" type="pres">
      <dgm:prSet presAssocID="{0AC06A51-204F-4641-BDD3-49248C074F44}" presName="linV" presStyleCnt="0"/>
      <dgm:spPr/>
    </dgm:pt>
    <dgm:pt modelId="{076BD7F9-0086-438A-A7E8-C49A197D80B9}" type="pres">
      <dgm:prSet presAssocID="{0AC06A51-204F-4641-BDD3-49248C074F44}" presName="spVertical1" presStyleCnt="0"/>
      <dgm:spPr/>
    </dgm:pt>
    <dgm:pt modelId="{72532E7D-9E37-4148-94B6-DD7E991346F7}" type="pres">
      <dgm:prSet presAssocID="{0AC06A51-204F-4641-BDD3-49248C074F44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A671F08-7EA8-4189-92E5-172FD1FB5FC2}" type="pres">
      <dgm:prSet presAssocID="{0AC06A51-204F-4641-BDD3-49248C074F44}" presName="spVertical2" presStyleCnt="0"/>
      <dgm:spPr/>
    </dgm:pt>
    <dgm:pt modelId="{C8E9515E-CB89-421F-A47E-B03CDE5A1E97}" type="pres">
      <dgm:prSet presAssocID="{0AC06A51-204F-4641-BDD3-49248C074F44}" presName="spVertical3" presStyleCnt="0"/>
      <dgm:spPr/>
    </dgm:pt>
    <dgm:pt modelId="{82401D1C-BA08-45C0-A02A-4CFD993B285A}" type="pres">
      <dgm:prSet presAssocID="{0AEBF01C-44D2-47E8-96F0-EA5E5C88C6D1}" presName="space" presStyleCnt="0"/>
      <dgm:spPr/>
    </dgm:pt>
    <dgm:pt modelId="{86965040-D054-42A4-B50C-768D1254D337}" type="pres">
      <dgm:prSet presAssocID="{F58F210A-1589-4F35-9AEF-0D919AB931E2}" presName="linV" presStyleCnt="0"/>
      <dgm:spPr/>
    </dgm:pt>
    <dgm:pt modelId="{B019504E-C894-4751-BC0D-BD45CE093832}" type="pres">
      <dgm:prSet presAssocID="{F58F210A-1589-4F35-9AEF-0D919AB931E2}" presName="spVertical1" presStyleCnt="0"/>
      <dgm:spPr/>
    </dgm:pt>
    <dgm:pt modelId="{5A7B3A0C-F315-4A31-AA2E-D20D6D3BD9EB}" type="pres">
      <dgm:prSet presAssocID="{F58F210A-1589-4F35-9AEF-0D919AB931E2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A10154-FDF9-4BC6-AB34-C979CF3853E6}" type="pres">
      <dgm:prSet presAssocID="{F58F210A-1589-4F35-9AEF-0D919AB931E2}" presName="spVertical2" presStyleCnt="0"/>
      <dgm:spPr/>
    </dgm:pt>
    <dgm:pt modelId="{C3D02C54-1E2C-4943-8CE5-B323E4B4F397}" type="pres">
      <dgm:prSet presAssocID="{F58F210A-1589-4F35-9AEF-0D919AB931E2}" presName="spVertical3" presStyleCnt="0"/>
      <dgm:spPr/>
    </dgm:pt>
    <dgm:pt modelId="{DFC6B431-9FAA-4D5A-BA26-BFA433380BFD}" type="pres">
      <dgm:prSet presAssocID="{FD007185-D4B3-4AFA-8F36-1A7BD6403501}" presName="padding2" presStyleCnt="0"/>
      <dgm:spPr/>
    </dgm:pt>
    <dgm:pt modelId="{8299A1F8-D4E3-4F3B-8916-D525F9DB8806}" type="pres">
      <dgm:prSet presAssocID="{FD007185-D4B3-4AFA-8F36-1A7BD6403501}" presName="negArrow" presStyleCnt="0"/>
      <dgm:spPr/>
    </dgm:pt>
    <dgm:pt modelId="{BE02020A-94B6-4253-9919-BA8662E37902}" type="pres">
      <dgm:prSet presAssocID="{FD007185-D4B3-4AFA-8F36-1A7BD6403501}" presName="backgroundArrow" presStyleLbl="node1" presStyleIdx="0" presStyleCnt="1"/>
      <dgm:spPr/>
    </dgm:pt>
  </dgm:ptLst>
  <dgm:cxnLst>
    <dgm:cxn modelId="{FF4AB601-9EC1-4B77-8BCA-C6E26C6F1D68}" type="presOf" srcId="{D9BD6A02-E156-43E1-AA3B-805A7E1A123C}" destId="{E15C9E10-9270-45CF-8C37-38C60D60BA55}" srcOrd="0" destOrd="0" presId="urn:microsoft.com/office/officeart/2005/8/layout/hProcess3"/>
    <dgm:cxn modelId="{12951D2E-52A2-4255-AB04-151CAA8F75B3}" srcId="{FD007185-D4B3-4AFA-8F36-1A7BD6403501}" destId="{0AC06A51-204F-4641-BDD3-49248C074F44}" srcOrd="1" destOrd="0" parTransId="{C69EB722-E272-40BD-89DD-31BE8DDCA32B}" sibTransId="{0AEBF01C-44D2-47E8-96F0-EA5E5C88C6D1}"/>
    <dgm:cxn modelId="{4DD2DE44-BB5B-4E53-A78C-512C68893B6B}" type="presOf" srcId="{FD007185-D4B3-4AFA-8F36-1A7BD6403501}" destId="{D6F8E55D-0FB5-4D6E-9F78-9EEFDFCDA35A}" srcOrd="0" destOrd="0" presId="urn:microsoft.com/office/officeart/2005/8/layout/hProcess3"/>
    <dgm:cxn modelId="{B8E7944B-E1C0-4D96-A2CB-49B53A4B9088}" srcId="{FD007185-D4B3-4AFA-8F36-1A7BD6403501}" destId="{D9BD6A02-E156-43E1-AA3B-805A7E1A123C}" srcOrd="0" destOrd="0" parTransId="{85BA18F4-2A61-4531-91CE-25241694984A}" sibTransId="{32E7DD76-E158-4745-BC8B-9F48925FFFB4}"/>
    <dgm:cxn modelId="{674FCA4F-1AE7-4EC5-8220-72F5FD17323F}" type="presOf" srcId="{0AC06A51-204F-4641-BDD3-49248C074F44}" destId="{72532E7D-9E37-4148-94B6-DD7E991346F7}" srcOrd="0" destOrd="0" presId="urn:microsoft.com/office/officeart/2005/8/layout/hProcess3"/>
    <dgm:cxn modelId="{7BF3DCAC-8FA6-47D5-8D1A-7C961A700E96}" type="presOf" srcId="{F58F210A-1589-4F35-9AEF-0D919AB931E2}" destId="{5A7B3A0C-F315-4A31-AA2E-D20D6D3BD9EB}" srcOrd="0" destOrd="0" presId="urn:microsoft.com/office/officeart/2005/8/layout/hProcess3"/>
    <dgm:cxn modelId="{F13EFBDF-87B5-4278-A48B-A4151346D7DD}" srcId="{FD007185-D4B3-4AFA-8F36-1A7BD6403501}" destId="{F58F210A-1589-4F35-9AEF-0D919AB931E2}" srcOrd="2" destOrd="0" parTransId="{7381AAA4-E3C4-40BC-B115-82DF02112B2D}" sibTransId="{3361C99A-39E0-45CE-99F3-9B6E547E454C}"/>
    <dgm:cxn modelId="{1C5F5FA4-975E-4584-8076-683113470983}" type="presParOf" srcId="{D6F8E55D-0FB5-4D6E-9F78-9EEFDFCDA35A}" destId="{F3D480D8-BF8E-42C1-93E0-9A365B53788B}" srcOrd="0" destOrd="0" presId="urn:microsoft.com/office/officeart/2005/8/layout/hProcess3"/>
    <dgm:cxn modelId="{FD92A2DA-0780-44EC-AC05-91D55F839E4C}" type="presParOf" srcId="{D6F8E55D-0FB5-4D6E-9F78-9EEFDFCDA35A}" destId="{BBD2829B-E948-4418-88EB-836A77799014}" srcOrd="1" destOrd="0" presId="urn:microsoft.com/office/officeart/2005/8/layout/hProcess3"/>
    <dgm:cxn modelId="{58956C28-8BDB-4D85-81D3-AC4B4479CF6A}" type="presParOf" srcId="{BBD2829B-E948-4418-88EB-836A77799014}" destId="{9F2EBD01-A1CC-4114-9B8E-E8ABEE99A6EE}" srcOrd="0" destOrd="0" presId="urn:microsoft.com/office/officeart/2005/8/layout/hProcess3"/>
    <dgm:cxn modelId="{71EC0B8F-B8E3-4675-AB96-E9D2D0F7B056}" type="presParOf" srcId="{BBD2829B-E948-4418-88EB-836A77799014}" destId="{72B3B258-0E8F-4470-8E74-79A439A21080}" srcOrd="1" destOrd="0" presId="urn:microsoft.com/office/officeart/2005/8/layout/hProcess3"/>
    <dgm:cxn modelId="{E1CBBB30-4CA2-461F-A1FD-143A9050283D}" type="presParOf" srcId="{72B3B258-0E8F-4470-8E74-79A439A21080}" destId="{63A0FE8D-B902-43D5-A301-17B8B6E0C052}" srcOrd="0" destOrd="0" presId="urn:microsoft.com/office/officeart/2005/8/layout/hProcess3"/>
    <dgm:cxn modelId="{AA2CC149-56DB-402F-B088-3A1B33909D3F}" type="presParOf" srcId="{72B3B258-0E8F-4470-8E74-79A439A21080}" destId="{E15C9E10-9270-45CF-8C37-38C60D60BA55}" srcOrd="1" destOrd="0" presId="urn:microsoft.com/office/officeart/2005/8/layout/hProcess3"/>
    <dgm:cxn modelId="{9EA2E6B2-F722-4D03-84E5-E6ED3353FB57}" type="presParOf" srcId="{72B3B258-0E8F-4470-8E74-79A439A21080}" destId="{D3EC345D-34B0-445B-9341-C91C06C6978F}" srcOrd="2" destOrd="0" presId="urn:microsoft.com/office/officeart/2005/8/layout/hProcess3"/>
    <dgm:cxn modelId="{F4F34D2A-EDEB-46F6-80B8-F5C62756F8E9}" type="presParOf" srcId="{72B3B258-0E8F-4470-8E74-79A439A21080}" destId="{4EF93F48-DBE5-42BC-B82F-A09DB79B1592}" srcOrd="3" destOrd="0" presId="urn:microsoft.com/office/officeart/2005/8/layout/hProcess3"/>
    <dgm:cxn modelId="{3D83927A-B022-448A-BFA7-D3E6502BC97F}" type="presParOf" srcId="{BBD2829B-E948-4418-88EB-836A77799014}" destId="{5646C594-D49D-40FB-A34E-F5CC89D410D9}" srcOrd="2" destOrd="0" presId="urn:microsoft.com/office/officeart/2005/8/layout/hProcess3"/>
    <dgm:cxn modelId="{DD572B7A-FB45-4CE5-9117-C2C933B26780}" type="presParOf" srcId="{BBD2829B-E948-4418-88EB-836A77799014}" destId="{A222455A-A71C-408D-901C-F0E580FA0BA9}" srcOrd="3" destOrd="0" presId="urn:microsoft.com/office/officeart/2005/8/layout/hProcess3"/>
    <dgm:cxn modelId="{49A883AD-628A-49A9-8A14-BC1F99B0B2F1}" type="presParOf" srcId="{A222455A-A71C-408D-901C-F0E580FA0BA9}" destId="{076BD7F9-0086-438A-A7E8-C49A197D80B9}" srcOrd="0" destOrd="0" presId="urn:microsoft.com/office/officeart/2005/8/layout/hProcess3"/>
    <dgm:cxn modelId="{4415B0FF-5188-40C3-9F4D-81BEC0330BA9}" type="presParOf" srcId="{A222455A-A71C-408D-901C-F0E580FA0BA9}" destId="{72532E7D-9E37-4148-94B6-DD7E991346F7}" srcOrd="1" destOrd="0" presId="urn:microsoft.com/office/officeart/2005/8/layout/hProcess3"/>
    <dgm:cxn modelId="{8DB77F1E-B6F4-4E2A-B163-CDB687F961CB}" type="presParOf" srcId="{A222455A-A71C-408D-901C-F0E580FA0BA9}" destId="{4A671F08-7EA8-4189-92E5-172FD1FB5FC2}" srcOrd="2" destOrd="0" presId="urn:microsoft.com/office/officeart/2005/8/layout/hProcess3"/>
    <dgm:cxn modelId="{598B5748-D5AC-4A25-AA79-798B2ACC48C6}" type="presParOf" srcId="{A222455A-A71C-408D-901C-F0E580FA0BA9}" destId="{C8E9515E-CB89-421F-A47E-B03CDE5A1E97}" srcOrd="3" destOrd="0" presId="urn:microsoft.com/office/officeart/2005/8/layout/hProcess3"/>
    <dgm:cxn modelId="{7265827B-2CC7-42BF-B376-EC1CFDF327B1}" type="presParOf" srcId="{BBD2829B-E948-4418-88EB-836A77799014}" destId="{82401D1C-BA08-45C0-A02A-4CFD993B285A}" srcOrd="4" destOrd="0" presId="urn:microsoft.com/office/officeart/2005/8/layout/hProcess3"/>
    <dgm:cxn modelId="{ED4308F0-0048-4CCF-BB4D-BAF2F3C15476}" type="presParOf" srcId="{BBD2829B-E948-4418-88EB-836A77799014}" destId="{86965040-D054-42A4-B50C-768D1254D337}" srcOrd="5" destOrd="0" presId="urn:microsoft.com/office/officeart/2005/8/layout/hProcess3"/>
    <dgm:cxn modelId="{A4BECEF6-EB48-4EDF-9382-32693DF9CD51}" type="presParOf" srcId="{86965040-D054-42A4-B50C-768D1254D337}" destId="{B019504E-C894-4751-BC0D-BD45CE093832}" srcOrd="0" destOrd="0" presId="urn:microsoft.com/office/officeart/2005/8/layout/hProcess3"/>
    <dgm:cxn modelId="{78C8D99D-77E7-4035-BC10-6D28924B6611}" type="presParOf" srcId="{86965040-D054-42A4-B50C-768D1254D337}" destId="{5A7B3A0C-F315-4A31-AA2E-D20D6D3BD9EB}" srcOrd="1" destOrd="0" presId="urn:microsoft.com/office/officeart/2005/8/layout/hProcess3"/>
    <dgm:cxn modelId="{D50A162A-15F4-4201-8A2A-FD07CBD0C6BE}" type="presParOf" srcId="{86965040-D054-42A4-B50C-768D1254D337}" destId="{3BA10154-FDF9-4BC6-AB34-C979CF3853E6}" srcOrd="2" destOrd="0" presId="urn:microsoft.com/office/officeart/2005/8/layout/hProcess3"/>
    <dgm:cxn modelId="{56091AF3-E3BA-4D8C-86FD-0F57231A3613}" type="presParOf" srcId="{86965040-D054-42A4-B50C-768D1254D337}" destId="{C3D02C54-1E2C-4943-8CE5-B323E4B4F397}" srcOrd="3" destOrd="0" presId="urn:microsoft.com/office/officeart/2005/8/layout/hProcess3"/>
    <dgm:cxn modelId="{4145B2E7-9FCC-4F27-8239-F391C9AAA96B}" type="presParOf" srcId="{BBD2829B-E948-4418-88EB-836A77799014}" destId="{DFC6B431-9FAA-4D5A-BA26-BFA433380BFD}" srcOrd="6" destOrd="0" presId="urn:microsoft.com/office/officeart/2005/8/layout/hProcess3"/>
    <dgm:cxn modelId="{2E93C63D-FBC3-4671-908D-10E5D0B42E07}" type="presParOf" srcId="{BBD2829B-E948-4418-88EB-836A77799014}" destId="{8299A1F8-D4E3-4F3B-8916-D525F9DB8806}" srcOrd="7" destOrd="0" presId="urn:microsoft.com/office/officeart/2005/8/layout/hProcess3"/>
    <dgm:cxn modelId="{4E0AF9C5-E625-4CE1-8F8A-17834669E4D2}" type="presParOf" srcId="{BBD2829B-E948-4418-88EB-836A77799014}" destId="{BE02020A-94B6-4253-9919-BA8662E3790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007185-D4B3-4AFA-8F36-1A7BD6403501}" type="doc">
      <dgm:prSet loTypeId="urn:microsoft.com/office/officeart/2005/8/layout/hProcess3" loCatId="process" qsTypeId="urn:microsoft.com/office/officeart/2005/8/quickstyle/simple1" qsCatId="simple" csTypeId="urn:microsoft.com/office/officeart/2005/8/colors/colorful1" csCatId="colorful" phldr="1"/>
      <dgm:spPr/>
    </dgm:pt>
    <dgm:pt modelId="{D9BD6A02-E156-43E1-AA3B-805A7E1A123C}">
      <dgm:prSet phldrT="[Text]"/>
      <dgm:spPr>
        <a:blipFill>
          <a:blip xmlns:r="http://schemas.openxmlformats.org/officeDocument/2006/relationships" r:embed="rId1"/>
          <a:stretch>
            <a:fillRect r="-722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BA18F4-2A61-4531-91CE-25241694984A}" type="parTrans" cxnId="{B8E7944B-E1C0-4D96-A2CB-49B53A4B9088}">
      <dgm:prSet/>
      <dgm:spPr/>
      <dgm:t>
        <a:bodyPr/>
        <a:lstStyle/>
        <a:p>
          <a:endParaRPr lang="en-US"/>
        </a:p>
      </dgm:t>
    </dgm:pt>
    <dgm:pt modelId="{32E7DD76-E158-4745-BC8B-9F48925FFFB4}" type="sibTrans" cxnId="{B8E7944B-E1C0-4D96-A2CB-49B53A4B9088}">
      <dgm:prSet/>
      <dgm:spPr/>
      <dgm:t>
        <a:bodyPr/>
        <a:lstStyle/>
        <a:p>
          <a:endParaRPr lang="en-US"/>
        </a:p>
      </dgm:t>
    </dgm:pt>
    <dgm:pt modelId="{0AC06A51-204F-4641-BDD3-49248C074F44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69EB722-E272-40BD-89DD-31BE8DDCA32B}" type="parTrans" cxnId="{12951D2E-52A2-4255-AB04-151CAA8F75B3}">
      <dgm:prSet/>
      <dgm:spPr/>
      <dgm:t>
        <a:bodyPr/>
        <a:lstStyle/>
        <a:p>
          <a:endParaRPr lang="en-US"/>
        </a:p>
      </dgm:t>
    </dgm:pt>
    <dgm:pt modelId="{0AEBF01C-44D2-47E8-96F0-EA5E5C88C6D1}" type="sibTrans" cxnId="{12951D2E-52A2-4255-AB04-151CAA8F75B3}">
      <dgm:prSet/>
      <dgm:spPr/>
      <dgm:t>
        <a:bodyPr/>
        <a:lstStyle/>
        <a:p>
          <a:endParaRPr lang="en-US"/>
        </a:p>
      </dgm:t>
    </dgm:pt>
    <dgm:pt modelId="{F58F210A-1589-4F35-9AEF-0D919AB931E2}">
      <dgm:prSet phldrT="[Text]"/>
      <dgm:spPr>
        <a:blipFill>
          <a:blip xmlns:r="http://schemas.openxmlformats.org/officeDocument/2006/relationships" r:embed="rId3"/>
          <a:stretch>
            <a:fillRect r="-841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381AAA4-E3C4-40BC-B115-82DF02112B2D}" type="parTrans" cxnId="{F13EFBDF-87B5-4278-A48B-A4151346D7DD}">
      <dgm:prSet/>
      <dgm:spPr/>
      <dgm:t>
        <a:bodyPr/>
        <a:lstStyle/>
        <a:p>
          <a:endParaRPr lang="en-US"/>
        </a:p>
      </dgm:t>
    </dgm:pt>
    <dgm:pt modelId="{3361C99A-39E0-45CE-99F3-9B6E547E454C}" type="sibTrans" cxnId="{F13EFBDF-87B5-4278-A48B-A4151346D7DD}">
      <dgm:prSet/>
      <dgm:spPr/>
      <dgm:t>
        <a:bodyPr/>
        <a:lstStyle/>
        <a:p>
          <a:endParaRPr lang="en-US"/>
        </a:p>
      </dgm:t>
    </dgm:pt>
    <dgm:pt modelId="{D6F8E55D-0FB5-4D6E-9F78-9EEFDFCDA35A}" type="pres">
      <dgm:prSet presAssocID="{FD007185-D4B3-4AFA-8F36-1A7BD6403501}" presName="Name0" presStyleCnt="0">
        <dgm:presLayoutVars>
          <dgm:dir/>
          <dgm:animLvl val="lvl"/>
          <dgm:resizeHandles val="exact"/>
        </dgm:presLayoutVars>
      </dgm:prSet>
      <dgm:spPr/>
    </dgm:pt>
    <dgm:pt modelId="{F3D480D8-BF8E-42C1-93E0-9A365B53788B}" type="pres">
      <dgm:prSet presAssocID="{FD007185-D4B3-4AFA-8F36-1A7BD6403501}" presName="dummy" presStyleCnt="0"/>
      <dgm:spPr/>
    </dgm:pt>
    <dgm:pt modelId="{BBD2829B-E948-4418-88EB-836A77799014}" type="pres">
      <dgm:prSet presAssocID="{FD007185-D4B3-4AFA-8F36-1A7BD6403501}" presName="linH" presStyleCnt="0"/>
      <dgm:spPr/>
    </dgm:pt>
    <dgm:pt modelId="{9F2EBD01-A1CC-4114-9B8E-E8ABEE99A6EE}" type="pres">
      <dgm:prSet presAssocID="{FD007185-D4B3-4AFA-8F36-1A7BD6403501}" presName="padding1" presStyleCnt="0"/>
      <dgm:spPr/>
    </dgm:pt>
    <dgm:pt modelId="{72B3B258-0E8F-4470-8E74-79A439A21080}" type="pres">
      <dgm:prSet presAssocID="{D9BD6A02-E156-43E1-AA3B-805A7E1A123C}" presName="linV" presStyleCnt="0"/>
      <dgm:spPr/>
    </dgm:pt>
    <dgm:pt modelId="{63A0FE8D-B902-43D5-A301-17B8B6E0C052}" type="pres">
      <dgm:prSet presAssocID="{D9BD6A02-E156-43E1-AA3B-805A7E1A123C}" presName="spVertical1" presStyleCnt="0"/>
      <dgm:spPr/>
    </dgm:pt>
    <dgm:pt modelId="{E15C9E10-9270-45CF-8C37-38C60D60BA55}" type="pres">
      <dgm:prSet presAssocID="{D9BD6A02-E156-43E1-AA3B-805A7E1A123C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3EC345D-34B0-445B-9341-C91C06C6978F}" type="pres">
      <dgm:prSet presAssocID="{D9BD6A02-E156-43E1-AA3B-805A7E1A123C}" presName="spVertical2" presStyleCnt="0"/>
      <dgm:spPr/>
    </dgm:pt>
    <dgm:pt modelId="{4EF93F48-DBE5-42BC-B82F-A09DB79B1592}" type="pres">
      <dgm:prSet presAssocID="{D9BD6A02-E156-43E1-AA3B-805A7E1A123C}" presName="spVertical3" presStyleCnt="0"/>
      <dgm:spPr/>
    </dgm:pt>
    <dgm:pt modelId="{5646C594-D49D-40FB-A34E-F5CC89D410D9}" type="pres">
      <dgm:prSet presAssocID="{32E7DD76-E158-4745-BC8B-9F48925FFFB4}" presName="space" presStyleCnt="0"/>
      <dgm:spPr/>
    </dgm:pt>
    <dgm:pt modelId="{A222455A-A71C-408D-901C-F0E580FA0BA9}" type="pres">
      <dgm:prSet presAssocID="{0AC06A51-204F-4641-BDD3-49248C074F44}" presName="linV" presStyleCnt="0"/>
      <dgm:spPr/>
    </dgm:pt>
    <dgm:pt modelId="{076BD7F9-0086-438A-A7E8-C49A197D80B9}" type="pres">
      <dgm:prSet presAssocID="{0AC06A51-204F-4641-BDD3-49248C074F44}" presName="spVertical1" presStyleCnt="0"/>
      <dgm:spPr/>
    </dgm:pt>
    <dgm:pt modelId="{72532E7D-9E37-4148-94B6-DD7E991346F7}" type="pres">
      <dgm:prSet presAssocID="{0AC06A51-204F-4641-BDD3-49248C074F44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A671F08-7EA8-4189-92E5-172FD1FB5FC2}" type="pres">
      <dgm:prSet presAssocID="{0AC06A51-204F-4641-BDD3-49248C074F44}" presName="spVertical2" presStyleCnt="0"/>
      <dgm:spPr/>
    </dgm:pt>
    <dgm:pt modelId="{C8E9515E-CB89-421F-A47E-B03CDE5A1E97}" type="pres">
      <dgm:prSet presAssocID="{0AC06A51-204F-4641-BDD3-49248C074F44}" presName="spVertical3" presStyleCnt="0"/>
      <dgm:spPr/>
    </dgm:pt>
    <dgm:pt modelId="{82401D1C-BA08-45C0-A02A-4CFD993B285A}" type="pres">
      <dgm:prSet presAssocID="{0AEBF01C-44D2-47E8-96F0-EA5E5C88C6D1}" presName="space" presStyleCnt="0"/>
      <dgm:spPr/>
    </dgm:pt>
    <dgm:pt modelId="{86965040-D054-42A4-B50C-768D1254D337}" type="pres">
      <dgm:prSet presAssocID="{F58F210A-1589-4F35-9AEF-0D919AB931E2}" presName="linV" presStyleCnt="0"/>
      <dgm:spPr/>
    </dgm:pt>
    <dgm:pt modelId="{B019504E-C894-4751-BC0D-BD45CE093832}" type="pres">
      <dgm:prSet presAssocID="{F58F210A-1589-4F35-9AEF-0D919AB931E2}" presName="spVertical1" presStyleCnt="0"/>
      <dgm:spPr/>
    </dgm:pt>
    <dgm:pt modelId="{5A7B3A0C-F315-4A31-AA2E-D20D6D3BD9EB}" type="pres">
      <dgm:prSet presAssocID="{F58F210A-1589-4F35-9AEF-0D919AB931E2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A10154-FDF9-4BC6-AB34-C979CF3853E6}" type="pres">
      <dgm:prSet presAssocID="{F58F210A-1589-4F35-9AEF-0D919AB931E2}" presName="spVertical2" presStyleCnt="0"/>
      <dgm:spPr/>
    </dgm:pt>
    <dgm:pt modelId="{C3D02C54-1E2C-4943-8CE5-B323E4B4F397}" type="pres">
      <dgm:prSet presAssocID="{F58F210A-1589-4F35-9AEF-0D919AB931E2}" presName="spVertical3" presStyleCnt="0"/>
      <dgm:spPr/>
    </dgm:pt>
    <dgm:pt modelId="{DFC6B431-9FAA-4D5A-BA26-BFA433380BFD}" type="pres">
      <dgm:prSet presAssocID="{FD007185-D4B3-4AFA-8F36-1A7BD6403501}" presName="padding2" presStyleCnt="0"/>
      <dgm:spPr/>
    </dgm:pt>
    <dgm:pt modelId="{8299A1F8-D4E3-4F3B-8916-D525F9DB8806}" type="pres">
      <dgm:prSet presAssocID="{FD007185-D4B3-4AFA-8F36-1A7BD6403501}" presName="negArrow" presStyleCnt="0"/>
      <dgm:spPr/>
    </dgm:pt>
    <dgm:pt modelId="{BE02020A-94B6-4253-9919-BA8662E37902}" type="pres">
      <dgm:prSet presAssocID="{FD007185-D4B3-4AFA-8F36-1A7BD6403501}" presName="backgroundArrow" presStyleLbl="node1" presStyleIdx="0" presStyleCnt="1"/>
      <dgm:spPr/>
    </dgm:pt>
  </dgm:ptLst>
  <dgm:cxnLst>
    <dgm:cxn modelId="{FF4AB601-9EC1-4B77-8BCA-C6E26C6F1D68}" type="presOf" srcId="{D9BD6A02-E156-43E1-AA3B-805A7E1A123C}" destId="{E15C9E10-9270-45CF-8C37-38C60D60BA55}" srcOrd="0" destOrd="0" presId="urn:microsoft.com/office/officeart/2005/8/layout/hProcess3"/>
    <dgm:cxn modelId="{12951D2E-52A2-4255-AB04-151CAA8F75B3}" srcId="{FD007185-D4B3-4AFA-8F36-1A7BD6403501}" destId="{0AC06A51-204F-4641-BDD3-49248C074F44}" srcOrd="1" destOrd="0" parTransId="{C69EB722-E272-40BD-89DD-31BE8DDCA32B}" sibTransId="{0AEBF01C-44D2-47E8-96F0-EA5E5C88C6D1}"/>
    <dgm:cxn modelId="{4DD2DE44-BB5B-4E53-A78C-512C68893B6B}" type="presOf" srcId="{FD007185-D4B3-4AFA-8F36-1A7BD6403501}" destId="{D6F8E55D-0FB5-4D6E-9F78-9EEFDFCDA35A}" srcOrd="0" destOrd="0" presId="urn:microsoft.com/office/officeart/2005/8/layout/hProcess3"/>
    <dgm:cxn modelId="{B8E7944B-E1C0-4D96-A2CB-49B53A4B9088}" srcId="{FD007185-D4B3-4AFA-8F36-1A7BD6403501}" destId="{D9BD6A02-E156-43E1-AA3B-805A7E1A123C}" srcOrd="0" destOrd="0" parTransId="{85BA18F4-2A61-4531-91CE-25241694984A}" sibTransId="{32E7DD76-E158-4745-BC8B-9F48925FFFB4}"/>
    <dgm:cxn modelId="{674FCA4F-1AE7-4EC5-8220-72F5FD17323F}" type="presOf" srcId="{0AC06A51-204F-4641-BDD3-49248C074F44}" destId="{72532E7D-9E37-4148-94B6-DD7E991346F7}" srcOrd="0" destOrd="0" presId="urn:microsoft.com/office/officeart/2005/8/layout/hProcess3"/>
    <dgm:cxn modelId="{7BF3DCAC-8FA6-47D5-8D1A-7C961A700E96}" type="presOf" srcId="{F58F210A-1589-4F35-9AEF-0D919AB931E2}" destId="{5A7B3A0C-F315-4A31-AA2E-D20D6D3BD9EB}" srcOrd="0" destOrd="0" presId="urn:microsoft.com/office/officeart/2005/8/layout/hProcess3"/>
    <dgm:cxn modelId="{F13EFBDF-87B5-4278-A48B-A4151346D7DD}" srcId="{FD007185-D4B3-4AFA-8F36-1A7BD6403501}" destId="{F58F210A-1589-4F35-9AEF-0D919AB931E2}" srcOrd="2" destOrd="0" parTransId="{7381AAA4-E3C4-40BC-B115-82DF02112B2D}" sibTransId="{3361C99A-39E0-45CE-99F3-9B6E547E454C}"/>
    <dgm:cxn modelId="{1C5F5FA4-975E-4584-8076-683113470983}" type="presParOf" srcId="{D6F8E55D-0FB5-4D6E-9F78-9EEFDFCDA35A}" destId="{F3D480D8-BF8E-42C1-93E0-9A365B53788B}" srcOrd="0" destOrd="0" presId="urn:microsoft.com/office/officeart/2005/8/layout/hProcess3"/>
    <dgm:cxn modelId="{FD92A2DA-0780-44EC-AC05-91D55F839E4C}" type="presParOf" srcId="{D6F8E55D-0FB5-4D6E-9F78-9EEFDFCDA35A}" destId="{BBD2829B-E948-4418-88EB-836A77799014}" srcOrd="1" destOrd="0" presId="urn:microsoft.com/office/officeart/2005/8/layout/hProcess3"/>
    <dgm:cxn modelId="{58956C28-8BDB-4D85-81D3-AC4B4479CF6A}" type="presParOf" srcId="{BBD2829B-E948-4418-88EB-836A77799014}" destId="{9F2EBD01-A1CC-4114-9B8E-E8ABEE99A6EE}" srcOrd="0" destOrd="0" presId="urn:microsoft.com/office/officeart/2005/8/layout/hProcess3"/>
    <dgm:cxn modelId="{71EC0B8F-B8E3-4675-AB96-E9D2D0F7B056}" type="presParOf" srcId="{BBD2829B-E948-4418-88EB-836A77799014}" destId="{72B3B258-0E8F-4470-8E74-79A439A21080}" srcOrd="1" destOrd="0" presId="urn:microsoft.com/office/officeart/2005/8/layout/hProcess3"/>
    <dgm:cxn modelId="{E1CBBB30-4CA2-461F-A1FD-143A9050283D}" type="presParOf" srcId="{72B3B258-0E8F-4470-8E74-79A439A21080}" destId="{63A0FE8D-B902-43D5-A301-17B8B6E0C052}" srcOrd="0" destOrd="0" presId="urn:microsoft.com/office/officeart/2005/8/layout/hProcess3"/>
    <dgm:cxn modelId="{AA2CC149-56DB-402F-B088-3A1B33909D3F}" type="presParOf" srcId="{72B3B258-0E8F-4470-8E74-79A439A21080}" destId="{E15C9E10-9270-45CF-8C37-38C60D60BA55}" srcOrd="1" destOrd="0" presId="urn:microsoft.com/office/officeart/2005/8/layout/hProcess3"/>
    <dgm:cxn modelId="{9EA2E6B2-F722-4D03-84E5-E6ED3353FB57}" type="presParOf" srcId="{72B3B258-0E8F-4470-8E74-79A439A21080}" destId="{D3EC345D-34B0-445B-9341-C91C06C6978F}" srcOrd="2" destOrd="0" presId="urn:microsoft.com/office/officeart/2005/8/layout/hProcess3"/>
    <dgm:cxn modelId="{F4F34D2A-EDEB-46F6-80B8-F5C62756F8E9}" type="presParOf" srcId="{72B3B258-0E8F-4470-8E74-79A439A21080}" destId="{4EF93F48-DBE5-42BC-B82F-A09DB79B1592}" srcOrd="3" destOrd="0" presId="urn:microsoft.com/office/officeart/2005/8/layout/hProcess3"/>
    <dgm:cxn modelId="{3D83927A-B022-448A-BFA7-D3E6502BC97F}" type="presParOf" srcId="{BBD2829B-E948-4418-88EB-836A77799014}" destId="{5646C594-D49D-40FB-A34E-F5CC89D410D9}" srcOrd="2" destOrd="0" presId="urn:microsoft.com/office/officeart/2005/8/layout/hProcess3"/>
    <dgm:cxn modelId="{DD572B7A-FB45-4CE5-9117-C2C933B26780}" type="presParOf" srcId="{BBD2829B-E948-4418-88EB-836A77799014}" destId="{A222455A-A71C-408D-901C-F0E580FA0BA9}" srcOrd="3" destOrd="0" presId="urn:microsoft.com/office/officeart/2005/8/layout/hProcess3"/>
    <dgm:cxn modelId="{49A883AD-628A-49A9-8A14-BC1F99B0B2F1}" type="presParOf" srcId="{A222455A-A71C-408D-901C-F0E580FA0BA9}" destId="{076BD7F9-0086-438A-A7E8-C49A197D80B9}" srcOrd="0" destOrd="0" presId="urn:microsoft.com/office/officeart/2005/8/layout/hProcess3"/>
    <dgm:cxn modelId="{4415B0FF-5188-40C3-9F4D-81BEC0330BA9}" type="presParOf" srcId="{A222455A-A71C-408D-901C-F0E580FA0BA9}" destId="{72532E7D-9E37-4148-94B6-DD7E991346F7}" srcOrd="1" destOrd="0" presId="urn:microsoft.com/office/officeart/2005/8/layout/hProcess3"/>
    <dgm:cxn modelId="{8DB77F1E-B6F4-4E2A-B163-CDB687F961CB}" type="presParOf" srcId="{A222455A-A71C-408D-901C-F0E580FA0BA9}" destId="{4A671F08-7EA8-4189-92E5-172FD1FB5FC2}" srcOrd="2" destOrd="0" presId="urn:microsoft.com/office/officeart/2005/8/layout/hProcess3"/>
    <dgm:cxn modelId="{598B5748-D5AC-4A25-AA79-798B2ACC48C6}" type="presParOf" srcId="{A222455A-A71C-408D-901C-F0E580FA0BA9}" destId="{C8E9515E-CB89-421F-A47E-B03CDE5A1E97}" srcOrd="3" destOrd="0" presId="urn:microsoft.com/office/officeart/2005/8/layout/hProcess3"/>
    <dgm:cxn modelId="{7265827B-2CC7-42BF-B376-EC1CFDF327B1}" type="presParOf" srcId="{BBD2829B-E948-4418-88EB-836A77799014}" destId="{82401D1C-BA08-45C0-A02A-4CFD993B285A}" srcOrd="4" destOrd="0" presId="urn:microsoft.com/office/officeart/2005/8/layout/hProcess3"/>
    <dgm:cxn modelId="{ED4308F0-0048-4CCF-BB4D-BAF2F3C15476}" type="presParOf" srcId="{BBD2829B-E948-4418-88EB-836A77799014}" destId="{86965040-D054-42A4-B50C-768D1254D337}" srcOrd="5" destOrd="0" presId="urn:microsoft.com/office/officeart/2005/8/layout/hProcess3"/>
    <dgm:cxn modelId="{A4BECEF6-EB48-4EDF-9382-32693DF9CD51}" type="presParOf" srcId="{86965040-D054-42A4-B50C-768D1254D337}" destId="{B019504E-C894-4751-BC0D-BD45CE093832}" srcOrd="0" destOrd="0" presId="urn:microsoft.com/office/officeart/2005/8/layout/hProcess3"/>
    <dgm:cxn modelId="{78C8D99D-77E7-4035-BC10-6D28924B6611}" type="presParOf" srcId="{86965040-D054-42A4-B50C-768D1254D337}" destId="{5A7B3A0C-F315-4A31-AA2E-D20D6D3BD9EB}" srcOrd="1" destOrd="0" presId="urn:microsoft.com/office/officeart/2005/8/layout/hProcess3"/>
    <dgm:cxn modelId="{D50A162A-15F4-4201-8A2A-FD07CBD0C6BE}" type="presParOf" srcId="{86965040-D054-42A4-B50C-768D1254D337}" destId="{3BA10154-FDF9-4BC6-AB34-C979CF3853E6}" srcOrd="2" destOrd="0" presId="urn:microsoft.com/office/officeart/2005/8/layout/hProcess3"/>
    <dgm:cxn modelId="{56091AF3-E3BA-4D8C-86FD-0F57231A3613}" type="presParOf" srcId="{86965040-D054-42A4-B50C-768D1254D337}" destId="{C3D02C54-1E2C-4943-8CE5-B323E4B4F397}" srcOrd="3" destOrd="0" presId="urn:microsoft.com/office/officeart/2005/8/layout/hProcess3"/>
    <dgm:cxn modelId="{4145B2E7-9FCC-4F27-8239-F391C9AAA96B}" type="presParOf" srcId="{BBD2829B-E948-4418-88EB-836A77799014}" destId="{DFC6B431-9FAA-4D5A-BA26-BFA433380BFD}" srcOrd="6" destOrd="0" presId="urn:microsoft.com/office/officeart/2005/8/layout/hProcess3"/>
    <dgm:cxn modelId="{2E93C63D-FBC3-4671-908D-10E5D0B42E07}" type="presParOf" srcId="{BBD2829B-E948-4418-88EB-836A77799014}" destId="{8299A1F8-D4E3-4F3B-8916-D525F9DB8806}" srcOrd="7" destOrd="0" presId="urn:microsoft.com/office/officeart/2005/8/layout/hProcess3"/>
    <dgm:cxn modelId="{4E0AF9C5-E625-4CE1-8F8A-17834669E4D2}" type="presParOf" srcId="{BBD2829B-E948-4418-88EB-836A77799014}" destId="{BE02020A-94B6-4253-9919-BA8662E3790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D3E6B-039A-4FDC-9313-0C53284ACEBD}">
      <dsp:nvSpPr>
        <dsp:cNvPr id="0" name=""/>
        <dsp:cNvSpPr/>
      </dsp:nvSpPr>
      <dsp:spPr>
        <a:xfrm>
          <a:off x="0" y="2766282"/>
          <a:ext cx="2855083" cy="171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GMR85/</a:t>
          </a:r>
          <a:r>
            <a:rPr lang="en-US" sz="1400" b="1" i="0" kern="1200" dirty="0"/>
            <a:t>Kilian</a:t>
          </a:r>
          <a:r>
            <a:rPr lang="en-US" sz="1400" b="0" i="0" kern="1200" dirty="0"/>
            <a:t>-</a:t>
          </a:r>
          <a:r>
            <a:rPr lang="en-US" sz="1400" b="1" i="0" kern="1200" dirty="0"/>
            <a:t>Micali92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Start Point of ZK</a:t>
          </a:r>
        </a:p>
      </dsp:txBody>
      <dsp:txXfrm>
        <a:off x="50173" y="2816455"/>
        <a:ext cx="2754737" cy="1612703"/>
      </dsp:txXfrm>
    </dsp:sp>
    <dsp:sp modelId="{4630C1F0-FE76-4F24-8C28-911AAFB491E1}">
      <dsp:nvSpPr>
        <dsp:cNvPr id="0" name=""/>
        <dsp:cNvSpPr/>
      </dsp:nvSpPr>
      <dsp:spPr>
        <a:xfrm>
          <a:off x="3142979" y="3268777"/>
          <a:ext cx="610340" cy="70806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 Years</a:t>
          </a:r>
        </a:p>
      </dsp:txBody>
      <dsp:txXfrm>
        <a:off x="3142979" y="3410389"/>
        <a:ext cx="427238" cy="424836"/>
      </dsp:txXfrm>
    </dsp:sp>
    <dsp:sp modelId="{B2EE7740-1818-4B6B-992A-424BC7CB7B8E}">
      <dsp:nvSpPr>
        <dsp:cNvPr id="0" name=""/>
        <dsp:cNvSpPr/>
      </dsp:nvSpPr>
      <dsp:spPr>
        <a:xfrm>
          <a:off x="4006668" y="2766282"/>
          <a:ext cx="2855083" cy="171304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GGPR13/BCGTV13/PGHR13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BCTV14a/GROTH16</a:t>
          </a:r>
        </a:p>
      </dsp:txBody>
      <dsp:txXfrm>
        <a:off x="4056841" y="2816455"/>
        <a:ext cx="2754737" cy="1612703"/>
      </dsp:txXfrm>
    </dsp:sp>
    <dsp:sp modelId="{4C86B592-AD08-4C01-864B-182DCEDEEAE5}">
      <dsp:nvSpPr>
        <dsp:cNvPr id="0" name=""/>
        <dsp:cNvSpPr/>
      </dsp:nvSpPr>
      <dsp:spPr>
        <a:xfrm>
          <a:off x="7147260" y="3268777"/>
          <a:ext cx="605277" cy="70806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10 Years</a:t>
          </a:r>
        </a:p>
      </dsp:txBody>
      <dsp:txXfrm>
        <a:off x="7147260" y="3410389"/>
        <a:ext cx="423694" cy="424836"/>
      </dsp:txXfrm>
    </dsp:sp>
    <dsp:sp modelId="{CE419384-B55A-4374-8474-0064F6F94AB1}">
      <dsp:nvSpPr>
        <dsp:cNvPr id="0" name=""/>
        <dsp:cNvSpPr/>
      </dsp:nvSpPr>
      <dsp:spPr>
        <a:xfrm>
          <a:off x="8003785" y="2766282"/>
          <a:ext cx="2855083" cy="171304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1"/>
              </a:solidFill>
            </a:rPr>
            <a:t>Ligero</a:t>
          </a:r>
          <a:r>
            <a:rPr lang="en-US" sz="1400" kern="1200" dirty="0">
              <a:solidFill>
                <a:schemeClr val="bg1"/>
              </a:solidFill>
            </a:rPr>
            <a:t>/Stark/Aurora/Spartan/Libra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Virgo/Marlin/Fractal/</a:t>
          </a:r>
          <a:r>
            <a:rPr lang="en-US" sz="1400" kern="1200" dirty="0" err="1">
              <a:solidFill>
                <a:schemeClr val="bg1"/>
              </a:solidFill>
            </a:rPr>
            <a:t>Brakedown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8053958" y="2816455"/>
        <a:ext cx="2754737" cy="1612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D3E6B-039A-4FDC-9313-0C53284ACEBD}">
      <dsp:nvSpPr>
        <dsp:cNvPr id="0" name=""/>
        <dsp:cNvSpPr/>
      </dsp:nvSpPr>
      <dsp:spPr>
        <a:xfrm>
          <a:off x="0" y="2766282"/>
          <a:ext cx="2855083" cy="171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GMR85/</a:t>
          </a:r>
          <a:r>
            <a:rPr lang="en-US" sz="1400" b="1" i="0" kern="1200" dirty="0"/>
            <a:t>Kilian</a:t>
          </a:r>
          <a:r>
            <a:rPr lang="en-US" sz="1400" b="0" i="0" kern="1200" dirty="0"/>
            <a:t>-</a:t>
          </a:r>
          <a:r>
            <a:rPr lang="en-US" sz="1400" b="1" i="0" kern="1200" dirty="0"/>
            <a:t>Micali92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Start Point of ZK</a:t>
          </a:r>
        </a:p>
      </dsp:txBody>
      <dsp:txXfrm>
        <a:off x="50173" y="2816455"/>
        <a:ext cx="2754737" cy="1612703"/>
      </dsp:txXfrm>
    </dsp:sp>
    <dsp:sp modelId="{4630C1F0-FE76-4F24-8C28-911AAFB491E1}">
      <dsp:nvSpPr>
        <dsp:cNvPr id="0" name=""/>
        <dsp:cNvSpPr/>
      </dsp:nvSpPr>
      <dsp:spPr>
        <a:xfrm>
          <a:off x="3142979" y="3268777"/>
          <a:ext cx="610340" cy="70806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 Years</a:t>
          </a:r>
        </a:p>
      </dsp:txBody>
      <dsp:txXfrm>
        <a:off x="3142979" y="3410389"/>
        <a:ext cx="427238" cy="424836"/>
      </dsp:txXfrm>
    </dsp:sp>
    <dsp:sp modelId="{B2EE7740-1818-4B6B-992A-424BC7CB7B8E}">
      <dsp:nvSpPr>
        <dsp:cNvPr id="0" name=""/>
        <dsp:cNvSpPr/>
      </dsp:nvSpPr>
      <dsp:spPr>
        <a:xfrm>
          <a:off x="4006668" y="2766282"/>
          <a:ext cx="2855083" cy="171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GGPR13/BCGTV13/PGHR13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BCTV14a/GROTH16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Efficient Instantiations</a:t>
          </a:r>
        </a:p>
      </dsp:txBody>
      <dsp:txXfrm>
        <a:off x="4056841" y="2816455"/>
        <a:ext cx="2754737" cy="1612703"/>
      </dsp:txXfrm>
    </dsp:sp>
    <dsp:sp modelId="{4C86B592-AD08-4C01-864B-182DCEDEEAE5}">
      <dsp:nvSpPr>
        <dsp:cNvPr id="0" name=""/>
        <dsp:cNvSpPr/>
      </dsp:nvSpPr>
      <dsp:spPr>
        <a:xfrm>
          <a:off x="7147260" y="3268777"/>
          <a:ext cx="605277" cy="70806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10 Years</a:t>
          </a:r>
        </a:p>
      </dsp:txBody>
      <dsp:txXfrm>
        <a:off x="7147260" y="3410389"/>
        <a:ext cx="423694" cy="424836"/>
      </dsp:txXfrm>
    </dsp:sp>
    <dsp:sp modelId="{CE419384-B55A-4374-8474-0064F6F94AB1}">
      <dsp:nvSpPr>
        <dsp:cNvPr id="0" name=""/>
        <dsp:cNvSpPr/>
      </dsp:nvSpPr>
      <dsp:spPr>
        <a:xfrm>
          <a:off x="8003785" y="2766282"/>
          <a:ext cx="2855083" cy="171304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1"/>
              </a:solidFill>
            </a:rPr>
            <a:t>Ligero</a:t>
          </a:r>
          <a:r>
            <a:rPr lang="en-US" sz="1400" kern="1200" dirty="0">
              <a:solidFill>
                <a:schemeClr val="bg1"/>
              </a:solidFill>
            </a:rPr>
            <a:t>/Stark/Aurora/Spartan/Libra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Virgo/Marlin/Fractal/</a:t>
          </a:r>
          <a:r>
            <a:rPr lang="en-US" sz="1400" kern="1200" dirty="0" err="1">
              <a:solidFill>
                <a:schemeClr val="bg1"/>
              </a:solidFill>
            </a:rPr>
            <a:t>Brakedown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8053958" y="2816455"/>
        <a:ext cx="2754737" cy="1612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D3E6B-039A-4FDC-9313-0C53284ACEBD}">
      <dsp:nvSpPr>
        <dsp:cNvPr id="0" name=""/>
        <dsp:cNvSpPr/>
      </dsp:nvSpPr>
      <dsp:spPr>
        <a:xfrm>
          <a:off x="0" y="2766282"/>
          <a:ext cx="2855083" cy="171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GMR85/</a:t>
          </a:r>
          <a:r>
            <a:rPr lang="en-US" sz="1400" b="1" i="0" kern="1200" dirty="0"/>
            <a:t>Kilian</a:t>
          </a:r>
          <a:r>
            <a:rPr lang="en-US" sz="1400" b="0" i="0" kern="1200" dirty="0"/>
            <a:t>-</a:t>
          </a:r>
          <a:r>
            <a:rPr lang="en-US" sz="1400" b="1" i="0" kern="1200" dirty="0"/>
            <a:t>Micali92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Start Point of ZK</a:t>
          </a:r>
        </a:p>
      </dsp:txBody>
      <dsp:txXfrm>
        <a:off x="50173" y="2816455"/>
        <a:ext cx="2754737" cy="1612703"/>
      </dsp:txXfrm>
    </dsp:sp>
    <dsp:sp modelId="{4630C1F0-FE76-4F24-8C28-911AAFB491E1}">
      <dsp:nvSpPr>
        <dsp:cNvPr id="0" name=""/>
        <dsp:cNvSpPr/>
      </dsp:nvSpPr>
      <dsp:spPr>
        <a:xfrm>
          <a:off x="3142979" y="3268777"/>
          <a:ext cx="610340" cy="70806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 Years</a:t>
          </a:r>
        </a:p>
      </dsp:txBody>
      <dsp:txXfrm>
        <a:off x="3142979" y="3410389"/>
        <a:ext cx="427238" cy="424836"/>
      </dsp:txXfrm>
    </dsp:sp>
    <dsp:sp modelId="{B2EE7740-1818-4B6B-992A-424BC7CB7B8E}">
      <dsp:nvSpPr>
        <dsp:cNvPr id="0" name=""/>
        <dsp:cNvSpPr/>
      </dsp:nvSpPr>
      <dsp:spPr>
        <a:xfrm>
          <a:off x="4006668" y="2766282"/>
          <a:ext cx="2855083" cy="171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GGPR13/BCGTV13/PGHR13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BCTV14a/GROTH16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Efficient Instantiations</a:t>
          </a:r>
        </a:p>
      </dsp:txBody>
      <dsp:txXfrm>
        <a:off x="4056841" y="2816455"/>
        <a:ext cx="2754737" cy="1612703"/>
      </dsp:txXfrm>
    </dsp:sp>
    <dsp:sp modelId="{4C86B592-AD08-4C01-864B-182DCEDEEAE5}">
      <dsp:nvSpPr>
        <dsp:cNvPr id="0" name=""/>
        <dsp:cNvSpPr/>
      </dsp:nvSpPr>
      <dsp:spPr>
        <a:xfrm>
          <a:off x="7147260" y="3268777"/>
          <a:ext cx="605277" cy="70806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10 Years</a:t>
          </a:r>
        </a:p>
      </dsp:txBody>
      <dsp:txXfrm>
        <a:off x="7147260" y="3410389"/>
        <a:ext cx="423694" cy="424836"/>
      </dsp:txXfrm>
    </dsp:sp>
    <dsp:sp modelId="{CE419384-B55A-4374-8474-0064F6F94AB1}">
      <dsp:nvSpPr>
        <dsp:cNvPr id="0" name=""/>
        <dsp:cNvSpPr/>
      </dsp:nvSpPr>
      <dsp:spPr>
        <a:xfrm>
          <a:off x="8003785" y="2766282"/>
          <a:ext cx="2855083" cy="1713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Ligero</a:t>
          </a:r>
          <a:r>
            <a:rPr lang="en-US" sz="1400" kern="1200" dirty="0"/>
            <a:t>/Stark/Aurora/Spartan/Libra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Virgo/Marlin/Fractal/</a:t>
          </a:r>
          <a:r>
            <a:rPr lang="en-US" sz="1400" kern="1200" dirty="0" err="1"/>
            <a:t>Brakedown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Recent developments</a:t>
          </a:r>
        </a:p>
      </dsp:txBody>
      <dsp:txXfrm>
        <a:off x="8053958" y="2816455"/>
        <a:ext cx="2754737" cy="16127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FB9C1-424A-4F80-A1D3-2A8B42C2B0E8}">
      <dsp:nvSpPr>
        <dsp:cNvPr id="0" name=""/>
        <dsp:cNvSpPr/>
      </dsp:nvSpPr>
      <dsp:spPr>
        <a:xfrm>
          <a:off x="2540" y="1907973"/>
          <a:ext cx="2476500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Machine Learning</a:t>
          </a:r>
        </a:p>
      </dsp:txBody>
      <dsp:txXfrm>
        <a:off x="2540" y="1907973"/>
        <a:ext cx="2476500" cy="460800"/>
      </dsp:txXfrm>
    </dsp:sp>
    <dsp:sp modelId="{BC24A400-8620-41B2-843D-4B1E100F2A55}">
      <dsp:nvSpPr>
        <dsp:cNvPr id="0" name=""/>
        <dsp:cNvSpPr/>
      </dsp:nvSpPr>
      <dsp:spPr>
        <a:xfrm>
          <a:off x="2540" y="2368773"/>
          <a:ext cx="2476500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Mystique [WYXKW21]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zkCNN</a:t>
          </a:r>
          <a:r>
            <a:rPr lang="en-US" sz="2000" kern="1200" dirty="0"/>
            <a:t> [LXZ21]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zkDT</a:t>
          </a:r>
          <a:r>
            <a:rPr lang="en-US" sz="2000" kern="1200" dirty="0"/>
            <a:t> [ZFZS20]</a:t>
          </a:r>
        </a:p>
      </dsp:txBody>
      <dsp:txXfrm>
        <a:off x="2540" y="2368773"/>
        <a:ext cx="2476500" cy="1141920"/>
      </dsp:txXfrm>
    </dsp:sp>
    <dsp:sp modelId="{03B5913B-0139-4778-9949-FEFE7051C982}">
      <dsp:nvSpPr>
        <dsp:cNvPr id="0" name=""/>
        <dsp:cNvSpPr/>
      </dsp:nvSpPr>
      <dsp:spPr>
        <a:xfrm>
          <a:off x="2825750" y="1907973"/>
          <a:ext cx="2476500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Program Analysis</a:t>
          </a:r>
        </a:p>
      </dsp:txBody>
      <dsp:txXfrm>
        <a:off x="2825750" y="1907973"/>
        <a:ext cx="2476500" cy="460800"/>
      </dsp:txXfrm>
    </dsp:sp>
    <dsp:sp modelId="{D5FCFDA9-AB95-4107-AD16-3D28CC79CA05}">
      <dsp:nvSpPr>
        <dsp:cNvPr id="0" name=""/>
        <dsp:cNvSpPr/>
      </dsp:nvSpPr>
      <dsp:spPr>
        <a:xfrm>
          <a:off x="2825750" y="2368773"/>
          <a:ext cx="2476500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[FDNZ21]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2825750" y="2368773"/>
        <a:ext cx="2476500" cy="1141920"/>
      </dsp:txXfrm>
    </dsp:sp>
    <dsp:sp modelId="{FC3105B3-7ABD-4103-9749-6F7C235A657B}">
      <dsp:nvSpPr>
        <dsp:cNvPr id="0" name=""/>
        <dsp:cNvSpPr/>
      </dsp:nvSpPr>
      <dsp:spPr>
        <a:xfrm>
          <a:off x="5648960" y="1907973"/>
          <a:ext cx="2476500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And more</a:t>
          </a:r>
        </a:p>
      </dsp:txBody>
      <dsp:txXfrm>
        <a:off x="5648960" y="1907973"/>
        <a:ext cx="2476500" cy="460800"/>
      </dsp:txXfrm>
    </dsp:sp>
    <dsp:sp modelId="{E65F47D4-4B81-49E7-ADF3-3762509F94D9}">
      <dsp:nvSpPr>
        <dsp:cNvPr id="0" name=""/>
        <dsp:cNvSpPr/>
      </dsp:nvSpPr>
      <dsp:spPr>
        <a:xfrm>
          <a:off x="5648960" y="2368773"/>
          <a:ext cx="2476500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zkMiddlebox</a:t>
          </a:r>
          <a:r>
            <a:rPr lang="en-US" sz="1600" kern="1200" dirty="0"/>
            <a:t>[GAZBW21]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DECO [ZMMGJ20]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…</a:t>
          </a:r>
        </a:p>
      </dsp:txBody>
      <dsp:txXfrm>
        <a:off x="5648960" y="2368773"/>
        <a:ext cx="2476500" cy="1141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8EF6C-0D0C-437C-B9CF-CDCA4C1C4B72}">
      <dsp:nvSpPr>
        <dsp:cNvPr id="0" name=""/>
        <dsp:cNvSpPr/>
      </dsp:nvSpPr>
      <dsp:spPr>
        <a:xfrm>
          <a:off x="801914" y="505960"/>
          <a:ext cx="2930509" cy="101772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5451A-4063-42EB-B7B7-C2DE6593F69C}">
      <dsp:nvSpPr>
        <dsp:cNvPr id="0" name=""/>
        <dsp:cNvSpPr/>
      </dsp:nvSpPr>
      <dsp:spPr>
        <a:xfrm>
          <a:off x="1987748" y="2998028"/>
          <a:ext cx="567928" cy="363474"/>
        </a:xfrm>
        <a:prstGeom prst="down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616BF-5C74-4ECB-9CCC-980C1898092D}">
      <dsp:nvSpPr>
        <dsp:cNvPr id="0" name=""/>
        <dsp:cNvSpPr/>
      </dsp:nvSpPr>
      <dsp:spPr>
        <a:xfrm>
          <a:off x="908685" y="3288808"/>
          <a:ext cx="2726055" cy="681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FFT</a:t>
          </a:r>
        </a:p>
      </dsp:txBody>
      <dsp:txXfrm>
        <a:off x="908685" y="3288808"/>
        <a:ext cx="2726055" cy="681513"/>
      </dsp:txXfrm>
    </dsp:sp>
    <dsp:sp modelId="{E505D04F-6EE6-4CC4-A835-D0C0A7B9FAC7}">
      <dsp:nvSpPr>
        <dsp:cNvPr id="0" name=""/>
        <dsp:cNvSpPr/>
      </dsp:nvSpPr>
      <dsp:spPr>
        <a:xfrm>
          <a:off x="1867347" y="1602288"/>
          <a:ext cx="1022270" cy="1022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Stark</a:t>
          </a:r>
        </a:p>
      </dsp:txBody>
      <dsp:txXfrm>
        <a:off x="2017055" y="1751996"/>
        <a:ext cx="722854" cy="722854"/>
      </dsp:txXfrm>
    </dsp:sp>
    <dsp:sp modelId="{A7A0A3A9-66EA-4828-BE69-9BEB9D01673A}">
      <dsp:nvSpPr>
        <dsp:cNvPr id="0" name=""/>
        <dsp:cNvSpPr/>
      </dsp:nvSpPr>
      <dsp:spPr>
        <a:xfrm>
          <a:off x="1135856" y="835358"/>
          <a:ext cx="1022270" cy="1022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Virgo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Fractal</a:t>
          </a:r>
        </a:p>
      </dsp:txBody>
      <dsp:txXfrm>
        <a:off x="1285564" y="985066"/>
        <a:ext cx="722854" cy="722854"/>
      </dsp:txXfrm>
    </dsp:sp>
    <dsp:sp modelId="{130FB277-BC0B-4DF6-9DBC-EAB1FE26688A}">
      <dsp:nvSpPr>
        <dsp:cNvPr id="0" name=""/>
        <dsp:cNvSpPr/>
      </dsp:nvSpPr>
      <dsp:spPr>
        <a:xfrm>
          <a:off x="2180844" y="588196"/>
          <a:ext cx="1022270" cy="1022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Ligero</a:t>
          </a: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Aurora</a:t>
          </a:r>
        </a:p>
      </dsp:txBody>
      <dsp:txXfrm>
        <a:off x="2330552" y="737904"/>
        <a:ext cx="722854" cy="722854"/>
      </dsp:txXfrm>
    </dsp:sp>
    <dsp:sp modelId="{1CFAA6D4-0317-427E-99FF-35E34CAB0A8D}">
      <dsp:nvSpPr>
        <dsp:cNvPr id="0" name=""/>
        <dsp:cNvSpPr/>
      </dsp:nvSpPr>
      <dsp:spPr>
        <a:xfrm>
          <a:off x="681513" y="381016"/>
          <a:ext cx="3180397" cy="254431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8EF6C-0D0C-437C-B9CF-CDCA4C1C4B72}">
      <dsp:nvSpPr>
        <dsp:cNvPr id="0" name=""/>
        <dsp:cNvSpPr/>
      </dsp:nvSpPr>
      <dsp:spPr>
        <a:xfrm>
          <a:off x="825450" y="456954"/>
          <a:ext cx="3016518" cy="104759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5451A-4063-42EB-B7B7-C2DE6593F69C}">
      <dsp:nvSpPr>
        <dsp:cNvPr id="0" name=""/>
        <dsp:cNvSpPr/>
      </dsp:nvSpPr>
      <dsp:spPr>
        <a:xfrm>
          <a:off x="2046088" y="3022164"/>
          <a:ext cx="584596" cy="374141"/>
        </a:xfrm>
        <a:prstGeom prst="down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616BF-5C74-4ECB-9CCC-980C1898092D}">
      <dsp:nvSpPr>
        <dsp:cNvPr id="0" name=""/>
        <dsp:cNvSpPr/>
      </dsp:nvSpPr>
      <dsp:spPr>
        <a:xfrm>
          <a:off x="935354" y="3321478"/>
          <a:ext cx="2806063" cy="701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Exponentiations</a:t>
          </a:r>
        </a:p>
      </dsp:txBody>
      <dsp:txXfrm>
        <a:off x="935354" y="3321478"/>
        <a:ext cx="2806063" cy="701515"/>
      </dsp:txXfrm>
    </dsp:sp>
    <dsp:sp modelId="{E505D04F-6EE6-4CC4-A835-D0C0A7B9FAC7}">
      <dsp:nvSpPr>
        <dsp:cNvPr id="0" name=""/>
        <dsp:cNvSpPr/>
      </dsp:nvSpPr>
      <dsp:spPr>
        <a:xfrm>
          <a:off x="1922153" y="1585460"/>
          <a:ext cx="1052273" cy="1052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BCGTV13</a:t>
          </a:r>
        </a:p>
      </dsp:txBody>
      <dsp:txXfrm>
        <a:off x="2076255" y="1739562"/>
        <a:ext cx="744069" cy="744069"/>
      </dsp:txXfrm>
    </dsp:sp>
    <dsp:sp modelId="{A7A0A3A9-66EA-4828-BE69-9BEB9D01673A}">
      <dsp:nvSpPr>
        <dsp:cNvPr id="0" name=""/>
        <dsp:cNvSpPr/>
      </dsp:nvSpPr>
      <dsp:spPr>
        <a:xfrm>
          <a:off x="1169193" y="796020"/>
          <a:ext cx="1052273" cy="1052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Plonk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GGPR13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PGHR13</a:t>
          </a:r>
        </a:p>
      </dsp:txBody>
      <dsp:txXfrm>
        <a:off x="1323295" y="950122"/>
        <a:ext cx="744069" cy="744069"/>
      </dsp:txXfrm>
    </dsp:sp>
    <dsp:sp modelId="{130FB277-BC0B-4DF6-9DBC-EAB1FE26688A}">
      <dsp:nvSpPr>
        <dsp:cNvPr id="0" name=""/>
        <dsp:cNvSpPr/>
      </dsp:nvSpPr>
      <dsp:spPr>
        <a:xfrm>
          <a:off x="2244851" y="541604"/>
          <a:ext cx="1052273" cy="1052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Groth16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Bulletproof</a:t>
          </a:r>
        </a:p>
      </dsp:txBody>
      <dsp:txXfrm>
        <a:off x="2398953" y="695706"/>
        <a:ext cx="744069" cy="744069"/>
      </dsp:txXfrm>
    </dsp:sp>
    <dsp:sp modelId="{1CFAA6D4-0317-427E-99FF-35E34CAB0A8D}">
      <dsp:nvSpPr>
        <dsp:cNvPr id="0" name=""/>
        <dsp:cNvSpPr/>
      </dsp:nvSpPr>
      <dsp:spPr>
        <a:xfrm>
          <a:off x="701515" y="328343"/>
          <a:ext cx="3273741" cy="261899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8EF6C-0D0C-437C-B9CF-CDCA4C1C4B72}">
      <dsp:nvSpPr>
        <dsp:cNvPr id="0" name=""/>
        <dsp:cNvSpPr/>
      </dsp:nvSpPr>
      <dsp:spPr>
        <a:xfrm>
          <a:off x="825450" y="456954"/>
          <a:ext cx="3016518" cy="104759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5451A-4063-42EB-B7B7-C2DE6593F69C}">
      <dsp:nvSpPr>
        <dsp:cNvPr id="0" name=""/>
        <dsp:cNvSpPr/>
      </dsp:nvSpPr>
      <dsp:spPr>
        <a:xfrm>
          <a:off x="2046088" y="3022164"/>
          <a:ext cx="584596" cy="374141"/>
        </a:xfrm>
        <a:prstGeom prst="down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616BF-5C74-4ECB-9CCC-980C1898092D}">
      <dsp:nvSpPr>
        <dsp:cNvPr id="0" name=""/>
        <dsp:cNvSpPr/>
      </dsp:nvSpPr>
      <dsp:spPr>
        <a:xfrm>
          <a:off x="414338" y="3321478"/>
          <a:ext cx="3848095" cy="701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Linear proof size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Not public verifiable</a:t>
          </a:r>
        </a:p>
      </dsp:txBody>
      <dsp:txXfrm>
        <a:off x="414338" y="3321478"/>
        <a:ext cx="3848095" cy="701515"/>
      </dsp:txXfrm>
    </dsp:sp>
    <dsp:sp modelId="{00158C6A-721A-4B25-8D9D-3AF54F02895C}">
      <dsp:nvSpPr>
        <dsp:cNvPr id="0" name=""/>
        <dsp:cNvSpPr/>
      </dsp:nvSpPr>
      <dsp:spPr>
        <a:xfrm>
          <a:off x="1922153" y="1585460"/>
          <a:ext cx="1052273" cy="1052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QuickSilver</a:t>
          </a:r>
          <a:endParaRPr lang="en-US" sz="1200" kern="1200" dirty="0"/>
        </a:p>
      </dsp:txBody>
      <dsp:txXfrm>
        <a:off x="2076255" y="1739562"/>
        <a:ext cx="744069" cy="744069"/>
      </dsp:txXfrm>
    </dsp:sp>
    <dsp:sp modelId="{CCCF9493-A03A-42A8-BC72-E7FD14A4FC72}">
      <dsp:nvSpPr>
        <dsp:cNvPr id="0" name=""/>
        <dsp:cNvSpPr/>
      </dsp:nvSpPr>
      <dsp:spPr>
        <a:xfrm>
          <a:off x="1169193" y="796020"/>
          <a:ext cx="1052273" cy="1052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Wolverin</a:t>
          </a:r>
          <a:endParaRPr lang="en-US" sz="1200" kern="1200" dirty="0"/>
        </a:p>
      </dsp:txBody>
      <dsp:txXfrm>
        <a:off x="1323295" y="950122"/>
        <a:ext cx="744069" cy="744069"/>
      </dsp:txXfrm>
    </dsp:sp>
    <dsp:sp modelId="{1CFAA6D4-0317-427E-99FF-35E34CAB0A8D}">
      <dsp:nvSpPr>
        <dsp:cNvPr id="0" name=""/>
        <dsp:cNvSpPr/>
      </dsp:nvSpPr>
      <dsp:spPr>
        <a:xfrm>
          <a:off x="701515" y="328343"/>
          <a:ext cx="3273741" cy="261899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2020A-94B6-4253-9919-BA8662E37902}">
      <dsp:nvSpPr>
        <dsp:cNvPr id="0" name=""/>
        <dsp:cNvSpPr/>
      </dsp:nvSpPr>
      <dsp:spPr>
        <a:xfrm>
          <a:off x="0" y="117466"/>
          <a:ext cx="10515600" cy="4116405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B3A0C-F315-4A31-AA2E-D20D6D3BD9EB}">
      <dsp:nvSpPr>
        <dsp:cNvPr id="0" name=""/>
        <dsp:cNvSpPr/>
      </dsp:nvSpPr>
      <dsp:spPr>
        <a:xfrm>
          <a:off x="6930129" y="1146567"/>
          <a:ext cx="2533910" cy="2058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[GLS+]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2800" i="1" kern="1200" dirty="0" smtClean="0">
                  <a:latin typeface="Cambria Math" panose="02040503050406030204" pitchFamily="18" charset="0"/>
                </a:rPr>
                <m:t>𝑂</m:t>
              </m:r>
              <m:r>
                <a:rPr lang="en-US" sz="2800" i="1" kern="1200" dirty="0" smtClean="0">
                  <a:latin typeface="Cambria Math" panose="02040503050406030204" pitchFamily="18" charset="0"/>
                </a:rPr>
                <m:t>(</m:t>
              </m:r>
              <m:rad>
                <m:radPr>
                  <m:degHide m:val="on"/>
                  <m:ctrlPr>
                    <a:rPr lang="en-US" sz="2800" b="0" i="1" kern="1200" dirty="0" smtClean="0">
                      <a:latin typeface="Cambria Math" panose="02040503050406030204" pitchFamily="18" charset="0"/>
                    </a:rPr>
                  </m:ctrlPr>
                </m:radPr>
                <m:deg/>
                <m:e>
                  <m:r>
                    <a:rPr lang="en-US" sz="2800" b="0" i="1" kern="1200" dirty="0" smtClean="0">
                      <a:latin typeface="Cambria Math" panose="02040503050406030204" pitchFamily="18" charset="0"/>
                    </a:rPr>
                    <m:t>𝑁</m:t>
                  </m:r>
                </m:e>
              </m:rad>
              <m:r>
                <a:rPr lang="en-US" sz="2800" i="1" kern="1200" dirty="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800" kern="1200" dirty="0"/>
            <a:t> Proof size</a:t>
          </a:r>
        </a:p>
      </dsp:txBody>
      <dsp:txXfrm>
        <a:off x="6930129" y="1146567"/>
        <a:ext cx="2533910" cy="2058202"/>
      </dsp:txXfrm>
    </dsp:sp>
    <dsp:sp modelId="{72532E7D-9E37-4148-94B6-DD7E991346F7}">
      <dsp:nvSpPr>
        <dsp:cNvPr id="0" name=""/>
        <dsp:cNvSpPr/>
      </dsp:nvSpPr>
      <dsp:spPr>
        <a:xfrm>
          <a:off x="3889437" y="1146567"/>
          <a:ext cx="2533910" cy="2058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[BCL22]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latin typeface="Cambria Math" panose="02040503050406030204" pitchFamily="18" charset="0"/>
                </a:rPr>
                <m:t>𝑂</m:t>
              </m:r>
              <m:r>
                <a:rPr lang="en-US" sz="2800" b="0" i="1" kern="1200" smtClean="0">
                  <a:latin typeface="Cambria Math" panose="02040503050406030204" pitchFamily="18" charset="0"/>
                </a:rPr>
                <m:t>(</m:t>
              </m:r>
              <m:func>
                <m:funcPr>
                  <m:ctrlPr>
                    <a:rPr lang="en-US" sz="2800" b="0" i="1" kern="1200" smtClean="0">
                      <a:latin typeface="Cambria Math" panose="02040503050406030204" pitchFamily="18" charset="0"/>
                    </a:rPr>
                  </m:ctrlPr>
                </m:funcPr>
                <m:fName>
                  <m:sSup>
                    <m:sSupPr>
                      <m:ctrlPr>
                        <a:rPr lang="en-US" sz="28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m:rPr>
                          <m:sty m:val="p"/>
                        </m:rPr>
                        <a:rPr lang="en-US" sz="2800" b="0" i="0" kern="1200" smtClean="0">
                          <a:latin typeface="Cambria Math" panose="02040503050406030204" pitchFamily="18" charset="0"/>
                        </a:rPr>
                        <m:t>log</m:t>
                      </m:r>
                    </m:e>
                    <m:sup>
                      <m:r>
                        <a:rPr lang="en-US" sz="2800" b="0" i="1" kern="1200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fName>
                <m:e>
                  <m:r>
                    <a:rPr lang="en-US" sz="2800" b="0" i="1" kern="1200" smtClean="0">
                      <a:latin typeface="Cambria Math" panose="02040503050406030204" pitchFamily="18" charset="0"/>
                    </a:rPr>
                    <m:t>𝑁</m:t>
                  </m:r>
                </m:e>
              </m:func>
              <m:r>
                <a:rPr lang="en-US" sz="28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800" kern="1200" dirty="0"/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Proof size</a:t>
          </a:r>
        </a:p>
      </dsp:txBody>
      <dsp:txXfrm>
        <a:off x="3889437" y="1146567"/>
        <a:ext cx="2533910" cy="2058202"/>
      </dsp:txXfrm>
    </dsp:sp>
    <dsp:sp modelId="{E15C9E10-9270-45CF-8C37-38C60D60BA55}">
      <dsp:nvSpPr>
        <dsp:cNvPr id="0" name=""/>
        <dsp:cNvSpPr/>
      </dsp:nvSpPr>
      <dsp:spPr>
        <a:xfrm>
          <a:off x="848744" y="1146567"/>
          <a:ext cx="2533910" cy="2058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[Bootle17, BCG20]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2800" i="1" kern="1200" dirty="0" smtClean="0">
                  <a:latin typeface="Cambria Math" panose="02040503050406030204" pitchFamily="18" charset="0"/>
                </a:rPr>
                <m:t>𝑂</m:t>
              </m:r>
              <m:r>
                <a:rPr lang="en-US" sz="2800" i="1" kern="1200" dirty="0" smtClean="0">
                  <a:latin typeface="Cambria Math" panose="02040503050406030204" pitchFamily="18" charset="0"/>
                </a:rPr>
                <m:t>(</m:t>
              </m:r>
              <m:sSup>
                <m:sSupPr>
                  <m:ctrlPr>
                    <a:rPr lang="en-US" sz="2800" b="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800" b="0" i="1" kern="1200" dirty="0" smtClean="0">
                      <a:latin typeface="Cambria Math" panose="02040503050406030204" pitchFamily="18" charset="0"/>
                    </a:rPr>
                    <m:t>𝑁</m:t>
                  </m:r>
                </m:e>
                <m:sup>
                  <m:r>
                    <a:rPr lang="en-US" sz="2800" b="0" i="1" kern="1200" dirty="0" smtClean="0">
                      <a:latin typeface="Cambria Math" panose="02040503050406030204" pitchFamily="18" charset="0"/>
                    </a:rPr>
                    <m:t>𝑐</m:t>
                  </m:r>
                </m:sup>
              </m:sSup>
              <m:r>
                <a:rPr lang="en-US" sz="2800" i="1" kern="1200" dirty="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800" kern="1200" dirty="0"/>
            <a:t> Proof size</a:t>
          </a:r>
        </a:p>
      </dsp:txBody>
      <dsp:txXfrm>
        <a:off x="848744" y="1146567"/>
        <a:ext cx="2533910" cy="2058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8A52D-78BE-4277-B663-2EC84571E2F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D53E0-088E-4326-8B43-CEE92C6F6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7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9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densest sub-graph algorithm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29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densest sub-graph algorithm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7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not mention pc</a:t>
            </a:r>
          </a:p>
          <a:p>
            <a:r>
              <a:rPr lang="en-US" dirty="0"/>
              <a:t>Mention only the check need to open one row/several columns</a:t>
            </a:r>
          </a:p>
          <a:p>
            <a:r>
              <a:rPr lang="en-US" dirty="0"/>
              <a:t>Then use CW to recursively open rows/cols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80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5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Hightlight</a:t>
            </a:r>
            <a:r>
              <a:rPr lang="en-US" dirty="0"/>
              <a:t> comparison with </a:t>
            </a:r>
            <a:r>
              <a:rPr lang="en-US" dirty="0" err="1"/>
              <a:t>Brakedown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Comparable prover time</a:t>
            </a:r>
          </a:p>
          <a:p>
            <a:r>
              <a:rPr lang="en-US" dirty="0"/>
              <a:t>Much smaller proof size</a:t>
            </a:r>
          </a:p>
          <a:p>
            <a:r>
              <a:rPr lang="en-US" dirty="0" err="1"/>
              <a:t>Negl</a:t>
            </a:r>
            <a:r>
              <a:rPr lang="en-US" dirty="0"/>
              <a:t> probability</a:t>
            </a:r>
          </a:p>
          <a:p>
            <a:endParaRPr lang="en-US" dirty="0"/>
          </a:p>
          <a:p>
            <a:r>
              <a:rPr lang="en-US" dirty="0"/>
              <a:t>ADD More than 10x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71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IOP systems</a:t>
            </a:r>
          </a:p>
          <a:p>
            <a:r>
              <a:rPr lang="en-US" dirty="0"/>
              <a:t>Plausibly Post Quantum secure</a:t>
            </a:r>
          </a:p>
          <a:p>
            <a:r>
              <a:rPr lang="en-US" dirty="0"/>
              <a:t>No trusted setup</a:t>
            </a:r>
          </a:p>
          <a:p>
            <a:endParaRPr lang="en-US" dirty="0"/>
          </a:p>
          <a:p>
            <a:r>
              <a:rPr lang="en-US" dirty="0"/>
              <a:t>Proof size is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22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81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note: we are technically </a:t>
            </a:r>
            <a:r>
              <a:rPr lang="en-US" dirty="0" err="1"/>
              <a:t>zk</a:t>
            </a:r>
            <a:r>
              <a:rPr lang="en-US" dirty="0"/>
              <a:t> arguments, but for simplicity we still call it </a:t>
            </a:r>
            <a:r>
              <a:rPr lang="en-US" dirty="0" err="1"/>
              <a:t>zk</a:t>
            </a:r>
            <a:r>
              <a:rPr lang="en-US" dirty="0"/>
              <a:t>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直接列</a:t>
            </a:r>
            <a:r>
              <a:rPr lang="en-US" altLang="zh-CN" dirty="0"/>
              <a:t>list</a:t>
            </a:r>
            <a:endParaRPr lang="en-US" dirty="0"/>
          </a:p>
          <a:p>
            <a:endParaRPr lang="en-US" dirty="0"/>
          </a:p>
          <a:p>
            <a:r>
              <a:rPr lang="zh-CN" altLang="en-US" dirty="0"/>
              <a:t>强调第二个是</a:t>
            </a:r>
            <a:r>
              <a:rPr lang="en-US" altLang="zh-CN" dirty="0"/>
              <a:t>efficient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9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3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applications to suit CRYPTO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3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applications to suit CRYPTO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25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applications to suit CRYPTO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theoretical results</a:t>
            </a:r>
          </a:p>
          <a:p>
            <a:r>
              <a:rPr lang="en-US" dirty="0"/>
              <a:t>And soundness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1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it simpler and </a:t>
            </a:r>
            <a:r>
              <a:rPr lang="en-US" dirty="0" err="1"/>
              <a:t>highlevel</a:t>
            </a:r>
            <a:r>
              <a:rPr lang="en-US" dirty="0"/>
              <a:t> to understand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53E0-088E-4326-8B43-CEE92C6F64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01C-7AF1-58CF-6ACD-4C61327F8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BAA5-56FE-5871-ED32-AF631F745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D43D4-4314-E4F1-0B45-D6575441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907B-EDE7-43FE-B2BA-4D743FAF0246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C4F9-C1C4-9231-B50B-C03D2179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226BA-9060-3648-AA79-E08F6160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3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8F14-DED3-5F80-5226-35AE7073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F7684-B177-C132-0B0B-0A6A74F6C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CBE64-3B8D-C79C-BF61-A9734E83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B405-F0AE-4A8C-9C83-BADB0D737DF0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F6431-305A-9516-86BB-74E6194C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01F61-9CEA-3B15-460E-6ECD661D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EA1B4B-4725-8072-8C3C-FE325B855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D2161-78E7-5405-2442-94ADDDFFF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D4E28-3D89-C1C2-5F7C-3F7DB634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60FA-3FF8-4560-BC37-742125A9C097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6439-1CE2-4C79-A9E9-D60DD451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0D98C-B29A-37DC-5D2C-B2531B57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8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29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529F-6EAA-F5B8-3EFF-A1F895E0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DF7AE-8680-7EC7-97B6-DAF3C8A65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B2EEA-35B5-C2F5-8620-1CACA240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CC27-7CCF-4683-B4CB-E6997DD14A8C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692F4-7AB3-F59F-9F59-E6BB5DC7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1A003-329B-45F6-FBD9-61C1F6BD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7395-B385-1F52-98AA-3DCE077B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FB993-EC98-5951-5231-FC4E884A4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6A840-C5D8-830F-6EDB-E0B0A9D6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76C-4FFA-413A-94CA-725E5CEFA08D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2C1A9-3997-AEBE-1278-F178A775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9675B-CA42-2800-E39C-9376ADCB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2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6EED-F3EB-69D5-461F-D5C54DD7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54B2C-B541-25C3-62EB-E768897B4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5CEF3-CCA9-3F0E-0CB0-787C40CAE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75711-0381-9441-8C9D-115EA15B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4CFE-6153-4700-8E88-54C9C87A032A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AD265-0393-50A8-A46C-1E7E5EAC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B400A-806B-292A-721A-A15521D1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1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3C75-D3F1-4023-EA04-A9A9EC9E1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D995C-F144-A20B-03C6-3B53F035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CC96D-F849-2097-4891-F7BDBB99D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3E11E-2F41-8B77-2EE7-AED823D01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11F1F-6300-0135-4E02-D4ED545A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4381E4-9518-A2FE-E101-198ECA89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385F-D09B-454C-AB03-F1E3CBE77A1D}" type="datetime1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6CD62-ECF0-01DF-CD34-42E3B14A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6F66E-76D2-2E1A-EA1B-4A2D8361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8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ACCB-3451-95F5-75DB-13784586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998B5-82B9-286F-E520-07E1CB01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14DF-0148-4ED0-99D7-F0F932A54D19}" type="datetime1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7D7B6-20D0-EC2A-DA06-E714DF32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5CA1F-87F5-E5B5-A843-A5405D7D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7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6314C-B630-567B-C64F-2BAA87CE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D835-D997-447B-B69C-FC49DF2176A5}" type="datetime1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1BEF7-2797-2407-8C1E-E1130239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C8DC0-BEA0-EA5A-1ADF-C0705957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0A8AF-F60E-91A8-2723-428D62B8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5C30F-0276-606C-112F-9998446D9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35BBF-2302-6AC5-0311-B5E59B605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9EC5A-0F06-E10C-7B82-DAD55696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1D8-1D16-4A22-AD1F-16F725991CF6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E9857-A98F-D420-4CAC-663C4625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0279E-7350-AC34-1CAA-8520BF02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3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0258-6CE2-0590-FB23-BC34A1CD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3CD417-A32D-2A01-22AC-ECA6FCC55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1F9D8-AFBE-8A56-21B5-D1D23A1DF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8483D-49DB-E1B1-7C45-5C499914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B326-AA96-4BDB-9171-7A12C078F4C8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D17C7-A35B-3771-A9DA-A5398143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44043-7173-486D-FC3B-D6851C2D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4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95EB3-DBB7-D4A4-0B09-27AB7D22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4AA43-EA99-99C4-C015-B2B1ACC4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F778F-1F1F-E3BB-1061-BBE616912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921DF-D5CE-437F-B0EA-DB12E4391673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A9963-44D9-CC2D-607A-39C71BD1F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19777-B3B2-226C-4BD7-011C60442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87290-DB32-4627-90A6-B68AE7D9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0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../media/image3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4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../media/image34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0.png"/><Relationship Id="rId7" Type="http://schemas.openxmlformats.org/officeDocument/2006/relationships/image" Target="../media/image4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340.png"/><Relationship Id="rId9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unblaze-ucb/Or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F022-190A-745B-F86D-2547D9F07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Orion: Zero Knowledge Proof with Linear Prover Time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7576F-8E8B-F03E-F054-0DBD6BAF3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Tiancheng Xie, </a:t>
            </a:r>
            <a:r>
              <a:rPr lang="en-US" dirty="0" err="1"/>
              <a:t>Yupeng</a:t>
            </a:r>
            <a:r>
              <a:rPr lang="en-US" dirty="0"/>
              <a:t> Zhang, Dawn Song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8685A-A8F0-65B0-1DFA-57C5F2DB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F5F2B-5699-917D-3039-D2CC509AF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415" y="4302694"/>
            <a:ext cx="2969380" cy="1321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F3E4C5-F148-9E9F-D334-88964DF53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480" y="4429919"/>
            <a:ext cx="2423105" cy="1211553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3BE56997-5252-EA84-6921-A2553278C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237" y="5202237"/>
            <a:ext cx="1655763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2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16E1-D744-3E90-E91E-2B4D1C79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to linear time succinct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631072EB-197E-7F22-6455-9A94A3F27E4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59484481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631072EB-197E-7F22-6455-9A94A3F27E4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59484481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BB154-0567-5D48-4786-C179DF11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E459AA-57E8-51C3-6946-AC343FFD4416}"/>
              </a:ext>
            </a:extLst>
          </p:cNvPr>
          <p:cNvSpPr txBox="1">
            <a:spLocks/>
          </p:cNvSpPr>
          <p:nvPr/>
        </p:nvSpPr>
        <p:spPr>
          <a:xfrm>
            <a:off x="838200" y="59499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Boolean circuits:</a:t>
            </a:r>
          </a:p>
          <a:p>
            <a:pPr lvl="1"/>
            <a:r>
              <a:rPr lang="en-US" dirty="0"/>
              <a:t>[RR22], [HR22], [BCGL22]…</a:t>
            </a:r>
          </a:p>
        </p:txBody>
      </p:sp>
    </p:spTree>
    <p:extLst>
      <p:ext uri="{BB962C8B-B14F-4D97-AF65-F5344CB8AC3E}">
        <p14:creationId xmlns:p14="http://schemas.microsoft.com/office/powerpoint/2010/main" val="244000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811C-F4A7-E1DB-ED14-53BC5065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results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66F52-2C30-EBC1-925F-246BD9B5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E971F01-807B-0E4D-CD4F-0EFFCA6C84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1681544"/>
                  </p:ext>
                </p:extLst>
              </p:nvPr>
            </p:nvGraphicFramePr>
            <p:xfrm>
              <a:off x="1601745" y="1449532"/>
              <a:ext cx="9123404" cy="51479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41805">
                      <a:extLst>
                        <a:ext uri="{9D8B030D-6E8A-4147-A177-3AD203B41FA5}">
                          <a16:colId xmlns:a16="http://schemas.microsoft.com/office/drawing/2014/main" val="3590814462"/>
                        </a:ext>
                      </a:extLst>
                    </a:gridCol>
                    <a:gridCol w="1656203">
                      <a:extLst>
                        <a:ext uri="{9D8B030D-6E8A-4147-A177-3AD203B41FA5}">
                          <a16:colId xmlns:a16="http://schemas.microsoft.com/office/drawing/2014/main" val="2222555602"/>
                        </a:ext>
                      </a:extLst>
                    </a:gridCol>
                    <a:gridCol w="1546318">
                      <a:extLst>
                        <a:ext uri="{9D8B030D-6E8A-4147-A177-3AD203B41FA5}">
                          <a16:colId xmlns:a16="http://schemas.microsoft.com/office/drawing/2014/main" val="4076699182"/>
                        </a:ext>
                      </a:extLst>
                    </a:gridCol>
                    <a:gridCol w="1546318">
                      <a:extLst>
                        <a:ext uri="{9D8B030D-6E8A-4147-A177-3AD203B41FA5}">
                          <a16:colId xmlns:a16="http://schemas.microsoft.com/office/drawing/2014/main" val="2400962270"/>
                        </a:ext>
                      </a:extLst>
                    </a:gridCol>
                    <a:gridCol w="2632760">
                      <a:extLst>
                        <a:ext uri="{9D8B030D-6E8A-4147-A177-3AD203B41FA5}">
                          <a16:colId xmlns:a16="http://schemas.microsoft.com/office/drawing/2014/main" val="237538724"/>
                        </a:ext>
                      </a:extLst>
                    </a:gridCol>
                  </a:tblGrid>
                  <a:tr h="897195"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116530" marR="116530" marT="58265" marB="5826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[Bootle17]</a:t>
                          </a:r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err="1"/>
                            <a:t>TensorIOP</a:t>
                          </a:r>
                          <a:endParaRPr lang="en-US" altLang="zh-CN" sz="2000" dirty="0"/>
                        </a:p>
                        <a:p>
                          <a:pPr algn="ctr"/>
                          <a:r>
                            <a:rPr lang="en-US" sz="2000" dirty="0"/>
                            <a:t>[BCL22]</a:t>
                          </a:r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[GLS+]</a:t>
                          </a:r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Orion</a:t>
                          </a:r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87398" marR="87398" marT="43699" marB="43699" anchor="ctr"/>
                    </a:tc>
                    <a:extLst>
                      <a:ext uri="{0D108BD9-81ED-4DB2-BD59-A6C34878D82A}">
                        <a16:rowId xmlns:a16="http://schemas.microsoft.com/office/drawing/2014/main" val="1871099542"/>
                      </a:ext>
                    </a:extLst>
                  </a:tr>
                  <a:tr h="10512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/>
                            <a:t>P time</a:t>
                          </a:r>
                        </a:p>
                      </a:txBody>
                      <a:tcPr marL="116530" marR="116530" marT="58265" marB="5826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8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8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87398" marR="87398" marT="43699" marB="43699" anchor="ctr"/>
                    </a:tc>
                    <a:extLst>
                      <a:ext uri="{0D108BD9-81ED-4DB2-BD59-A6C34878D82A}">
                        <a16:rowId xmlns:a16="http://schemas.microsoft.com/office/drawing/2014/main" val="2123298363"/>
                      </a:ext>
                    </a:extLst>
                  </a:tr>
                  <a:tr h="1066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V time</a:t>
                          </a:r>
                        </a:p>
                      </a:txBody>
                      <a:tcPr marL="116530" marR="116530" marT="58265" marB="5826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rad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polylog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rad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8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zh-CN" alt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8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80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8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8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87398" marR="87398" marT="43699" marB="43699" anchor="ctr"/>
                    </a:tc>
                    <a:extLst>
                      <a:ext uri="{0D108BD9-81ED-4DB2-BD59-A6C34878D82A}">
                        <a16:rowId xmlns:a16="http://schemas.microsoft.com/office/drawing/2014/main" val="568563577"/>
                      </a:ext>
                    </a:extLst>
                  </a:tr>
                  <a:tr h="1066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Soundness</a:t>
                          </a:r>
                        </a:p>
                      </a:txBody>
                      <a:tcPr marL="116530" marR="116530" marT="58265" marB="5826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Negl</m:t>
                                </m:r>
                              </m:oMath>
                            </m:oMathPara>
                          </a14:m>
                          <a:endParaRPr lang="en-US" sz="1800" i="0" dirty="0"/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Negl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poly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Negl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87398" marR="87398" marT="43699" marB="43699" anchor="ctr"/>
                    </a:tc>
                    <a:extLst>
                      <a:ext uri="{0D108BD9-81ED-4DB2-BD59-A6C34878D82A}">
                        <a16:rowId xmlns:a16="http://schemas.microsoft.com/office/drawing/2014/main" val="1393805915"/>
                      </a:ext>
                    </a:extLst>
                  </a:tr>
                  <a:tr h="1066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Efficient instantiation</a:t>
                          </a:r>
                        </a:p>
                      </a:txBody>
                      <a:tcPr marL="116530" marR="116530" marT="58265" marB="5826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Unknown</a:t>
                          </a:r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Unknown</a:t>
                          </a:r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poly</m:t>
                                  </m:r>
                                  <m: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soundness</a:t>
                          </a:r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New sampling algorithm</a:t>
                          </a:r>
                        </a:p>
                      </a:txBody>
                      <a:tcPr marL="87398" marR="87398" marT="43699" marB="43699" anchor="ctr"/>
                    </a:tc>
                    <a:extLst>
                      <a:ext uri="{0D108BD9-81ED-4DB2-BD59-A6C34878D82A}">
                        <a16:rowId xmlns:a16="http://schemas.microsoft.com/office/drawing/2014/main" val="17110485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E971F01-807B-0E4D-CD4F-0EFFCA6C84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1681544"/>
                  </p:ext>
                </p:extLst>
              </p:nvPr>
            </p:nvGraphicFramePr>
            <p:xfrm>
              <a:off x="1601745" y="1449532"/>
              <a:ext cx="9123404" cy="51479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41805">
                      <a:extLst>
                        <a:ext uri="{9D8B030D-6E8A-4147-A177-3AD203B41FA5}">
                          <a16:colId xmlns:a16="http://schemas.microsoft.com/office/drawing/2014/main" val="3590814462"/>
                        </a:ext>
                      </a:extLst>
                    </a:gridCol>
                    <a:gridCol w="1656203">
                      <a:extLst>
                        <a:ext uri="{9D8B030D-6E8A-4147-A177-3AD203B41FA5}">
                          <a16:colId xmlns:a16="http://schemas.microsoft.com/office/drawing/2014/main" val="2222555602"/>
                        </a:ext>
                      </a:extLst>
                    </a:gridCol>
                    <a:gridCol w="1546318">
                      <a:extLst>
                        <a:ext uri="{9D8B030D-6E8A-4147-A177-3AD203B41FA5}">
                          <a16:colId xmlns:a16="http://schemas.microsoft.com/office/drawing/2014/main" val="4076699182"/>
                        </a:ext>
                      </a:extLst>
                    </a:gridCol>
                    <a:gridCol w="1546318">
                      <a:extLst>
                        <a:ext uri="{9D8B030D-6E8A-4147-A177-3AD203B41FA5}">
                          <a16:colId xmlns:a16="http://schemas.microsoft.com/office/drawing/2014/main" val="2400962270"/>
                        </a:ext>
                      </a:extLst>
                    </a:gridCol>
                    <a:gridCol w="2632760">
                      <a:extLst>
                        <a:ext uri="{9D8B030D-6E8A-4147-A177-3AD203B41FA5}">
                          <a16:colId xmlns:a16="http://schemas.microsoft.com/office/drawing/2014/main" val="237538724"/>
                        </a:ext>
                      </a:extLst>
                    </a:gridCol>
                  </a:tblGrid>
                  <a:tr h="897195"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116530" marR="116530" marT="58265" marB="5826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[Bootle17]</a:t>
                          </a:r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err="1"/>
                            <a:t>TensorIOP</a:t>
                          </a:r>
                          <a:endParaRPr lang="en-US" altLang="zh-CN" sz="2000" dirty="0"/>
                        </a:p>
                        <a:p>
                          <a:pPr algn="ctr"/>
                          <a:r>
                            <a:rPr lang="en-US" sz="2000" dirty="0"/>
                            <a:t>[BCL22]</a:t>
                          </a:r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[GLS+]</a:t>
                          </a:r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Orion</a:t>
                          </a:r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87398" marR="87398" marT="43699" marB="43699" anchor="ctr"/>
                    </a:tc>
                    <a:extLst>
                      <a:ext uri="{0D108BD9-81ED-4DB2-BD59-A6C34878D82A}">
                        <a16:rowId xmlns:a16="http://schemas.microsoft.com/office/drawing/2014/main" val="1871099542"/>
                      </a:ext>
                    </a:extLst>
                  </a:tr>
                  <a:tr h="10512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/>
                            <a:t>P time</a:t>
                          </a:r>
                        </a:p>
                      </a:txBody>
                      <a:tcPr marL="116530" marR="116530" marT="58265" marB="58265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398" marR="87398" marT="43699" marB="43699" anchor="ctr">
                        <a:blipFill>
                          <a:blip r:embed="rId2"/>
                          <a:stretch>
                            <a:fillRect l="-105515" t="-85549" r="-346324" b="-305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398" marR="87398" marT="43699" marB="43699" anchor="ctr">
                        <a:blipFill>
                          <a:blip r:embed="rId2"/>
                          <a:stretch>
                            <a:fillRect l="-220079" t="-85549" r="-270866" b="-305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398" marR="87398" marT="43699" marB="43699" anchor="ctr">
                        <a:blipFill>
                          <a:blip r:embed="rId2"/>
                          <a:stretch>
                            <a:fillRect l="-320079" t="-85549" r="-170866" b="-305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398" marR="87398" marT="43699" marB="43699" anchor="ctr">
                        <a:blipFill>
                          <a:blip r:embed="rId2"/>
                          <a:stretch>
                            <a:fillRect l="-246991" t="-85549" r="-463" b="-3052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298363"/>
                      </a:ext>
                    </a:extLst>
                  </a:tr>
                  <a:tr h="1066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V time</a:t>
                          </a:r>
                        </a:p>
                      </a:txBody>
                      <a:tcPr marL="116530" marR="116530" marT="58265" marB="58265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398" marR="87398" marT="43699" marB="43699" anchor="ctr">
                        <a:blipFill>
                          <a:blip r:embed="rId2"/>
                          <a:stretch>
                            <a:fillRect l="-105515" t="-183429" r="-346324" b="-201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398" marR="87398" marT="43699" marB="43699" anchor="ctr">
                        <a:blipFill>
                          <a:blip r:embed="rId2"/>
                          <a:stretch>
                            <a:fillRect l="-220079" t="-183429" r="-270866" b="-201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398" marR="87398" marT="43699" marB="43699" anchor="ctr">
                        <a:blipFill>
                          <a:blip r:embed="rId2"/>
                          <a:stretch>
                            <a:fillRect l="-320079" t="-183429" r="-170866" b="-201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398" marR="87398" marT="43699" marB="43699" anchor="ctr">
                        <a:blipFill>
                          <a:blip r:embed="rId2"/>
                          <a:stretch>
                            <a:fillRect l="-246991" t="-183429" r="-463" b="-201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8563577"/>
                      </a:ext>
                    </a:extLst>
                  </a:tr>
                  <a:tr h="1066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Soundness</a:t>
                          </a:r>
                        </a:p>
                      </a:txBody>
                      <a:tcPr marL="116530" marR="116530" marT="58265" marB="58265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398" marR="87398" marT="43699" marB="43699" anchor="ctr">
                        <a:blipFill>
                          <a:blip r:embed="rId2"/>
                          <a:stretch>
                            <a:fillRect l="-105515" t="-281818" r="-346324" b="-100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398" marR="87398" marT="43699" marB="43699" anchor="ctr">
                        <a:blipFill>
                          <a:blip r:embed="rId2"/>
                          <a:stretch>
                            <a:fillRect l="-220079" t="-281818" r="-270866" b="-100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398" marR="87398" marT="43699" marB="43699" anchor="ctr">
                        <a:blipFill>
                          <a:blip r:embed="rId2"/>
                          <a:stretch>
                            <a:fillRect l="-320079" t="-281818" r="-170866" b="-100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398" marR="87398" marT="43699" marB="43699" anchor="ctr">
                        <a:blipFill>
                          <a:blip r:embed="rId2"/>
                          <a:stretch>
                            <a:fillRect l="-246991" t="-281818" r="-463" b="-1005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3805915"/>
                      </a:ext>
                    </a:extLst>
                  </a:tr>
                  <a:tr h="1066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/>
                            <a:t>Efficient instantiation</a:t>
                          </a:r>
                        </a:p>
                      </a:txBody>
                      <a:tcPr marL="116530" marR="116530" marT="58265" marB="5826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Unknown</a:t>
                          </a:r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Unknown</a:t>
                          </a:r>
                        </a:p>
                      </a:txBody>
                      <a:tcPr marL="87398" marR="87398" marT="43699" marB="43699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7398" marR="87398" marT="43699" marB="43699" anchor="ctr">
                        <a:blipFill>
                          <a:blip r:embed="rId2"/>
                          <a:stretch>
                            <a:fillRect l="-320079" t="-384000" r="-170866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New sampling algorithm</a:t>
                          </a:r>
                        </a:p>
                      </a:txBody>
                      <a:tcPr marL="87398" marR="87398" marT="43699" marB="43699" anchor="ctr"/>
                    </a:tc>
                    <a:extLst>
                      <a:ext uri="{0D108BD9-81ED-4DB2-BD59-A6C34878D82A}">
                        <a16:rowId xmlns:a16="http://schemas.microsoft.com/office/drawing/2014/main" val="17110485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303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E51C-59DE-5207-F3D9-89D69415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8C56F-D51E-B90B-1B52-7A85E35A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New construction of expander code</a:t>
                </a:r>
              </a:p>
              <a:p>
                <a:pPr lvl="1"/>
                <a:r>
                  <a:rPr lang="en-US" altLang="zh-CN" dirty="0"/>
                  <a:t>Previous constructions are either not practical or has non-negligible failure probability</a:t>
                </a:r>
                <a:endParaRPr lang="en-US" dirty="0"/>
              </a:p>
              <a:p>
                <a:pPr lvl="1"/>
                <a:r>
                  <a:rPr lang="en-US" dirty="0"/>
                  <a:t>Achieves cryptographic level successful probability 1 – </a:t>
                </a:r>
                <a:r>
                  <a:rPr lang="en-US" dirty="0" err="1"/>
                  <a:t>negl</a:t>
                </a:r>
                <a:r>
                  <a:rPr lang="en-US" dirty="0"/>
                  <a:t>(n)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Efficient proof from expander code</a:t>
                </a:r>
              </a:p>
              <a:p>
                <a:pPr lvl="1"/>
                <a:r>
                  <a:rPr lang="en-US" dirty="0"/>
                  <a:t>Further reduce the verification cost (and proof size) 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8C56F-D51E-B90B-1B52-7A85E35A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B9686-A76E-50EA-D2DD-6A509EC1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8E1A-A214-8A3A-A6FA-55713BBB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9314A6-EE65-15F9-D781-24256D57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1C4E4BE-DD91-ECA0-C2E7-108F129400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5705929"/>
                  </p:ext>
                </p:extLst>
              </p:nvPr>
            </p:nvGraphicFramePr>
            <p:xfrm>
              <a:off x="325256" y="2043996"/>
              <a:ext cx="9436664" cy="40269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9433">
                      <a:extLst>
                        <a:ext uri="{9D8B030D-6E8A-4147-A177-3AD203B41FA5}">
                          <a16:colId xmlns:a16="http://schemas.microsoft.com/office/drawing/2014/main" val="3590814462"/>
                        </a:ext>
                      </a:extLst>
                    </a:gridCol>
                    <a:gridCol w="984804">
                      <a:extLst>
                        <a:ext uri="{9D8B030D-6E8A-4147-A177-3AD203B41FA5}">
                          <a16:colId xmlns:a16="http://schemas.microsoft.com/office/drawing/2014/main" val="1946263503"/>
                        </a:ext>
                      </a:extLst>
                    </a:gridCol>
                    <a:gridCol w="961435">
                      <a:extLst>
                        <a:ext uri="{9D8B030D-6E8A-4147-A177-3AD203B41FA5}">
                          <a16:colId xmlns:a16="http://schemas.microsoft.com/office/drawing/2014/main" val="1537882585"/>
                        </a:ext>
                      </a:extLst>
                    </a:gridCol>
                    <a:gridCol w="1083434">
                      <a:extLst>
                        <a:ext uri="{9D8B030D-6E8A-4147-A177-3AD203B41FA5}">
                          <a16:colId xmlns:a16="http://schemas.microsoft.com/office/drawing/2014/main" val="2222555602"/>
                        </a:ext>
                      </a:extLst>
                    </a:gridCol>
                    <a:gridCol w="988745">
                      <a:extLst>
                        <a:ext uri="{9D8B030D-6E8A-4147-A177-3AD203B41FA5}">
                          <a16:colId xmlns:a16="http://schemas.microsoft.com/office/drawing/2014/main" val="1980817215"/>
                        </a:ext>
                      </a:extLst>
                    </a:gridCol>
                    <a:gridCol w="958564">
                      <a:extLst>
                        <a:ext uri="{9D8B030D-6E8A-4147-A177-3AD203B41FA5}">
                          <a16:colId xmlns:a16="http://schemas.microsoft.com/office/drawing/2014/main" val="1200867479"/>
                        </a:ext>
                      </a:extLst>
                    </a:gridCol>
                    <a:gridCol w="1011552">
                      <a:extLst>
                        <a:ext uri="{9D8B030D-6E8A-4147-A177-3AD203B41FA5}">
                          <a16:colId xmlns:a16="http://schemas.microsoft.com/office/drawing/2014/main" val="4076699182"/>
                        </a:ext>
                      </a:extLst>
                    </a:gridCol>
                    <a:gridCol w="1127844">
                      <a:extLst>
                        <a:ext uri="{9D8B030D-6E8A-4147-A177-3AD203B41FA5}">
                          <a16:colId xmlns:a16="http://schemas.microsoft.com/office/drawing/2014/main" val="1224179004"/>
                        </a:ext>
                      </a:extLst>
                    </a:gridCol>
                    <a:gridCol w="1180853">
                      <a:extLst>
                        <a:ext uri="{9D8B030D-6E8A-4147-A177-3AD203B41FA5}">
                          <a16:colId xmlns:a16="http://schemas.microsoft.com/office/drawing/2014/main" val="3274902122"/>
                        </a:ext>
                      </a:extLst>
                    </a:gridCol>
                  </a:tblGrid>
                  <a:tr h="7040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err="1"/>
                            <a:t>lib</a:t>
                          </a:r>
                          <a:r>
                            <a:rPr lang="en-US" sz="1600" err="1"/>
                            <a:t>SNARK</a:t>
                          </a:r>
                          <a:endParaRPr lang="en-US" sz="16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/>
                            <a:t>Ligero</a:t>
                          </a:r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[Bootle17]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Hyrax</a:t>
                          </a:r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STARK</a:t>
                          </a:r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/>
                            <a:t>TensorIOP</a:t>
                          </a:r>
                          <a:endParaRPr lang="en-US" altLang="zh-CN" sz="1600" dirty="0"/>
                        </a:p>
                        <a:p>
                          <a:pPr algn="ctr"/>
                          <a:r>
                            <a:rPr lang="en-US" sz="1600" dirty="0"/>
                            <a:t>[BCL21]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Libra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Virgo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871099542"/>
                      </a:ext>
                    </a:extLst>
                  </a:tr>
                  <a:tr h="824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P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123298363"/>
                      </a:ext>
                    </a:extLst>
                  </a:tr>
                  <a:tr h="83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V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rad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polylog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568563577"/>
                      </a:ext>
                    </a:extLst>
                  </a:tr>
                  <a:tr h="9088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Proof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rad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rad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polylog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138921050"/>
                      </a:ext>
                    </a:extLst>
                  </a:tr>
                  <a:tr h="7523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Each statement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solidFill>
                                <a:schemeClr val="tx1"/>
                              </a:solidFill>
                            </a:rPr>
                            <a:t>Universal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1772018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1C4E4BE-DD91-ECA0-C2E7-108F129400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5705929"/>
                  </p:ext>
                </p:extLst>
              </p:nvPr>
            </p:nvGraphicFramePr>
            <p:xfrm>
              <a:off x="325256" y="2043996"/>
              <a:ext cx="9436664" cy="40269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9433">
                      <a:extLst>
                        <a:ext uri="{9D8B030D-6E8A-4147-A177-3AD203B41FA5}">
                          <a16:colId xmlns:a16="http://schemas.microsoft.com/office/drawing/2014/main" val="3590814462"/>
                        </a:ext>
                      </a:extLst>
                    </a:gridCol>
                    <a:gridCol w="984804">
                      <a:extLst>
                        <a:ext uri="{9D8B030D-6E8A-4147-A177-3AD203B41FA5}">
                          <a16:colId xmlns:a16="http://schemas.microsoft.com/office/drawing/2014/main" val="1946263503"/>
                        </a:ext>
                      </a:extLst>
                    </a:gridCol>
                    <a:gridCol w="961435">
                      <a:extLst>
                        <a:ext uri="{9D8B030D-6E8A-4147-A177-3AD203B41FA5}">
                          <a16:colId xmlns:a16="http://schemas.microsoft.com/office/drawing/2014/main" val="1537882585"/>
                        </a:ext>
                      </a:extLst>
                    </a:gridCol>
                    <a:gridCol w="1083434">
                      <a:extLst>
                        <a:ext uri="{9D8B030D-6E8A-4147-A177-3AD203B41FA5}">
                          <a16:colId xmlns:a16="http://schemas.microsoft.com/office/drawing/2014/main" val="2222555602"/>
                        </a:ext>
                      </a:extLst>
                    </a:gridCol>
                    <a:gridCol w="988745">
                      <a:extLst>
                        <a:ext uri="{9D8B030D-6E8A-4147-A177-3AD203B41FA5}">
                          <a16:colId xmlns:a16="http://schemas.microsoft.com/office/drawing/2014/main" val="1980817215"/>
                        </a:ext>
                      </a:extLst>
                    </a:gridCol>
                    <a:gridCol w="958564">
                      <a:extLst>
                        <a:ext uri="{9D8B030D-6E8A-4147-A177-3AD203B41FA5}">
                          <a16:colId xmlns:a16="http://schemas.microsoft.com/office/drawing/2014/main" val="1200867479"/>
                        </a:ext>
                      </a:extLst>
                    </a:gridCol>
                    <a:gridCol w="1011552">
                      <a:extLst>
                        <a:ext uri="{9D8B030D-6E8A-4147-A177-3AD203B41FA5}">
                          <a16:colId xmlns:a16="http://schemas.microsoft.com/office/drawing/2014/main" val="4076699182"/>
                        </a:ext>
                      </a:extLst>
                    </a:gridCol>
                    <a:gridCol w="1127844">
                      <a:extLst>
                        <a:ext uri="{9D8B030D-6E8A-4147-A177-3AD203B41FA5}">
                          <a16:colId xmlns:a16="http://schemas.microsoft.com/office/drawing/2014/main" val="1224179004"/>
                        </a:ext>
                      </a:extLst>
                    </a:gridCol>
                    <a:gridCol w="1180853">
                      <a:extLst>
                        <a:ext uri="{9D8B030D-6E8A-4147-A177-3AD203B41FA5}">
                          <a16:colId xmlns:a16="http://schemas.microsoft.com/office/drawing/2014/main" val="3274902122"/>
                        </a:ext>
                      </a:extLst>
                    </a:gridCol>
                  </a:tblGrid>
                  <a:tr h="7040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err="1"/>
                            <a:t>lib</a:t>
                          </a:r>
                          <a:r>
                            <a:rPr lang="en-US" sz="1600" err="1"/>
                            <a:t>SNARK</a:t>
                          </a:r>
                          <a:endParaRPr lang="en-US" sz="16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/>
                            <a:t>Ligero</a:t>
                          </a:r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[Bootle17]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Hyrax</a:t>
                          </a:r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STARK</a:t>
                          </a:r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/>
                            <a:t>TensorIOP</a:t>
                          </a:r>
                          <a:endParaRPr lang="en-US" altLang="zh-CN" sz="1600" dirty="0"/>
                        </a:p>
                        <a:p>
                          <a:pPr algn="ctr"/>
                          <a:r>
                            <a:rPr lang="en-US" sz="1600" dirty="0"/>
                            <a:t>[BCL21]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Libra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Virgo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871099542"/>
                      </a:ext>
                    </a:extLst>
                  </a:tr>
                  <a:tr h="824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P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16049" t="-86667" r="-741975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21519" t="-86667" r="-660759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87006" t="-86667" r="-489831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420245" t="-86667" r="-431902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540127" t="-86667" r="-348408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05422" t="-86667" r="-229518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2973" t="-86667" r="-105946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98969" t="-86667" r="-1031" b="-30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298363"/>
                      </a:ext>
                    </a:extLst>
                  </a:tr>
                  <a:tr h="83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V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16049" t="-183942" r="-741975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21519" t="-183942" r="-660759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87006" t="-183942" r="-489831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420245" t="-183942" r="-431902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540127" t="-183942" r="-348408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05422" t="-183942" r="-229518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2973" t="-183942" r="-105946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98969" t="-183942" r="-1031" b="-2043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8563577"/>
                      </a:ext>
                    </a:extLst>
                  </a:tr>
                  <a:tr h="9088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Proof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16049" t="-259333" r="-741975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21519" t="-259333" r="-660759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87006" t="-259333" r="-489831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420245" t="-259333" r="-431902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540127" t="-259333" r="-348408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05422" t="-259333" r="-229518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2973" t="-259333" r="-105946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98969" t="-259333" r="-1031" b="-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8921050"/>
                      </a:ext>
                    </a:extLst>
                  </a:tr>
                  <a:tr h="7523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Each statement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solidFill>
                                <a:schemeClr val="tx1"/>
                              </a:solidFill>
                            </a:rPr>
                            <a:t>Universal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1772018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860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811C-F4A7-E1DB-ED14-53BC5065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F029F4-AD3A-A31A-AFC3-4DDF1FCA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E971F01-807B-0E4D-CD4F-0EFFCA6C84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403506"/>
                  </p:ext>
                </p:extLst>
              </p:nvPr>
            </p:nvGraphicFramePr>
            <p:xfrm>
              <a:off x="325256" y="2043996"/>
              <a:ext cx="11158931" cy="40269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9433">
                      <a:extLst>
                        <a:ext uri="{9D8B030D-6E8A-4147-A177-3AD203B41FA5}">
                          <a16:colId xmlns:a16="http://schemas.microsoft.com/office/drawing/2014/main" val="3590814462"/>
                        </a:ext>
                      </a:extLst>
                    </a:gridCol>
                    <a:gridCol w="984804">
                      <a:extLst>
                        <a:ext uri="{9D8B030D-6E8A-4147-A177-3AD203B41FA5}">
                          <a16:colId xmlns:a16="http://schemas.microsoft.com/office/drawing/2014/main" val="1946263503"/>
                        </a:ext>
                      </a:extLst>
                    </a:gridCol>
                    <a:gridCol w="961435">
                      <a:extLst>
                        <a:ext uri="{9D8B030D-6E8A-4147-A177-3AD203B41FA5}">
                          <a16:colId xmlns:a16="http://schemas.microsoft.com/office/drawing/2014/main" val="1537882585"/>
                        </a:ext>
                      </a:extLst>
                    </a:gridCol>
                    <a:gridCol w="1083434">
                      <a:extLst>
                        <a:ext uri="{9D8B030D-6E8A-4147-A177-3AD203B41FA5}">
                          <a16:colId xmlns:a16="http://schemas.microsoft.com/office/drawing/2014/main" val="2222555602"/>
                        </a:ext>
                      </a:extLst>
                    </a:gridCol>
                    <a:gridCol w="988745">
                      <a:extLst>
                        <a:ext uri="{9D8B030D-6E8A-4147-A177-3AD203B41FA5}">
                          <a16:colId xmlns:a16="http://schemas.microsoft.com/office/drawing/2014/main" val="1980817215"/>
                        </a:ext>
                      </a:extLst>
                    </a:gridCol>
                    <a:gridCol w="958564">
                      <a:extLst>
                        <a:ext uri="{9D8B030D-6E8A-4147-A177-3AD203B41FA5}">
                          <a16:colId xmlns:a16="http://schemas.microsoft.com/office/drawing/2014/main" val="1200867479"/>
                        </a:ext>
                      </a:extLst>
                    </a:gridCol>
                    <a:gridCol w="1011552">
                      <a:extLst>
                        <a:ext uri="{9D8B030D-6E8A-4147-A177-3AD203B41FA5}">
                          <a16:colId xmlns:a16="http://schemas.microsoft.com/office/drawing/2014/main" val="4076699182"/>
                        </a:ext>
                      </a:extLst>
                    </a:gridCol>
                    <a:gridCol w="1127844">
                      <a:extLst>
                        <a:ext uri="{9D8B030D-6E8A-4147-A177-3AD203B41FA5}">
                          <a16:colId xmlns:a16="http://schemas.microsoft.com/office/drawing/2014/main" val="1224179004"/>
                        </a:ext>
                      </a:extLst>
                    </a:gridCol>
                    <a:gridCol w="1180853">
                      <a:extLst>
                        <a:ext uri="{9D8B030D-6E8A-4147-A177-3AD203B41FA5}">
                          <a16:colId xmlns:a16="http://schemas.microsoft.com/office/drawing/2014/main" val="3274902122"/>
                        </a:ext>
                      </a:extLst>
                    </a:gridCol>
                    <a:gridCol w="1722267">
                      <a:extLst>
                        <a:ext uri="{9D8B030D-6E8A-4147-A177-3AD203B41FA5}">
                          <a16:colId xmlns:a16="http://schemas.microsoft.com/office/drawing/2014/main" val="237538724"/>
                        </a:ext>
                      </a:extLst>
                    </a:gridCol>
                  </a:tblGrid>
                  <a:tr h="7040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err="1"/>
                            <a:t>lib</a:t>
                          </a:r>
                          <a:r>
                            <a:rPr lang="en-US" sz="1600" err="1"/>
                            <a:t>SNARK</a:t>
                          </a:r>
                          <a:endParaRPr lang="en-US" sz="16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/>
                            <a:t>Ligero</a:t>
                          </a:r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[Bootle17]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Hyrax</a:t>
                          </a:r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STARK</a:t>
                          </a:r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/>
                            <a:t>TensorIOP</a:t>
                          </a:r>
                          <a:endParaRPr lang="en-US" altLang="zh-CN" sz="1600" dirty="0"/>
                        </a:p>
                        <a:p>
                          <a:pPr algn="ctr"/>
                          <a:r>
                            <a:rPr lang="en-US" sz="1600" dirty="0"/>
                            <a:t>[BCL21]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Libra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Virgo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</a:rPr>
                            <a:t>Orion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871099542"/>
                      </a:ext>
                    </a:extLst>
                  </a:tr>
                  <a:tr h="824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P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4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123298363"/>
                      </a:ext>
                    </a:extLst>
                  </a:tr>
                  <a:tr h="83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V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rad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polylog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40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4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568563577"/>
                      </a:ext>
                    </a:extLst>
                  </a:tr>
                  <a:tr h="9088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Proof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rad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rad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polylog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zh-CN" alt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4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func>
                                <m:r>
                                  <a:rPr lang="en-US" altLang="zh-CN" sz="14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138921050"/>
                      </a:ext>
                    </a:extLst>
                  </a:tr>
                  <a:tr h="7523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Each statement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solidFill>
                                <a:schemeClr val="tx1"/>
                              </a:solidFill>
                            </a:rPr>
                            <a:t>Universal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1772018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E971F01-807B-0E4D-CD4F-0EFFCA6C84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403506"/>
                  </p:ext>
                </p:extLst>
              </p:nvPr>
            </p:nvGraphicFramePr>
            <p:xfrm>
              <a:off x="325256" y="2043996"/>
              <a:ext cx="11158931" cy="40269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9433">
                      <a:extLst>
                        <a:ext uri="{9D8B030D-6E8A-4147-A177-3AD203B41FA5}">
                          <a16:colId xmlns:a16="http://schemas.microsoft.com/office/drawing/2014/main" val="3590814462"/>
                        </a:ext>
                      </a:extLst>
                    </a:gridCol>
                    <a:gridCol w="984804">
                      <a:extLst>
                        <a:ext uri="{9D8B030D-6E8A-4147-A177-3AD203B41FA5}">
                          <a16:colId xmlns:a16="http://schemas.microsoft.com/office/drawing/2014/main" val="1946263503"/>
                        </a:ext>
                      </a:extLst>
                    </a:gridCol>
                    <a:gridCol w="961435">
                      <a:extLst>
                        <a:ext uri="{9D8B030D-6E8A-4147-A177-3AD203B41FA5}">
                          <a16:colId xmlns:a16="http://schemas.microsoft.com/office/drawing/2014/main" val="1537882585"/>
                        </a:ext>
                      </a:extLst>
                    </a:gridCol>
                    <a:gridCol w="1083434">
                      <a:extLst>
                        <a:ext uri="{9D8B030D-6E8A-4147-A177-3AD203B41FA5}">
                          <a16:colId xmlns:a16="http://schemas.microsoft.com/office/drawing/2014/main" val="2222555602"/>
                        </a:ext>
                      </a:extLst>
                    </a:gridCol>
                    <a:gridCol w="988745">
                      <a:extLst>
                        <a:ext uri="{9D8B030D-6E8A-4147-A177-3AD203B41FA5}">
                          <a16:colId xmlns:a16="http://schemas.microsoft.com/office/drawing/2014/main" val="1980817215"/>
                        </a:ext>
                      </a:extLst>
                    </a:gridCol>
                    <a:gridCol w="958564">
                      <a:extLst>
                        <a:ext uri="{9D8B030D-6E8A-4147-A177-3AD203B41FA5}">
                          <a16:colId xmlns:a16="http://schemas.microsoft.com/office/drawing/2014/main" val="1200867479"/>
                        </a:ext>
                      </a:extLst>
                    </a:gridCol>
                    <a:gridCol w="1011552">
                      <a:extLst>
                        <a:ext uri="{9D8B030D-6E8A-4147-A177-3AD203B41FA5}">
                          <a16:colId xmlns:a16="http://schemas.microsoft.com/office/drawing/2014/main" val="4076699182"/>
                        </a:ext>
                      </a:extLst>
                    </a:gridCol>
                    <a:gridCol w="1127844">
                      <a:extLst>
                        <a:ext uri="{9D8B030D-6E8A-4147-A177-3AD203B41FA5}">
                          <a16:colId xmlns:a16="http://schemas.microsoft.com/office/drawing/2014/main" val="1224179004"/>
                        </a:ext>
                      </a:extLst>
                    </a:gridCol>
                    <a:gridCol w="1180853">
                      <a:extLst>
                        <a:ext uri="{9D8B030D-6E8A-4147-A177-3AD203B41FA5}">
                          <a16:colId xmlns:a16="http://schemas.microsoft.com/office/drawing/2014/main" val="3274902122"/>
                        </a:ext>
                      </a:extLst>
                    </a:gridCol>
                    <a:gridCol w="1722267">
                      <a:extLst>
                        <a:ext uri="{9D8B030D-6E8A-4147-A177-3AD203B41FA5}">
                          <a16:colId xmlns:a16="http://schemas.microsoft.com/office/drawing/2014/main" val="237538724"/>
                        </a:ext>
                      </a:extLst>
                    </a:gridCol>
                  </a:tblGrid>
                  <a:tr h="7040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err="1"/>
                            <a:t>lib</a:t>
                          </a:r>
                          <a:r>
                            <a:rPr lang="en-US" sz="1600" err="1"/>
                            <a:t>SNARK</a:t>
                          </a:r>
                          <a:endParaRPr lang="en-US" sz="16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/>
                            <a:t>Ligero</a:t>
                          </a:r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[Bootle17]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Hyrax</a:t>
                          </a:r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STARK</a:t>
                          </a:r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/>
                            <a:t>TensorIOP</a:t>
                          </a:r>
                          <a:endParaRPr lang="en-US" altLang="zh-CN" sz="1600" dirty="0"/>
                        </a:p>
                        <a:p>
                          <a:pPr algn="ctr"/>
                          <a:r>
                            <a:rPr lang="en-US" sz="1600" dirty="0"/>
                            <a:t>[BCL21]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Libra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Virgo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</a:rPr>
                            <a:t>Orion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871099542"/>
                      </a:ext>
                    </a:extLst>
                  </a:tr>
                  <a:tr h="824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P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16049" t="-86667" r="-916049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22930" t="-86667" r="-845223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84831" t="-86667" r="-645506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422840" t="-86667" r="-609259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536076" t="-86667" r="-524684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05422" t="-86667" r="-399398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2973" t="-86667" r="-258378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702591" t="-86667" r="-147668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547350" t="-86667" r="-707" b="-30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298363"/>
                      </a:ext>
                    </a:extLst>
                  </a:tr>
                  <a:tr h="83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V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16049" t="-183942" r="-916049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22930" t="-183942" r="-845223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84831" t="-183942" r="-645506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422840" t="-183942" r="-609259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536076" t="-183942" r="-524684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05422" t="-183942" r="-399398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2973" t="-183942" r="-258378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702591" t="-183942" r="-147668" b="-2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547350" t="-183942" r="-707" b="-2043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8563577"/>
                      </a:ext>
                    </a:extLst>
                  </a:tr>
                  <a:tr h="9088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Proof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16049" t="-259333" r="-916049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22930" t="-259333" r="-845223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84831" t="-259333" r="-645506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422840" t="-259333" r="-609259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536076" t="-259333" r="-524684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05422" t="-259333" r="-399398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2973" t="-259333" r="-258378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702591" t="-259333" r="-147668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547350" t="-259333" r="-707" b="-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8921050"/>
                      </a:ext>
                    </a:extLst>
                  </a:tr>
                  <a:tr h="7523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Each statement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solidFill>
                                <a:schemeClr val="tx1"/>
                              </a:solidFill>
                            </a:rPr>
                            <a:t>Universal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1772018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117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12A9C-49A6-5847-8354-F2EB3B27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D8C4F-29E6-104F-A473-1AD424B6B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4046F6-F159-938F-D673-9A04D255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6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A42596-ED36-DC2A-BD3F-85DAB1AE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2EBA2A-E36E-ED5B-2FBD-CDD995F7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time encodable error-correction code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Efficient ZKP from:</a:t>
            </a:r>
          </a:p>
          <a:p>
            <a:pPr lvl="1"/>
            <a:r>
              <a:rPr lang="en-US" dirty="0"/>
              <a:t>Expander code + Non-black-box proof composition: code-switching [RR19]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98980-ECD0-BF18-5419-8A33512F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13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A42596-ED36-DC2A-BD3F-85DAB1AE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2EBA2A-E36E-ED5B-2FBD-CDD995F7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time encodable error-correction code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Efficient ZKP from: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Expander code + Non-black-box proof composition: code-switching [RR19]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31A99-12FB-DC40-D85B-F63BE94A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17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A15B-F5DA-82A2-793A-84C2680A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error-correction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B8EED-D27A-FB15-7E0C-0B892C51B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891A4-6FC6-D32D-F446-C40FDEA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18</a:t>
            </a:fld>
            <a:endParaRPr lang="en-US"/>
          </a:p>
        </p:txBody>
      </p:sp>
      <p:sp>
        <p:nvSpPr>
          <p:cNvPr id="69" name="流程图: 接点 6">
            <a:extLst>
              <a:ext uri="{FF2B5EF4-FFF2-40B4-BE49-F238E27FC236}">
                <a16:creationId xmlns:a16="http://schemas.microsoft.com/office/drawing/2014/main" id="{FDF135D2-38C3-9E20-7A07-86D31906AB88}"/>
              </a:ext>
            </a:extLst>
          </p:cNvPr>
          <p:cNvSpPr/>
          <p:nvPr/>
        </p:nvSpPr>
        <p:spPr>
          <a:xfrm>
            <a:off x="838202" y="255418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0" name="流程图: 接点 7">
            <a:extLst>
              <a:ext uri="{FF2B5EF4-FFF2-40B4-BE49-F238E27FC236}">
                <a16:creationId xmlns:a16="http://schemas.microsoft.com/office/drawing/2014/main" id="{3E1B2CEF-47C5-A2C3-F498-AD31B246133A}"/>
              </a:ext>
            </a:extLst>
          </p:cNvPr>
          <p:cNvSpPr/>
          <p:nvPr/>
        </p:nvSpPr>
        <p:spPr>
          <a:xfrm>
            <a:off x="838201" y="279960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1" name="流程图: 接点 8">
            <a:extLst>
              <a:ext uri="{FF2B5EF4-FFF2-40B4-BE49-F238E27FC236}">
                <a16:creationId xmlns:a16="http://schemas.microsoft.com/office/drawing/2014/main" id="{1D7CEF20-17F5-BC82-0BC5-DF9EEC8F6C89}"/>
              </a:ext>
            </a:extLst>
          </p:cNvPr>
          <p:cNvSpPr/>
          <p:nvPr/>
        </p:nvSpPr>
        <p:spPr>
          <a:xfrm>
            <a:off x="838201" y="304503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2" name="流程图: 接点 9">
            <a:extLst>
              <a:ext uri="{FF2B5EF4-FFF2-40B4-BE49-F238E27FC236}">
                <a16:creationId xmlns:a16="http://schemas.microsoft.com/office/drawing/2014/main" id="{67247F39-E02D-E42E-DDAB-3C903547838E}"/>
              </a:ext>
            </a:extLst>
          </p:cNvPr>
          <p:cNvSpPr/>
          <p:nvPr/>
        </p:nvSpPr>
        <p:spPr>
          <a:xfrm>
            <a:off x="838200" y="3290455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3" name="流程图: 接点 22">
            <a:extLst>
              <a:ext uri="{FF2B5EF4-FFF2-40B4-BE49-F238E27FC236}">
                <a16:creationId xmlns:a16="http://schemas.microsoft.com/office/drawing/2014/main" id="{9B3DF7A7-B8F2-2D28-04A7-954140384DF0}"/>
              </a:ext>
            </a:extLst>
          </p:cNvPr>
          <p:cNvSpPr/>
          <p:nvPr/>
        </p:nvSpPr>
        <p:spPr>
          <a:xfrm>
            <a:off x="1077688" y="255418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4" name="流程图: 接点 23">
            <a:extLst>
              <a:ext uri="{FF2B5EF4-FFF2-40B4-BE49-F238E27FC236}">
                <a16:creationId xmlns:a16="http://schemas.microsoft.com/office/drawing/2014/main" id="{290C4733-3386-6127-9AE7-048699E22BCE}"/>
              </a:ext>
            </a:extLst>
          </p:cNvPr>
          <p:cNvSpPr/>
          <p:nvPr/>
        </p:nvSpPr>
        <p:spPr>
          <a:xfrm>
            <a:off x="1077688" y="279960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5" name="流程图: 接点 24">
            <a:extLst>
              <a:ext uri="{FF2B5EF4-FFF2-40B4-BE49-F238E27FC236}">
                <a16:creationId xmlns:a16="http://schemas.microsoft.com/office/drawing/2014/main" id="{1E95E6C5-3AB3-76E3-6624-0153F6742B84}"/>
              </a:ext>
            </a:extLst>
          </p:cNvPr>
          <p:cNvSpPr/>
          <p:nvPr/>
        </p:nvSpPr>
        <p:spPr>
          <a:xfrm>
            <a:off x="1077688" y="304503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6" name="流程图: 接点 25">
            <a:extLst>
              <a:ext uri="{FF2B5EF4-FFF2-40B4-BE49-F238E27FC236}">
                <a16:creationId xmlns:a16="http://schemas.microsoft.com/office/drawing/2014/main" id="{7200EA5C-684D-37FA-E895-3C3D0E3D4814}"/>
              </a:ext>
            </a:extLst>
          </p:cNvPr>
          <p:cNvSpPr/>
          <p:nvPr/>
        </p:nvSpPr>
        <p:spPr>
          <a:xfrm>
            <a:off x="1077688" y="3290455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7" name="流程图: 接点 64">
            <a:extLst>
              <a:ext uri="{FF2B5EF4-FFF2-40B4-BE49-F238E27FC236}">
                <a16:creationId xmlns:a16="http://schemas.microsoft.com/office/drawing/2014/main" id="{489DA5D5-C9C4-5ABC-A593-05C68CEBB2B6}"/>
              </a:ext>
            </a:extLst>
          </p:cNvPr>
          <p:cNvSpPr/>
          <p:nvPr/>
        </p:nvSpPr>
        <p:spPr>
          <a:xfrm>
            <a:off x="1317175" y="255418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8" name="流程图: 接点 65">
            <a:extLst>
              <a:ext uri="{FF2B5EF4-FFF2-40B4-BE49-F238E27FC236}">
                <a16:creationId xmlns:a16="http://schemas.microsoft.com/office/drawing/2014/main" id="{B8B04899-7A2D-C99D-5110-BDE6AE454411}"/>
              </a:ext>
            </a:extLst>
          </p:cNvPr>
          <p:cNvSpPr/>
          <p:nvPr/>
        </p:nvSpPr>
        <p:spPr>
          <a:xfrm>
            <a:off x="1317174" y="279960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9" name="流程图: 接点 66">
            <a:extLst>
              <a:ext uri="{FF2B5EF4-FFF2-40B4-BE49-F238E27FC236}">
                <a16:creationId xmlns:a16="http://schemas.microsoft.com/office/drawing/2014/main" id="{1C736FA7-53EA-2E75-A766-02365C9F1308}"/>
              </a:ext>
            </a:extLst>
          </p:cNvPr>
          <p:cNvSpPr/>
          <p:nvPr/>
        </p:nvSpPr>
        <p:spPr>
          <a:xfrm>
            <a:off x="1317174" y="304503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0" name="流程图: 接点 67">
            <a:extLst>
              <a:ext uri="{FF2B5EF4-FFF2-40B4-BE49-F238E27FC236}">
                <a16:creationId xmlns:a16="http://schemas.microsoft.com/office/drawing/2014/main" id="{2B85A3A5-F9F3-3962-48DA-6C71D2A9F6E6}"/>
              </a:ext>
            </a:extLst>
          </p:cNvPr>
          <p:cNvSpPr/>
          <p:nvPr/>
        </p:nvSpPr>
        <p:spPr>
          <a:xfrm>
            <a:off x="1317173" y="3290455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1" name="流程图: 接点 72">
            <a:extLst>
              <a:ext uri="{FF2B5EF4-FFF2-40B4-BE49-F238E27FC236}">
                <a16:creationId xmlns:a16="http://schemas.microsoft.com/office/drawing/2014/main" id="{E53EA1CE-FDDE-AD4E-2CC4-F06E4AC41913}"/>
              </a:ext>
            </a:extLst>
          </p:cNvPr>
          <p:cNvSpPr/>
          <p:nvPr/>
        </p:nvSpPr>
        <p:spPr>
          <a:xfrm>
            <a:off x="1556661" y="255418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2" name="流程图: 接点 73">
            <a:extLst>
              <a:ext uri="{FF2B5EF4-FFF2-40B4-BE49-F238E27FC236}">
                <a16:creationId xmlns:a16="http://schemas.microsoft.com/office/drawing/2014/main" id="{A29AC784-0BBB-7F12-860F-E7A731539BDA}"/>
              </a:ext>
            </a:extLst>
          </p:cNvPr>
          <p:cNvSpPr/>
          <p:nvPr/>
        </p:nvSpPr>
        <p:spPr>
          <a:xfrm>
            <a:off x="1556659" y="279960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3" name="流程图: 接点 74">
            <a:extLst>
              <a:ext uri="{FF2B5EF4-FFF2-40B4-BE49-F238E27FC236}">
                <a16:creationId xmlns:a16="http://schemas.microsoft.com/office/drawing/2014/main" id="{D0F7BF66-346B-1690-3E66-D3680D23D3F2}"/>
              </a:ext>
            </a:extLst>
          </p:cNvPr>
          <p:cNvSpPr/>
          <p:nvPr/>
        </p:nvSpPr>
        <p:spPr>
          <a:xfrm>
            <a:off x="1556659" y="304503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4" name="流程图: 接点 75">
            <a:extLst>
              <a:ext uri="{FF2B5EF4-FFF2-40B4-BE49-F238E27FC236}">
                <a16:creationId xmlns:a16="http://schemas.microsoft.com/office/drawing/2014/main" id="{AF97075C-EE4D-EE03-19EB-38AC22F180C1}"/>
              </a:ext>
            </a:extLst>
          </p:cNvPr>
          <p:cNvSpPr/>
          <p:nvPr/>
        </p:nvSpPr>
        <p:spPr>
          <a:xfrm>
            <a:off x="1556658" y="3290455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74FA7E19-A668-FD6F-2741-9976598F72C2}"/>
              </a:ext>
            </a:extLst>
          </p:cNvPr>
          <p:cNvSpPr txBox="1">
            <a:spLocks/>
          </p:cNvSpPr>
          <p:nvPr/>
        </p:nvSpPr>
        <p:spPr>
          <a:xfrm>
            <a:off x="3510317" y="1940596"/>
            <a:ext cx="74624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Step 1: parse witness into a matrix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28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A15B-F5DA-82A2-793A-84C2680A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error-correction code?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AA15184E-D07F-DDEA-533C-F65D95D1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17" y="1940596"/>
            <a:ext cx="7462483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Step 2: encode coefficient matrix row-wise and column-wise using </a:t>
            </a:r>
            <a:r>
              <a:rPr lang="en-US" altLang="zh-CN" dirty="0"/>
              <a:t>error-correction</a:t>
            </a:r>
            <a:r>
              <a:rPr lang="en-US" dirty="0"/>
              <a:t> code</a:t>
            </a:r>
          </a:p>
          <a:p>
            <a:endParaRPr lang="en-US" dirty="0"/>
          </a:p>
          <a:p>
            <a:r>
              <a:rPr lang="en-US" dirty="0"/>
              <a:t>Step 3: Hash the matrix using Merkle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891A4-6FC6-D32D-F446-C40FDEA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19</a:t>
            </a:fld>
            <a:endParaRPr lang="en-US"/>
          </a:p>
        </p:txBody>
      </p:sp>
      <p:sp>
        <p:nvSpPr>
          <p:cNvPr id="69" name="流程图: 接点 6">
            <a:extLst>
              <a:ext uri="{FF2B5EF4-FFF2-40B4-BE49-F238E27FC236}">
                <a16:creationId xmlns:a16="http://schemas.microsoft.com/office/drawing/2014/main" id="{FDF135D2-38C3-9E20-7A07-86D31906AB88}"/>
              </a:ext>
            </a:extLst>
          </p:cNvPr>
          <p:cNvSpPr/>
          <p:nvPr/>
        </p:nvSpPr>
        <p:spPr>
          <a:xfrm>
            <a:off x="838202" y="255418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0" name="流程图: 接点 7">
            <a:extLst>
              <a:ext uri="{FF2B5EF4-FFF2-40B4-BE49-F238E27FC236}">
                <a16:creationId xmlns:a16="http://schemas.microsoft.com/office/drawing/2014/main" id="{3E1B2CEF-47C5-A2C3-F498-AD31B246133A}"/>
              </a:ext>
            </a:extLst>
          </p:cNvPr>
          <p:cNvSpPr/>
          <p:nvPr/>
        </p:nvSpPr>
        <p:spPr>
          <a:xfrm>
            <a:off x="838201" y="279960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1" name="流程图: 接点 8">
            <a:extLst>
              <a:ext uri="{FF2B5EF4-FFF2-40B4-BE49-F238E27FC236}">
                <a16:creationId xmlns:a16="http://schemas.microsoft.com/office/drawing/2014/main" id="{1D7CEF20-17F5-BC82-0BC5-DF9EEC8F6C89}"/>
              </a:ext>
            </a:extLst>
          </p:cNvPr>
          <p:cNvSpPr/>
          <p:nvPr/>
        </p:nvSpPr>
        <p:spPr>
          <a:xfrm>
            <a:off x="838201" y="304503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2" name="流程图: 接点 9">
            <a:extLst>
              <a:ext uri="{FF2B5EF4-FFF2-40B4-BE49-F238E27FC236}">
                <a16:creationId xmlns:a16="http://schemas.microsoft.com/office/drawing/2014/main" id="{67247F39-E02D-E42E-DDAB-3C903547838E}"/>
              </a:ext>
            </a:extLst>
          </p:cNvPr>
          <p:cNvSpPr/>
          <p:nvPr/>
        </p:nvSpPr>
        <p:spPr>
          <a:xfrm>
            <a:off x="838200" y="3290455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3" name="流程图: 接点 22">
            <a:extLst>
              <a:ext uri="{FF2B5EF4-FFF2-40B4-BE49-F238E27FC236}">
                <a16:creationId xmlns:a16="http://schemas.microsoft.com/office/drawing/2014/main" id="{9B3DF7A7-B8F2-2D28-04A7-954140384DF0}"/>
              </a:ext>
            </a:extLst>
          </p:cNvPr>
          <p:cNvSpPr/>
          <p:nvPr/>
        </p:nvSpPr>
        <p:spPr>
          <a:xfrm>
            <a:off x="1077688" y="255418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4" name="流程图: 接点 23">
            <a:extLst>
              <a:ext uri="{FF2B5EF4-FFF2-40B4-BE49-F238E27FC236}">
                <a16:creationId xmlns:a16="http://schemas.microsoft.com/office/drawing/2014/main" id="{290C4733-3386-6127-9AE7-048699E22BCE}"/>
              </a:ext>
            </a:extLst>
          </p:cNvPr>
          <p:cNvSpPr/>
          <p:nvPr/>
        </p:nvSpPr>
        <p:spPr>
          <a:xfrm>
            <a:off x="1077688" y="279960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5" name="流程图: 接点 24">
            <a:extLst>
              <a:ext uri="{FF2B5EF4-FFF2-40B4-BE49-F238E27FC236}">
                <a16:creationId xmlns:a16="http://schemas.microsoft.com/office/drawing/2014/main" id="{1E95E6C5-3AB3-76E3-6624-0153F6742B84}"/>
              </a:ext>
            </a:extLst>
          </p:cNvPr>
          <p:cNvSpPr/>
          <p:nvPr/>
        </p:nvSpPr>
        <p:spPr>
          <a:xfrm>
            <a:off x="1077688" y="304503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6" name="流程图: 接点 25">
            <a:extLst>
              <a:ext uri="{FF2B5EF4-FFF2-40B4-BE49-F238E27FC236}">
                <a16:creationId xmlns:a16="http://schemas.microsoft.com/office/drawing/2014/main" id="{7200EA5C-684D-37FA-E895-3C3D0E3D4814}"/>
              </a:ext>
            </a:extLst>
          </p:cNvPr>
          <p:cNvSpPr/>
          <p:nvPr/>
        </p:nvSpPr>
        <p:spPr>
          <a:xfrm>
            <a:off x="1077688" y="3290455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7" name="流程图: 接点 64">
            <a:extLst>
              <a:ext uri="{FF2B5EF4-FFF2-40B4-BE49-F238E27FC236}">
                <a16:creationId xmlns:a16="http://schemas.microsoft.com/office/drawing/2014/main" id="{489DA5D5-C9C4-5ABC-A593-05C68CEBB2B6}"/>
              </a:ext>
            </a:extLst>
          </p:cNvPr>
          <p:cNvSpPr/>
          <p:nvPr/>
        </p:nvSpPr>
        <p:spPr>
          <a:xfrm>
            <a:off x="1317175" y="255418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8" name="流程图: 接点 65">
            <a:extLst>
              <a:ext uri="{FF2B5EF4-FFF2-40B4-BE49-F238E27FC236}">
                <a16:creationId xmlns:a16="http://schemas.microsoft.com/office/drawing/2014/main" id="{B8B04899-7A2D-C99D-5110-BDE6AE454411}"/>
              </a:ext>
            </a:extLst>
          </p:cNvPr>
          <p:cNvSpPr/>
          <p:nvPr/>
        </p:nvSpPr>
        <p:spPr>
          <a:xfrm>
            <a:off x="1317174" y="279960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9" name="流程图: 接点 66">
            <a:extLst>
              <a:ext uri="{FF2B5EF4-FFF2-40B4-BE49-F238E27FC236}">
                <a16:creationId xmlns:a16="http://schemas.microsoft.com/office/drawing/2014/main" id="{1C736FA7-53EA-2E75-A766-02365C9F1308}"/>
              </a:ext>
            </a:extLst>
          </p:cNvPr>
          <p:cNvSpPr/>
          <p:nvPr/>
        </p:nvSpPr>
        <p:spPr>
          <a:xfrm>
            <a:off x="1317174" y="304503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0" name="流程图: 接点 67">
            <a:extLst>
              <a:ext uri="{FF2B5EF4-FFF2-40B4-BE49-F238E27FC236}">
                <a16:creationId xmlns:a16="http://schemas.microsoft.com/office/drawing/2014/main" id="{2B85A3A5-F9F3-3962-48DA-6C71D2A9F6E6}"/>
              </a:ext>
            </a:extLst>
          </p:cNvPr>
          <p:cNvSpPr/>
          <p:nvPr/>
        </p:nvSpPr>
        <p:spPr>
          <a:xfrm>
            <a:off x="1317173" y="3290455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1" name="流程图: 接点 72">
            <a:extLst>
              <a:ext uri="{FF2B5EF4-FFF2-40B4-BE49-F238E27FC236}">
                <a16:creationId xmlns:a16="http://schemas.microsoft.com/office/drawing/2014/main" id="{E53EA1CE-FDDE-AD4E-2CC4-F06E4AC41913}"/>
              </a:ext>
            </a:extLst>
          </p:cNvPr>
          <p:cNvSpPr/>
          <p:nvPr/>
        </p:nvSpPr>
        <p:spPr>
          <a:xfrm>
            <a:off x="1556661" y="255418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2" name="流程图: 接点 73">
            <a:extLst>
              <a:ext uri="{FF2B5EF4-FFF2-40B4-BE49-F238E27FC236}">
                <a16:creationId xmlns:a16="http://schemas.microsoft.com/office/drawing/2014/main" id="{A29AC784-0BBB-7F12-860F-E7A731539BDA}"/>
              </a:ext>
            </a:extLst>
          </p:cNvPr>
          <p:cNvSpPr/>
          <p:nvPr/>
        </p:nvSpPr>
        <p:spPr>
          <a:xfrm>
            <a:off x="1556659" y="279960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3" name="流程图: 接点 74">
            <a:extLst>
              <a:ext uri="{FF2B5EF4-FFF2-40B4-BE49-F238E27FC236}">
                <a16:creationId xmlns:a16="http://schemas.microsoft.com/office/drawing/2014/main" id="{D0F7BF66-346B-1690-3E66-D3680D23D3F2}"/>
              </a:ext>
            </a:extLst>
          </p:cNvPr>
          <p:cNvSpPr/>
          <p:nvPr/>
        </p:nvSpPr>
        <p:spPr>
          <a:xfrm>
            <a:off x="1556659" y="304503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4" name="流程图: 接点 75">
            <a:extLst>
              <a:ext uri="{FF2B5EF4-FFF2-40B4-BE49-F238E27FC236}">
                <a16:creationId xmlns:a16="http://schemas.microsoft.com/office/drawing/2014/main" id="{AF97075C-EE4D-EE03-19EB-38AC22F180C1}"/>
              </a:ext>
            </a:extLst>
          </p:cNvPr>
          <p:cNvSpPr/>
          <p:nvPr/>
        </p:nvSpPr>
        <p:spPr>
          <a:xfrm>
            <a:off x="1556658" y="3290455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" name="流程图: 接点 6">
            <a:extLst>
              <a:ext uri="{FF2B5EF4-FFF2-40B4-BE49-F238E27FC236}">
                <a16:creationId xmlns:a16="http://schemas.microsoft.com/office/drawing/2014/main" id="{2B1663D5-4350-05C7-9156-9DDE228B58E7}"/>
              </a:ext>
            </a:extLst>
          </p:cNvPr>
          <p:cNvSpPr/>
          <p:nvPr/>
        </p:nvSpPr>
        <p:spPr>
          <a:xfrm>
            <a:off x="840672" y="2556641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" name="流程图: 接点 7">
            <a:extLst>
              <a:ext uri="{FF2B5EF4-FFF2-40B4-BE49-F238E27FC236}">
                <a16:creationId xmlns:a16="http://schemas.microsoft.com/office/drawing/2014/main" id="{53824C8C-7BAD-FA32-2D6E-185F8F8E1E16}"/>
              </a:ext>
            </a:extLst>
          </p:cNvPr>
          <p:cNvSpPr/>
          <p:nvPr/>
        </p:nvSpPr>
        <p:spPr>
          <a:xfrm>
            <a:off x="840671" y="280206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" name="流程图: 接点 8">
            <a:extLst>
              <a:ext uri="{FF2B5EF4-FFF2-40B4-BE49-F238E27FC236}">
                <a16:creationId xmlns:a16="http://schemas.microsoft.com/office/drawing/2014/main" id="{11B02A93-BDC5-580C-8A92-BBC95A364485}"/>
              </a:ext>
            </a:extLst>
          </p:cNvPr>
          <p:cNvSpPr/>
          <p:nvPr/>
        </p:nvSpPr>
        <p:spPr>
          <a:xfrm>
            <a:off x="840671" y="304748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" name="流程图: 接点 9">
            <a:extLst>
              <a:ext uri="{FF2B5EF4-FFF2-40B4-BE49-F238E27FC236}">
                <a16:creationId xmlns:a16="http://schemas.microsoft.com/office/drawing/2014/main" id="{1D379708-745B-D517-9823-24917A87181F}"/>
              </a:ext>
            </a:extLst>
          </p:cNvPr>
          <p:cNvSpPr/>
          <p:nvPr/>
        </p:nvSpPr>
        <p:spPr>
          <a:xfrm>
            <a:off x="840670" y="329290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9" name="流程图: 接点 10">
            <a:extLst>
              <a:ext uri="{FF2B5EF4-FFF2-40B4-BE49-F238E27FC236}">
                <a16:creationId xmlns:a16="http://schemas.microsoft.com/office/drawing/2014/main" id="{96133653-A73D-E9A9-E928-458EB4F3E539}"/>
              </a:ext>
            </a:extLst>
          </p:cNvPr>
          <p:cNvSpPr/>
          <p:nvPr/>
        </p:nvSpPr>
        <p:spPr>
          <a:xfrm>
            <a:off x="840670" y="355614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" name="流程图: 接点 11">
            <a:extLst>
              <a:ext uri="{FF2B5EF4-FFF2-40B4-BE49-F238E27FC236}">
                <a16:creationId xmlns:a16="http://schemas.microsoft.com/office/drawing/2014/main" id="{D29D4535-957E-DD68-6125-6B53A9312B59}"/>
              </a:ext>
            </a:extLst>
          </p:cNvPr>
          <p:cNvSpPr/>
          <p:nvPr/>
        </p:nvSpPr>
        <p:spPr>
          <a:xfrm>
            <a:off x="840669" y="3801570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" name="流程图: 接点 12">
            <a:extLst>
              <a:ext uri="{FF2B5EF4-FFF2-40B4-BE49-F238E27FC236}">
                <a16:creationId xmlns:a16="http://schemas.microsoft.com/office/drawing/2014/main" id="{CBF4DC81-9B86-91F7-238C-1F24916973AC}"/>
              </a:ext>
            </a:extLst>
          </p:cNvPr>
          <p:cNvSpPr/>
          <p:nvPr/>
        </p:nvSpPr>
        <p:spPr>
          <a:xfrm>
            <a:off x="840669" y="404699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" name="流程图: 接点 22">
            <a:extLst>
              <a:ext uri="{FF2B5EF4-FFF2-40B4-BE49-F238E27FC236}">
                <a16:creationId xmlns:a16="http://schemas.microsoft.com/office/drawing/2014/main" id="{4DE8299A-5966-8EC1-DE77-266CD8A49CE9}"/>
              </a:ext>
            </a:extLst>
          </p:cNvPr>
          <p:cNvSpPr/>
          <p:nvPr/>
        </p:nvSpPr>
        <p:spPr>
          <a:xfrm>
            <a:off x="1080158" y="2556641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" name="流程图: 接点 23">
            <a:extLst>
              <a:ext uri="{FF2B5EF4-FFF2-40B4-BE49-F238E27FC236}">
                <a16:creationId xmlns:a16="http://schemas.microsoft.com/office/drawing/2014/main" id="{819D4F90-8142-817D-86DF-45D1136C3E2F}"/>
              </a:ext>
            </a:extLst>
          </p:cNvPr>
          <p:cNvSpPr/>
          <p:nvPr/>
        </p:nvSpPr>
        <p:spPr>
          <a:xfrm>
            <a:off x="1080158" y="280206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" name="流程图: 接点 24">
            <a:extLst>
              <a:ext uri="{FF2B5EF4-FFF2-40B4-BE49-F238E27FC236}">
                <a16:creationId xmlns:a16="http://schemas.microsoft.com/office/drawing/2014/main" id="{EF83E224-9491-7F49-89BA-A0807EE6996D}"/>
              </a:ext>
            </a:extLst>
          </p:cNvPr>
          <p:cNvSpPr/>
          <p:nvPr/>
        </p:nvSpPr>
        <p:spPr>
          <a:xfrm>
            <a:off x="1080158" y="304748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" name="流程图: 接点 25">
            <a:extLst>
              <a:ext uri="{FF2B5EF4-FFF2-40B4-BE49-F238E27FC236}">
                <a16:creationId xmlns:a16="http://schemas.microsoft.com/office/drawing/2014/main" id="{BC4D218A-7C45-CDEA-5574-008042740BDC}"/>
              </a:ext>
            </a:extLst>
          </p:cNvPr>
          <p:cNvSpPr/>
          <p:nvPr/>
        </p:nvSpPr>
        <p:spPr>
          <a:xfrm>
            <a:off x="1080158" y="329290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" name="流程图: 接点 26">
            <a:extLst>
              <a:ext uri="{FF2B5EF4-FFF2-40B4-BE49-F238E27FC236}">
                <a16:creationId xmlns:a16="http://schemas.microsoft.com/office/drawing/2014/main" id="{EE5F8322-E7F2-2E3D-2E2E-2AE414221CB9}"/>
              </a:ext>
            </a:extLst>
          </p:cNvPr>
          <p:cNvSpPr/>
          <p:nvPr/>
        </p:nvSpPr>
        <p:spPr>
          <a:xfrm>
            <a:off x="1080158" y="355614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7" name="流程图: 接点 27">
            <a:extLst>
              <a:ext uri="{FF2B5EF4-FFF2-40B4-BE49-F238E27FC236}">
                <a16:creationId xmlns:a16="http://schemas.microsoft.com/office/drawing/2014/main" id="{0D16DA83-3D54-7162-9307-410291B5202C}"/>
              </a:ext>
            </a:extLst>
          </p:cNvPr>
          <p:cNvSpPr/>
          <p:nvPr/>
        </p:nvSpPr>
        <p:spPr>
          <a:xfrm>
            <a:off x="1080156" y="3801570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8" name="流程图: 接点 28">
            <a:extLst>
              <a:ext uri="{FF2B5EF4-FFF2-40B4-BE49-F238E27FC236}">
                <a16:creationId xmlns:a16="http://schemas.microsoft.com/office/drawing/2014/main" id="{3CA6791F-78F8-BEB2-4513-105F731FCB76}"/>
              </a:ext>
            </a:extLst>
          </p:cNvPr>
          <p:cNvSpPr/>
          <p:nvPr/>
        </p:nvSpPr>
        <p:spPr>
          <a:xfrm>
            <a:off x="1080156" y="404699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9" name="流程图: 接点 64">
            <a:extLst>
              <a:ext uri="{FF2B5EF4-FFF2-40B4-BE49-F238E27FC236}">
                <a16:creationId xmlns:a16="http://schemas.microsoft.com/office/drawing/2014/main" id="{018C81AC-321D-87F4-C46A-A38AE752F202}"/>
              </a:ext>
            </a:extLst>
          </p:cNvPr>
          <p:cNvSpPr/>
          <p:nvPr/>
        </p:nvSpPr>
        <p:spPr>
          <a:xfrm>
            <a:off x="1319645" y="2556641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0" name="流程图: 接点 65">
            <a:extLst>
              <a:ext uri="{FF2B5EF4-FFF2-40B4-BE49-F238E27FC236}">
                <a16:creationId xmlns:a16="http://schemas.microsoft.com/office/drawing/2014/main" id="{CE8A8283-675C-6240-81A2-6B94BA306014}"/>
              </a:ext>
            </a:extLst>
          </p:cNvPr>
          <p:cNvSpPr/>
          <p:nvPr/>
        </p:nvSpPr>
        <p:spPr>
          <a:xfrm>
            <a:off x="1319644" y="280206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" name="流程图: 接点 66">
            <a:extLst>
              <a:ext uri="{FF2B5EF4-FFF2-40B4-BE49-F238E27FC236}">
                <a16:creationId xmlns:a16="http://schemas.microsoft.com/office/drawing/2014/main" id="{52CE72DB-7612-9066-882A-EC17CB06C699}"/>
              </a:ext>
            </a:extLst>
          </p:cNvPr>
          <p:cNvSpPr/>
          <p:nvPr/>
        </p:nvSpPr>
        <p:spPr>
          <a:xfrm>
            <a:off x="1319644" y="304748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2" name="流程图: 接点 67">
            <a:extLst>
              <a:ext uri="{FF2B5EF4-FFF2-40B4-BE49-F238E27FC236}">
                <a16:creationId xmlns:a16="http://schemas.microsoft.com/office/drawing/2014/main" id="{D48E862E-2F15-E25A-C274-0DBE5688C902}"/>
              </a:ext>
            </a:extLst>
          </p:cNvPr>
          <p:cNvSpPr/>
          <p:nvPr/>
        </p:nvSpPr>
        <p:spPr>
          <a:xfrm>
            <a:off x="1319643" y="329290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3" name="流程图: 接点 68">
            <a:extLst>
              <a:ext uri="{FF2B5EF4-FFF2-40B4-BE49-F238E27FC236}">
                <a16:creationId xmlns:a16="http://schemas.microsoft.com/office/drawing/2014/main" id="{D8E34621-FFB7-159B-FC01-AC77CFC5E76E}"/>
              </a:ext>
            </a:extLst>
          </p:cNvPr>
          <p:cNvSpPr/>
          <p:nvPr/>
        </p:nvSpPr>
        <p:spPr>
          <a:xfrm>
            <a:off x="1319643" y="355614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4" name="流程图: 接点 69">
            <a:extLst>
              <a:ext uri="{FF2B5EF4-FFF2-40B4-BE49-F238E27FC236}">
                <a16:creationId xmlns:a16="http://schemas.microsoft.com/office/drawing/2014/main" id="{108FAF7F-85EB-D96D-CEF2-A8804BADF726}"/>
              </a:ext>
            </a:extLst>
          </p:cNvPr>
          <p:cNvSpPr/>
          <p:nvPr/>
        </p:nvSpPr>
        <p:spPr>
          <a:xfrm>
            <a:off x="1319642" y="3801570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5" name="流程图: 接点 70">
            <a:extLst>
              <a:ext uri="{FF2B5EF4-FFF2-40B4-BE49-F238E27FC236}">
                <a16:creationId xmlns:a16="http://schemas.microsoft.com/office/drawing/2014/main" id="{E5B8CF9A-68FF-43F4-C22A-6D8FE3D1480F}"/>
              </a:ext>
            </a:extLst>
          </p:cNvPr>
          <p:cNvSpPr/>
          <p:nvPr/>
        </p:nvSpPr>
        <p:spPr>
          <a:xfrm>
            <a:off x="1319642" y="404699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6" name="流程图: 接点 72">
            <a:extLst>
              <a:ext uri="{FF2B5EF4-FFF2-40B4-BE49-F238E27FC236}">
                <a16:creationId xmlns:a16="http://schemas.microsoft.com/office/drawing/2014/main" id="{5798F6BF-76A8-7F03-FC34-31D4675F0EA6}"/>
              </a:ext>
            </a:extLst>
          </p:cNvPr>
          <p:cNvSpPr/>
          <p:nvPr/>
        </p:nvSpPr>
        <p:spPr>
          <a:xfrm>
            <a:off x="1559131" y="2556641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7" name="流程图: 接点 73">
            <a:extLst>
              <a:ext uri="{FF2B5EF4-FFF2-40B4-BE49-F238E27FC236}">
                <a16:creationId xmlns:a16="http://schemas.microsoft.com/office/drawing/2014/main" id="{BAADCB01-2C84-982A-ED86-0B84E745C86E}"/>
              </a:ext>
            </a:extLst>
          </p:cNvPr>
          <p:cNvSpPr/>
          <p:nvPr/>
        </p:nvSpPr>
        <p:spPr>
          <a:xfrm>
            <a:off x="1559129" y="280206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8" name="流程图: 接点 74">
            <a:extLst>
              <a:ext uri="{FF2B5EF4-FFF2-40B4-BE49-F238E27FC236}">
                <a16:creationId xmlns:a16="http://schemas.microsoft.com/office/drawing/2014/main" id="{5403966C-CEEB-4FF9-3D44-F0656EB0E483}"/>
              </a:ext>
            </a:extLst>
          </p:cNvPr>
          <p:cNvSpPr/>
          <p:nvPr/>
        </p:nvSpPr>
        <p:spPr>
          <a:xfrm>
            <a:off x="1559129" y="304748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9" name="流程图: 接点 75">
            <a:extLst>
              <a:ext uri="{FF2B5EF4-FFF2-40B4-BE49-F238E27FC236}">
                <a16:creationId xmlns:a16="http://schemas.microsoft.com/office/drawing/2014/main" id="{D168045B-2903-571E-3817-F7101D8BB96E}"/>
              </a:ext>
            </a:extLst>
          </p:cNvPr>
          <p:cNvSpPr/>
          <p:nvPr/>
        </p:nvSpPr>
        <p:spPr>
          <a:xfrm>
            <a:off x="1559128" y="329290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0" name="流程图: 接点 76">
            <a:extLst>
              <a:ext uri="{FF2B5EF4-FFF2-40B4-BE49-F238E27FC236}">
                <a16:creationId xmlns:a16="http://schemas.microsoft.com/office/drawing/2014/main" id="{F17F65E8-3E49-1858-CD61-46C15FB0C318}"/>
              </a:ext>
            </a:extLst>
          </p:cNvPr>
          <p:cNvSpPr/>
          <p:nvPr/>
        </p:nvSpPr>
        <p:spPr>
          <a:xfrm>
            <a:off x="1559128" y="355614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1" name="流程图: 接点 77">
            <a:extLst>
              <a:ext uri="{FF2B5EF4-FFF2-40B4-BE49-F238E27FC236}">
                <a16:creationId xmlns:a16="http://schemas.microsoft.com/office/drawing/2014/main" id="{BC26F9B0-D194-D4EF-460A-E37E24958638}"/>
              </a:ext>
            </a:extLst>
          </p:cNvPr>
          <p:cNvSpPr/>
          <p:nvPr/>
        </p:nvSpPr>
        <p:spPr>
          <a:xfrm>
            <a:off x="1559127" y="3801570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2" name="流程图: 接点 78">
            <a:extLst>
              <a:ext uri="{FF2B5EF4-FFF2-40B4-BE49-F238E27FC236}">
                <a16:creationId xmlns:a16="http://schemas.microsoft.com/office/drawing/2014/main" id="{5E13B633-2828-126A-3892-73532E5104B5}"/>
              </a:ext>
            </a:extLst>
          </p:cNvPr>
          <p:cNvSpPr/>
          <p:nvPr/>
        </p:nvSpPr>
        <p:spPr>
          <a:xfrm>
            <a:off x="1559127" y="404699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3" name="流程图: 接点 80">
            <a:extLst>
              <a:ext uri="{FF2B5EF4-FFF2-40B4-BE49-F238E27FC236}">
                <a16:creationId xmlns:a16="http://schemas.microsoft.com/office/drawing/2014/main" id="{0038911C-C4C2-B66E-E625-1D693FBCE3B6}"/>
              </a:ext>
            </a:extLst>
          </p:cNvPr>
          <p:cNvSpPr/>
          <p:nvPr/>
        </p:nvSpPr>
        <p:spPr>
          <a:xfrm>
            <a:off x="1798617" y="2556641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4" name="流程图: 接点 81">
            <a:extLst>
              <a:ext uri="{FF2B5EF4-FFF2-40B4-BE49-F238E27FC236}">
                <a16:creationId xmlns:a16="http://schemas.microsoft.com/office/drawing/2014/main" id="{42B61B7B-F761-085E-488E-47F04BDC34B8}"/>
              </a:ext>
            </a:extLst>
          </p:cNvPr>
          <p:cNvSpPr/>
          <p:nvPr/>
        </p:nvSpPr>
        <p:spPr>
          <a:xfrm>
            <a:off x="1798616" y="280206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5" name="流程图: 接点 82">
            <a:extLst>
              <a:ext uri="{FF2B5EF4-FFF2-40B4-BE49-F238E27FC236}">
                <a16:creationId xmlns:a16="http://schemas.microsoft.com/office/drawing/2014/main" id="{FF65BF98-2433-778D-CCF5-4B40F0C5A2AF}"/>
              </a:ext>
            </a:extLst>
          </p:cNvPr>
          <p:cNvSpPr/>
          <p:nvPr/>
        </p:nvSpPr>
        <p:spPr>
          <a:xfrm>
            <a:off x="1798616" y="304748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6" name="流程图: 接点 83">
            <a:extLst>
              <a:ext uri="{FF2B5EF4-FFF2-40B4-BE49-F238E27FC236}">
                <a16:creationId xmlns:a16="http://schemas.microsoft.com/office/drawing/2014/main" id="{60D7A06E-EF20-83A9-00D2-92523C58066F}"/>
              </a:ext>
            </a:extLst>
          </p:cNvPr>
          <p:cNvSpPr/>
          <p:nvPr/>
        </p:nvSpPr>
        <p:spPr>
          <a:xfrm>
            <a:off x="1798615" y="3292909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7" name="流程图: 接点 84">
            <a:extLst>
              <a:ext uri="{FF2B5EF4-FFF2-40B4-BE49-F238E27FC236}">
                <a16:creationId xmlns:a16="http://schemas.microsoft.com/office/drawing/2014/main" id="{AEB50D4C-2D5D-1FC7-2B69-8C7ED914795B}"/>
              </a:ext>
            </a:extLst>
          </p:cNvPr>
          <p:cNvSpPr/>
          <p:nvPr/>
        </p:nvSpPr>
        <p:spPr>
          <a:xfrm>
            <a:off x="1798615" y="355614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8" name="流程图: 接点 85">
            <a:extLst>
              <a:ext uri="{FF2B5EF4-FFF2-40B4-BE49-F238E27FC236}">
                <a16:creationId xmlns:a16="http://schemas.microsoft.com/office/drawing/2014/main" id="{B3F9BBA6-D69B-A88D-D08C-F712FA3495F8}"/>
              </a:ext>
            </a:extLst>
          </p:cNvPr>
          <p:cNvSpPr/>
          <p:nvPr/>
        </p:nvSpPr>
        <p:spPr>
          <a:xfrm>
            <a:off x="1798615" y="3801570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9" name="流程图: 接点 86">
            <a:extLst>
              <a:ext uri="{FF2B5EF4-FFF2-40B4-BE49-F238E27FC236}">
                <a16:creationId xmlns:a16="http://schemas.microsoft.com/office/drawing/2014/main" id="{B4599A72-FBFA-0626-F86A-55948CECFA06}"/>
              </a:ext>
            </a:extLst>
          </p:cNvPr>
          <p:cNvSpPr/>
          <p:nvPr/>
        </p:nvSpPr>
        <p:spPr>
          <a:xfrm>
            <a:off x="1798615" y="404699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0" name="流程图: 接点 88">
            <a:extLst>
              <a:ext uri="{FF2B5EF4-FFF2-40B4-BE49-F238E27FC236}">
                <a16:creationId xmlns:a16="http://schemas.microsoft.com/office/drawing/2014/main" id="{3B694543-4F1B-BC85-87D2-A884F4C32FA7}"/>
              </a:ext>
            </a:extLst>
          </p:cNvPr>
          <p:cNvSpPr/>
          <p:nvPr/>
        </p:nvSpPr>
        <p:spPr>
          <a:xfrm>
            <a:off x="2038104" y="2556641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1" name="流程图: 接点 89">
            <a:extLst>
              <a:ext uri="{FF2B5EF4-FFF2-40B4-BE49-F238E27FC236}">
                <a16:creationId xmlns:a16="http://schemas.microsoft.com/office/drawing/2014/main" id="{556E73C4-7818-B72E-2035-A88CED99F60B}"/>
              </a:ext>
            </a:extLst>
          </p:cNvPr>
          <p:cNvSpPr/>
          <p:nvPr/>
        </p:nvSpPr>
        <p:spPr>
          <a:xfrm>
            <a:off x="2038103" y="280206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2" name="流程图: 接点 90">
            <a:extLst>
              <a:ext uri="{FF2B5EF4-FFF2-40B4-BE49-F238E27FC236}">
                <a16:creationId xmlns:a16="http://schemas.microsoft.com/office/drawing/2014/main" id="{8708F361-BD8C-80E3-39DC-F562EF346BE7}"/>
              </a:ext>
            </a:extLst>
          </p:cNvPr>
          <p:cNvSpPr/>
          <p:nvPr/>
        </p:nvSpPr>
        <p:spPr>
          <a:xfrm>
            <a:off x="2038103" y="304748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3" name="流程图: 接点 91">
            <a:extLst>
              <a:ext uri="{FF2B5EF4-FFF2-40B4-BE49-F238E27FC236}">
                <a16:creationId xmlns:a16="http://schemas.microsoft.com/office/drawing/2014/main" id="{63514771-3E6F-9783-15E8-AD22962B434E}"/>
              </a:ext>
            </a:extLst>
          </p:cNvPr>
          <p:cNvSpPr/>
          <p:nvPr/>
        </p:nvSpPr>
        <p:spPr>
          <a:xfrm>
            <a:off x="2038103" y="3292909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4" name="流程图: 接点 92">
            <a:extLst>
              <a:ext uri="{FF2B5EF4-FFF2-40B4-BE49-F238E27FC236}">
                <a16:creationId xmlns:a16="http://schemas.microsoft.com/office/drawing/2014/main" id="{D3C90DDC-7BDF-BA0B-2BEE-B1998EE98FB0}"/>
              </a:ext>
            </a:extLst>
          </p:cNvPr>
          <p:cNvSpPr/>
          <p:nvPr/>
        </p:nvSpPr>
        <p:spPr>
          <a:xfrm>
            <a:off x="2038103" y="355614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5" name="流程图: 接点 93">
            <a:extLst>
              <a:ext uri="{FF2B5EF4-FFF2-40B4-BE49-F238E27FC236}">
                <a16:creationId xmlns:a16="http://schemas.microsoft.com/office/drawing/2014/main" id="{556FFE27-0359-1CCB-D8EC-E60D56228AFE}"/>
              </a:ext>
            </a:extLst>
          </p:cNvPr>
          <p:cNvSpPr/>
          <p:nvPr/>
        </p:nvSpPr>
        <p:spPr>
          <a:xfrm>
            <a:off x="2038101" y="3801570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6" name="流程图: 接点 94">
            <a:extLst>
              <a:ext uri="{FF2B5EF4-FFF2-40B4-BE49-F238E27FC236}">
                <a16:creationId xmlns:a16="http://schemas.microsoft.com/office/drawing/2014/main" id="{E0744524-1BCB-C0BD-E1B5-C15C710F2ADD}"/>
              </a:ext>
            </a:extLst>
          </p:cNvPr>
          <p:cNvSpPr/>
          <p:nvPr/>
        </p:nvSpPr>
        <p:spPr>
          <a:xfrm>
            <a:off x="2038101" y="404699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7" name="流程图: 接点 96">
            <a:extLst>
              <a:ext uri="{FF2B5EF4-FFF2-40B4-BE49-F238E27FC236}">
                <a16:creationId xmlns:a16="http://schemas.microsoft.com/office/drawing/2014/main" id="{CAADD8B4-2BCB-6EA6-4639-68F7C15A4170}"/>
              </a:ext>
            </a:extLst>
          </p:cNvPr>
          <p:cNvSpPr/>
          <p:nvPr/>
        </p:nvSpPr>
        <p:spPr>
          <a:xfrm>
            <a:off x="2277590" y="2556641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8" name="流程图: 接点 97">
            <a:extLst>
              <a:ext uri="{FF2B5EF4-FFF2-40B4-BE49-F238E27FC236}">
                <a16:creationId xmlns:a16="http://schemas.microsoft.com/office/drawing/2014/main" id="{FBD80439-FA74-0AD0-E228-48DAC4187C40}"/>
              </a:ext>
            </a:extLst>
          </p:cNvPr>
          <p:cNvSpPr/>
          <p:nvPr/>
        </p:nvSpPr>
        <p:spPr>
          <a:xfrm>
            <a:off x="2277589" y="280206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9" name="流程图: 接点 98">
            <a:extLst>
              <a:ext uri="{FF2B5EF4-FFF2-40B4-BE49-F238E27FC236}">
                <a16:creationId xmlns:a16="http://schemas.microsoft.com/office/drawing/2014/main" id="{F6A77CBC-0AFB-00DD-B445-F9B489C2F523}"/>
              </a:ext>
            </a:extLst>
          </p:cNvPr>
          <p:cNvSpPr/>
          <p:nvPr/>
        </p:nvSpPr>
        <p:spPr>
          <a:xfrm>
            <a:off x="2277589" y="304748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0" name="流程图: 接点 99">
            <a:extLst>
              <a:ext uri="{FF2B5EF4-FFF2-40B4-BE49-F238E27FC236}">
                <a16:creationId xmlns:a16="http://schemas.microsoft.com/office/drawing/2014/main" id="{492879E2-8132-5CE3-E923-633784DD9966}"/>
              </a:ext>
            </a:extLst>
          </p:cNvPr>
          <p:cNvSpPr/>
          <p:nvPr/>
        </p:nvSpPr>
        <p:spPr>
          <a:xfrm>
            <a:off x="2277588" y="3292909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1" name="流程图: 接点 100">
            <a:extLst>
              <a:ext uri="{FF2B5EF4-FFF2-40B4-BE49-F238E27FC236}">
                <a16:creationId xmlns:a16="http://schemas.microsoft.com/office/drawing/2014/main" id="{07B5BD3B-D1BB-F234-E9C0-1241A025FF8F}"/>
              </a:ext>
            </a:extLst>
          </p:cNvPr>
          <p:cNvSpPr/>
          <p:nvPr/>
        </p:nvSpPr>
        <p:spPr>
          <a:xfrm>
            <a:off x="2277588" y="355614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2" name="流程图: 接点 101">
            <a:extLst>
              <a:ext uri="{FF2B5EF4-FFF2-40B4-BE49-F238E27FC236}">
                <a16:creationId xmlns:a16="http://schemas.microsoft.com/office/drawing/2014/main" id="{B0F7A67C-3BAB-8DB5-9381-E03435EF95C0}"/>
              </a:ext>
            </a:extLst>
          </p:cNvPr>
          <p:cNvSpPr/>
          <p:nvPr/>
        </p:nvSpPr>
        <p:spPr>
          <a:xfrm>
            <a:off x="2277586" y="3801570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3" name="流程图: 接点 102">
            <a:extLst>
              <a:ext uri="{FF2B5EF4-FFF2-40B4-BE49-F238E27FC236}">
                <a16:creationId xmlns:a16="http://schemas.microsoft.com/office/drawing/2014/main" id="{88FBE68D-8D70-938B-8244-64FA3A7EBE00}"/>
              </a:ext>
            </a:extLst>
          </p:cNvPr>
          <p:cNvSpPr/>
          <p:nvPr/>
        </p:nvSpPr>
        <p:spPr>
          <a:xfrm>
            <a:off x="2277586" y="404699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4" name="流程图: 接点 104">
            <a:extLst>
              <a:ext uri="{FF2B5EF4-FFF2-40B4-BE49-F238E27FC236}">
                <a16:creationId xmlns:a16="http://schemas.microsoft.com/office/drawing/2014/main" id="{43E9277F-FCE9-E127-0A04-A2F2ABF3971E}"/>
              </a:ext>
            </a:extLst>
          </p:cNvPr>
          <p:cNvSpPr/>
          <p:nvPr/>
        </p:nvSpPr>
        <p:spPr>
          <a:xfrm>
            <a:off x="2517075" y="2556641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5" name="流程图: 接点 105">
            <a:extLst>
              <a:ext uri="{FF2B5EF4-FFF2-40B4-BE49-F238E27FC236}">
                <a16:creationId xmlns:a16="http://schemas.microsoft.com/office/drawing/2014/main" id="{80F8FFD8-BF3C-56EB-F67E-71D8AE39402E}"/>
              </a:ext>
            </a:extLst>
          </p:cNvPr>
          <p:cNvSpPr/>
          <p:nvPr/>
        </p:nvSpPr>
        <p:spPr>
          <a:xfrm>
            <a:off x="2517074" y="280206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6" name="流程图: 接点 106">
            <a:extLst>
              <a:ext uri="{FF2B5EF4-FFF2-40B4-BE49-F238E27FC236}">
                <a16:creationId xmlns:a16="http://schemas.microsoft.com/office/drawing/2014/main" id="{3BA0B7C4-C1DA-EFEE-D23E-44A6269B2B1D}"/>
              </a:ext>
            </a:extLst>
          </p:cNvPr>
          <p:cNvSpPr/>
          <p:nvPr/>
        </p:nvSpPr>
        <p:spPr>
          <a:xfrm>
            <a:off x="2517074" y="304748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7" name="流程图: 接点 107">
            <a:extLst>
              <a:ext uri="{FF2B5EF4-FFF2-40B4-BE49-F238E27FC236}">
                <a16:creationId xmlns:a16="http://schemas.microsoft.com/office/drawing/2014/main" id="{9501AD8F-4364-9E24-5256-D268D0AD798D}"/>
              </a:ext>
            </a:extLst>
          </p:cNvPr>
          <p:cNvSpPr/>
          <p:nvPr/>
        </p:nvSpPr>
        <p:spPr>
          <a:xfrm>
            <a:off x="2517073" y="3292909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8" name="流程图: 接点 108">
            <a:extLst>
              <a:ext uri="{FF2B5EF4-FFF2-40B4-BE49-F238E27FC236}">
                <a16:creationId xmlns:a16="http://schemas.microsoft.com/office/drawing/2014/main" id="{9B5C00CC-CDC7-0A01-D9E0-FB1D799A50D2}"/>
              </a:ext>
            </a:extLst>
          </p:cNvPr>
          <p:cNvSpPr/>
          <p:nvPr/>
        </p:nvSpPr>
        <p:spPr>
          <a:xfrm>
            <a:off x="2517073" y="355614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9" name="流程图: 接点 109">
            <a:extLst>
              <a:ext uri="{FF2B5EF4-FFF2-40B4-BE49-F238E27FC236}">
                <a16:creationId xmlns:a16="http://schemas.microsoft.com/office/drawing/2014/main" id="{BE411925-E0C0-0F51-0C87-8385CACA3566}"/>
              </a:ext>
            </a:extLst>
          </p:cNvPr>
          <p:cNvSpPr/>
          <p:nvPr/>
        </p:nvSpPr>
        <p:spPr>
          <a:xfrm>
            <a:off x="2517072" y="3801570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0" name="流程图: 接点 110">
            <a:extLst>
              <a:ext uri="{FF2B5EF4-FFF2-40B4-BE49-F238E27FC236}">
                <a16:creationId xmlns:a16="http://schemas.microsoft.com/office/drawing/2014/main" id="{2B831EC9-E578-67F2-B9AD-AEB87AE7F53D}"/>
              </a:ext>
            </a:extLst>
          </p:cNvPr>
          <p:cNvSpPr/>
          <p:nvPr/>
        </p:nvSpPr>
        <p:spPr>
          <a:xfrm>
            <a:off x="2517072" y="404699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1" name="双括号 5">
            <a:extLst>
              <a:ext uri="{FF2B5EF4-FFF2-40B4-BE49-F238E27FC236}">
                <a16:creationId xmlns:a16="http://schemas.microsoft.com/office/drawing/2014/main" id="{7FBDE3BC-EF76-5E27-F3CD-D9BF97082E82}"/>
              </a:ext>
            </a:extLst>
          </p:cNvPr>
          <p:cNvSpPr/>
          <p:nvPr/>
        </p:nvSpPr>
        <p:spPr>
          <a:xfrm>
            <a:off x="601183" y="2346823"/>
            <a:ext cx="2317668" cy="22958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62" name="流程图: 接点 13">
            <a:extLst>
              <a:ext uri="{FF2B5EF4-FFF2-40B4-BE49-F238E27FC236}">
                <a16:creationId xmlns:a16="http://schemas.microsoft.com/office/drawing/2014/main" id="{E0D7412C-C81B-58D9-8C62-38A0BB41A9AA}"/>
              </a:ext>
            </a:extLst>
          </p:cNvPr>
          <p:cNvSpPr/>
          <p:nvPr/>
        </p:nvSpPr>
        <p:spPr>
          <a:xfrm>
            <a:off x="840668" y="4292416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3" name="流程图: 接点 29">
            <a:extLst>
              <a:ext uri="{FF2B5EF4-FFF2-40B4-BE49-F238E27FC236}">
                <a16:creationId xmlns:a16="http://schemas.microsoft.com/office/drawing/2014/main" id="{6F9CE20C-6B78-E1FC-EB28-3B6C300689F5}"/>
              </a:ext>
            </a:extLst>
          </p:cNvPr>
          <p:cNvSpPr/>
          <p:nvPr/>
        </p:nvSpPr>
        <p:spPr>
          <a:xfrm>
            <a:off x="1080155" y="429241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4" name="流程图: 接点 71">
            <a:extLst>
              <a:ext uri="{FF2B5EF4-FFF2-40B4-BE49-F238E27FC236}">
                <a16:creationId xmlns:a16="http://schemas.microsoft.com/office/drawing/2014/main" id="{626EE804-D984-582B-30CF-0FBBD9F6B58C}"/>
              </a:ext>
            </a:extLst>
          </p:cNvPr>
          <p:cNvSpPr/>
          <p:nvPr/>
        </p:nvSpPr>
        <p:spPr>
          <a:xfrm>
            <a:off x="1319641" y="4292416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5" name="流程图: 接点 79">
            <a:extLst>
              <a:ext uri="{FF2B5EF4-FFF2-40B4-BE49-F238E27FC236}">
                <a16:creationId xmlns:a16="http://schemas.microsoft.com/office/drawing/2014/main" id="{3DC8AB5A-F211-1C2E-8FFC-9866E70DB567}"/>
              </a:ext>
            </a:extLst>
          </p:cNvPr>
          <p:cNvSpPr/>
          <p:nvPr/>
        </p:nvSpPr>
        <p:spPr>
          <a:xfrm>
            <a:off x="1559126" y="4292416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6" name="流程图: 接点 87">
            <a:extLst>
              <a:ext uri="{FF2B5EF4-FFF2-40B4-BE49-F238E27FC236}">
                <a16:creationId xmlns:a16="http://schemas.microsoft.com/office/drawing/2014/main" id="{AAF01F73-24F5-24B0-AD04-E4A6F9380B31}"/>
              </a:ext>
            </a:extLst>
          </p:cNvPr>
          <p:cNvSpPr/>
          <p:nvPr/>
        </p:nvSpPr>
        <p:spPr>
          <a:xfrm>
            <a:off x="1798614" y="4292416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7" name="流程图: 接点 95">
            <a:extLst>
              <a:ext uri="{FF2B5EF4-FFF2-40B4-BE49-F238E27FC236}">
                <a16:creationId xmlns:a16="http://schemas.microsoft.com/office/drawing/2014/main" id="{B633A9FB-D81D-6FB3-7782-2261CA7C70D5}"/>
              </a:ext>
            </a:extLst>
          </p:cNvPr>
          <p:cNvSpPr/>
          <p:nvPr/>
        </p:nvSpPr>
        <p:spPr>
          <a:xfrm>
            <a:off x="2038100" y="4292416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8" name="流程图: 接点 103">
            <a:extLst>
              <a:ext uri="{FF2B5EF4-FFF2-40B4-BE49-F238E27FC236}">
                <a16:creationId xmlns:a16="http://schemas.microsoft.com/office/drawing/2014/main" id="{93203392-9717-B7D3-0795-5ECD142DDBA7}"/>
              </a:ext>
            </a:extLst>
          </p:cNvPr>
          <p:cNvSpPr/>
          <p:nvPr/>
        </p:nvSpPr>
        <p:spPr>
          <a:xfrm>
            <a:off x="2277585" y="4292416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5" name="流程图: 接点 111">
            <a:extLst>
              <a:ext uri="{FF2B5EF4-FFF2-40B4-BE49-F238E27FC236}">
                <a16:creationId xmlns:a16="http://schemas.microsoft.com/office/drawing/2014/main" id="{678AF197-B0E4-6A6E-BF6D-6374E3DCBDCB}"/>
              </a:ext>
            </a:extLst>
          </p:cNvPr>
          <p:cNvSpPr/>
          <p:nvPr/>
        </p:nvSpPr>
        <p:spPr>
          <a:xfrm>
            <a:off x="2517072" y="4292416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文本框 141">
                <a:extLst>
                  <a:ext uri="{FF2B5EF4-FFF2-40B4-BE49-F238E27FC236}">
                    <a16:creationId xmlns:a16="http://schemas.microsoft.com/office/drawing/2014/main" id="{0566FE90-7F0A-4FEC-B894-F6C111AEDD50}"/>
                  </a:ext>
                </a:extLst>
              </p:cNvPr>
              <p:cNvSpPr txBox="1"/>
              <p:nvPr/>
            </p:nvSpPr>
            <p:spPr>
              <a:xfrm>
                <a:off x="694400" y="2363083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ro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6" name="文本框 141">
                <a:extLst>
                  <a:ext uri="{FF2B5EF4-FFF2-40B4-BE49-F238E27FC236}">
                    <a16:creationId xmlns:a16="http://schemas.microsoft.com/office/drawing/2014/main" id="{0566FE90-7F0A-4FEC-B894-F6C111AED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00" y="2363083"/>
                <a:ext cx="6096000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文本框 144">
                <a:extLst>
                  <a:ext uri="{FF2B5EF4-FFF2-40B4-BE49-F238E27FC236}">
                    <a16:creationId xmlns:a16="http://schemas.microsoft.com/office/drawing/2014/main" id="{3D7A5186-847E-E8F0-010D-857631E8E474}"/>
                  </a:ext>
                </a:extLst>
              </p:cNvPr>
              <p:cNvSpPr txBox="1"/>
              <p:nvPr/>
            </p:nvSpPr>
            <p:spPr>
              <a:xfrm>
                <a:off x="-1506860" y="1700628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          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7" name="文本框 144">
                <a:extLst>
                  <a:ext uri="{FF2B5EF4-FFF2-40B4-BE49-F238E27FC236}">
                    <a16:creationId xmlns:a16="http://schemas.microsoft.com/office/drawing/2014/main" id="{3D7A5186-847E-E8F0-010D-857631E8E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6860" y="1700628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等腰三角形 154">
            <a:extLst>
              <a:ext uri="{FF2B5EF4-FFF2-40B4-BE49-F238E27FC236}">
                <a16:creationId xmlns:a16="http://schemas.microsoft.com/office/drawing/2014/main" id="{51DB2367-239D-9116-A357-15BC0296E56C}"/>
              </a:ext>
            </a:extLst>
          </p:cNvPr>
          <p:cNvSpPr/>
          <p:nvPr/>
        </p:nvSpPr>
        <p:spPr>
          <a:xfrm>
            <a:off x="1629355" y="1870015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89" name="等腰三角形 155">
            <a:extLst>
              <a:ext uri="{FF2B5EF4-FFF2-40B4-BE49-F238E27FC236}">
                <a16:creationId xmlns:a16="http://schemas.microsoft.com/office/drawing/2014/main" id="{9E3BD07E-41A1-6C10-FC01-FB81DB193239}"/>
              </a:ext>
            </a:extLst>
          </p:cNvPr>
          <p:cNvSpPr/>
          <p:nvPr/>
        </p:nvSpPr>
        <p:spPr>
          <a:xfrm>
            <a:off x="1853284" y="186754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90" name="等腰三角形 156">
            <a:extLst>
              <a:ext uri="{FF2B5EF4-FFF2-40B4-BE49-F238E27FC236}">
                <a16:creationId xmlns:a16="http://schemas.microsoft.com/office/drawing/2014/main" id="{B13CA364-A6E6-5C77-8473-F24075CA12A2}"/>
              </a:ext>
            </a:extLst>
          </p:cNvPr>
          <p:cNvSpPr/>
          <p:nvPr/>
        </p:nvSpPr>
        <p:spPr>
          <a:xfrm>
            <a:off x="2077211" y="186754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91" name="等腰三角形 157">
            <a:extLst>
              <a:ext uri="{FF2B5EF4-FFF2-40B4-BE49-F238E27FC236}">
                <a16:creationId xmlns:a16="http://schemas.microsoft.com/office/drawing/2014/main" id="{23704D00-086B-0525-682D-74748DD3AE6F}"/>
              </a:ext>
            </a:extLst>
          </p:cNvPr>
          <p:cNvSpPr/>
          <p:nvPr/>
        </p:nvSpPr>
        <p:spPr>
          <a:xfrm>
            <a:off x="2301140" y="186754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92" name="等号 138">
            <a:extLst>
              <a:ext uri="{FF2B5EF4-FFF2-40B4-BE49-F238E27FC236}">
                <a16:creationId xmlns:a16="http://schemas.microsoft.com/office/drawing/2014/main" id="{65FC60F7-943B-EFD6-0115-F0C498A58670}"/>
              </a:ext>
            </a:extLst>
          </p:cNvPr>
          <p:cNvSpPr/>
          <p:nvPr/>
        </p:nvSpPr>
        <p:spPr>
          <a:xfrm>
            <a:off x="2756557" y="2528429"/>
            <a:ext cx="336923" cy="189008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93" name="等号 143">
            <a:extLst>
              <a:ext uri="{FF2B5EF4-FFF2-40B4-BE49-F238E27FC236}">
                <a16:creationId xmlns:a16="http://schemas.microsoft.com/office/drawing/2014/main" id="{0C557A0E-0CD4-7464-6618-97489B317E2D}"/>
              </a:ext>
            </a:extLst>
          </p:cNvPr>
          <p:cNvSpPr/>
          <p:nvPr/>
        </p:nvSpPr>
        <p:spPr>
          <a:xfrm rot="16200000">
            <a:off x="997977" y="2090542"/>
            <a:ext cx="320633" cy="29482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94" name="矩形 137">
            <a:extLst>
              <a:ext uri="{FF2B5EF4-FFF2-40B4-BE49-F238E27FC236}">
                <a16:creationId xmlns:a16="http://schemas.microsoft.com/office/drawing/2014/main" id="{9A104CE2-B059-6E86-0C3E-85558F7D25ED}"/>
              </a:ext>
            </a:extLst>
          </p:cNvPr>
          <p:cNvSpPr/>
          <p:nvPr/>
        </p:nvSpPr>
        <p:spPr>
          <a:xfrm>
            <a:off x="765445" y="2500225"/>
            <a:ext cx="1991096" cy="245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95" name="矩形 142">
            <a:extLst>
              <a:ext uri="{FF2B5EF4-FFF2-40B4-BE49-F238E27FC236}">
                <a16:creationId xmlns:a16="http://schemas.microsoft.com/office/drawing/2014/main" id="{A9FD1BF1-70FC-9F8A-E404-FEB8B21E0322}"/>
              </a:ext>
            </a:extLst>
          </p:cNvPr>
          <p:cNvSpPr/>
          <p:nvPr/>
        </p:nvSpPr>
        <p:spPr>
          <a:xfrm>
            <a:off x="1058366" y="2422127"/>
            <a:ext cx="197927" cy="2128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</p:spTree>
    <p:extLst>
      <p:ext uri="{BB962C8B-B14F-4D97-AF65-F5344CB8AC3E}">
        <p14:creationId xmlns:p14="http://schemas.microsoft.com/office/powerpoint/2010/main" val="307757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0777-4530-C929-A7C9-6C20E19F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ZKP? [GMR85]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CCEB5B-E1BA-67B5-C505-D35E6AF1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517C4-923E-5C78-2D6A-50554168A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41" y="1753771"/>
            <a:ext cx="1889895" cy="2501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6E381-0959-C713-CF23-C50BC1135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79" y="1649443"/>
            <a:ext cx="2036532" cy="27844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4481D1-9CF9-E5A4-CC12-06C69E8B0C0E}"/>
              </a:ext>
            </a:extLst>
          </p:cNvPr>
          <p:cNvGrpSpPr/>
          <p:nvPr/>
        </p:nvGrpSpPr>
        <p:grpSpPr>
          <a:xfrm>
            <a:off x="557811" y="1866609"/>
            <a:ext cx="2036532" cy="2358100"/>
            <a:chOff x="557811" y="1866609"/>
            <a:chExt cx="2036532" cy="23581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DDCECC-2121-CF03-5409-988695A09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329" y="1866609"/>
              <a:ext cx="1533775" cy="176071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470BE5-95A6-9F75-C538-ED2745D25B32}"/>
                    </a:ext>
                  </a:extLst>
                </p:cNvPr>
                <p:cNvSpPr txBox="1"/>
                <p:nvPr/>
              </p:nvSpPr>
              <p:spPr>
                <a:xfrm>
                  <a:off x="557811" y="3721943"/>
                  <a:ext cx="2036532" cy="502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67"/>
                    <a:t>Witness: </a:t>
                  </a:r>
                  <a14:m>
                    <m:oMath xmlns:m="http://schemas.openxmlformats.org/officeDocument/2006/math">
                      <m:r>
                        <a:rPr lang="en-US" sz="2667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en-US" sz="2667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CA00E31-BD7B-C74F-AAE5-67AC92516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11" y="3721943"/>
                  <a:ext cx="2036532" cy="502766"/>
                </a:xfrm>
                <a:prstGeom prst="rect">
                  <a:avLst/>
                </a:prstGeom>
                <a:blipFill>
                  <a:blip r:embed="rId6"/>
                  <a:stretch>
                    <a:fillRect l="-5689" t="-12195" b="-317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B202EF-1EB1-607E-FAA7-1E126E6C492F}"/>
              </a:ext>
            </a:extLst>
          </p:cNvPr>
          <p:cNvGrpSpPr/>
          <p:nvPr/>
        </p:nvGrpSpPr>
        <p:grpSpPr>
          <a:xfrm>
            <a:off x="4774537" y="1998489"/>
            <a:ext cx="3752039" cy="785549"/>
            <a:chOff x="4774537" y="1998489"/>
            <a:chExt cx="3752039" cy="785549"/>
          </a:xfrm>
        </p:grpSpPr>
        <p:pic>
          <p:nvPicPr>
            <p:cNvPr id="10" name="Picture 2" descr="Image result for proof">
              <a:extLst>
                <a:ext uri="{FF2B5EF4-FFF2-40B4-BE49-F238E27FC236}">
                  <a16:creationId xmlns:a16="http://schemas.microsoft.com/office/drawing/2014/main" id="{1416E621-5C10-2068-469E-32C573432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068" y="1998489"/>
              <a:ext cx="1670508" cy="78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0B0CEDB-5E82-218C-6B9A-E193E17EB143}"/>
                    </a:ext>
                  </a:extLst>
                </p:cNvPr>
                <p:cNvSpPr/>
                <p:nvPr/>
              </p:nvSpPr>
              <p:spPr>
                <a:xfrm>
                  <a:off x="4774537" y="2045933"/>
                  <a:ext cx="2506905" cy="5027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667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667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67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667" i="1" dirty="0" smtClean="0">
                          <a:latin typeface="Cambria Math" panose="02040503050406030204" pitchFamily="18" charset="0"/>
                        </a:rPr>
                        <m:t>)  =  </m:t>
                      </m:r>
                      <m:r>
                        <a:rPr lang="en-US" sz="2667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667" i="1" dirty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a14:m>
                  <a:r>
                    <a:rPr lang="en-US" sz="2667">
                      <a:latin typeface="Georgia" panose="02040502050405020303" pitchFamily="18" charset="0"/>
                    </a:rPr>
                    <a:t>+  </a:t>
                  </a:r>
                  <a:endParaRPr lang="en-US" sz="2667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111EF74-78DA-A640-B1EF-732A7391B9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4537" y="2045933"/>
                  <a:ext cx="2506905" cy="502766"/>
                </a:xfrm>
                <a:prstGeom prst="rect">
                  <a:avLst/>
                </a:prstGeom>
                <a:blipFill>
                  <a:blip r:embed="rId8"/>
                  <a:stretch>
                    <a:fillRect t="-14634" r="-3893" b="-29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ight Arrow 7">
            <a:extLst>
              <a:ext uri="{FF2B5EF4-FFF2-40B4-BE49-F238E27FC236}">
                <a16:creationId xmlns:a16="http://schemas.microsoft.com/office/drawing/2014/main" id="{9C198569-057C-DDB8-1230-4D31FBCE5296}"/>
              </a:ext>
            </a:extLst>
          </p:cNvPr>
          <p:cNvSpPr/>
          <p:nvPr/>
        </p:nvSpPr>
        <p:spPr>
          <a:xfrm>
            <a:off x="4554663" y="2822829"/>
            <a:ext cx="3744547" cy="181769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1AD4E-7E75-B441-4DC7-78EB217B63FD}"/>
              </a:ext>
            </a:extLst>
          </p:cNvPr>
          <p:cNvSpPr txBox="1"/>
          <p:nvPr/>
        </p:nvSpPr>
        <p:spPr>
          <a:xfrm>
            <a:off x="6956364" y="1103171"/>
            <a:ext cx="4976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Georgia" panose="02040502050405020303" pitchFamily="18" charset="0"/>
                <a:sym typeface="Wingdings" panose="05000000000000000000" pitchFamily="2" charset="2"/>
              </a:rPr>
              <a:t>Verification:</a:t>
            </a:r>
            <a:r>
              <a:rPr lang="en-US" sz="3200" b="1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en-US" sz="3200" b="1">
                <a:solidFill>
                  <a:srgbClr val="00B05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en-US" sz="3200" b="1">
                <a:latin typeface="Georgia" panose="02040502050405020303" pitchFamily="18" charset="0"/>
                <a:sym typeface="Wingdings" panose="05000000000000000000" pitchFamily="2" charset="2"/>
              </a:rPr>
              <a:t> or </a:t>
            </a:r>
            <a:r>
              <a:rPr lang="en-US" sz="3200" b="1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</a:t>
            </a:r>
            <a:r>
              <a:rPr lang="en-US" sz="3200" b="1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endParaRPr lang="en-US" sz="3200" b="1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985747-A34E-C959-4CD7-61FF585AAC57}"/>
                  </a:ext>
                </a:extLst>
              </p:cNvPr>
              <p:cNvSpPr txBox="1"/>
              <p:nvPr/>
            </p:nvSpPr>
            <p:spPr>
              <a:xfrm>
                <a:off x="672840" y="4539579"/>
                <a:ext cx="10906923" cy="2144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lvl="4" indent="-380990">
                  <a:buFont typeface="Arial" panose="020B0604020202020204" pitchFamily="34" charset="0"/>
                  <a:buChar char="•"/>
                </a:pPr>
                <a:r>
                  <a:rPr lang="en-US" sz="2667" dirty="0"/>
                  <a:t>Completeness: </a:t>
                </a:r>
                <a:r>
                  <a:rPr lang="en-US" sz="2667" dirty="0" err="1"/>
                  <a:t>Pr</a:t>
                </a:r>
                <a:r>
                  <a:rPr lang="en-US" sz="2667" dirty="0"/>
                  <a:t>[ honest prover </a:t>
                </a:r>
                <a:r>
                  <a:rPr lang="en-US" sz="2667" dirty="0">
                    <a:solidFill>
                      <a:schemeClr val="accent3"/>
                    </a:solidFill>
                  </a:rPr>
                  <a:t>and</a:t>
                </a:r>
                <a:r>
                  <a:rPr lang="en-US" sz="2667" dirty="0"/>
                  <a:t> verification is </a:t>
                </a:r>
                <a:r>
                  <a:rPr lang="en-US" sz="2667" b="1" dirty="0">
                    <a:solidFill>
                      <a:srgbClr val="00B05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 </a:t>
                </a:r>
                <a:r>
                  <a:rPr lang="en-US" sz="2667" dirty="0"/>
                  <a:t>] = 1</a:t>
                </a:r>
              </a:p>
              <a:p>
                <a:pPr lvl="4"/>
                <a:endParaRPr lang="en-US" sz="2667" dirty="0"/>
              </a:p>
              <a:p>
                <a:pPr marL="380990" lvl="4" indent="-380990">
                  <a:buFont typeface="Arial" panose="020B0604020202020204" pitchFamily="34" charset="0"/>
                  <a:buChar char="•"/>
                </a:pPr>
                <a:r>
                  <a:rPr lang="en-US" sz="2667" dirty="0"/>
                  <a:t>Soundness: </a:t>
                </a:r>
                <a:r>
                  <a:rPr lang="en-US" sz="2667" dirty="0" err="1"/>
                  <a:t>Pr</a:t>
                </a:r>
                <a:r>
                  <a:rPr lang="en-US" sz="2667" dirty="0"/>
                  <a:t>[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67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667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667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67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667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7" dirty="0"/>
                  <a:t> </a:t>
                </a:r>
                <a:r>
                  <a:rPr lang="en-US" sz="2667" dirty="0">
                    <a:solidFill>
                      <a:schemeClr val="accent3"/>
                    </a:solidFill>
                  </a:rPr>
                  <a:t>and</a:t>
                </a:r>
                <a:r>
                  <a:rPr lang="en-US" sz="2667" dirty="0"/>
                  <a:t> verification is </a:t>
                </a:r>
                <a:r>
                  <a:rPr lang="en-US" sz="2667" b="1" dirty="0">
                    <a:solidFill>
                      <a:srgbClr val="00B05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 </a:t>
                </a:r>
                <a:r>
                  <a:rPr lang="en-US" sz="2667" dirty="0"/>
                  <a:t>]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−100</m:t>
                        </m:r>
                      </m:sup>
                    </m:sSup>
                  </m:oMath>
                </a14:m>
                <a:endParaRPr lang="en-US" sz="2667" dirty="0"/>
              </a:p>
              <a:p>
                <a:pPr marL="380990" lvl="4" indent="-380990">
                  <a:buFont typeface="Arial" panose="020B0604020202020204" pitchFamily="34" charset="0"/>
                  <a:buChar char="•"/>
                </a:pPr>
                <a:endParaRPr lang="en-US" sz="2667" dirty="0"/>
              </a:p>
              <a:p>
                <a:pPr marL="380990" lvl="4" indent="-380990">
                  <a:buFont typeface="Arial" panose="020B0604020202020204" pitchFamily="34" charset="0"/>
                  <a:buChar char="•"/>
                </a:pPr>
                <a:r>
                  <a:rPr lang="en-US" sz="2667" dirty="0"/>
                  <a:t>Zero knowledge: proof leaks no information about </a:t>
                </a:r>
                <a14:m>
                  <m:oMath xmlns:m="http://schemas.openxmlformats.org/officeDocument/2006/math">
                    <m:r>
                      <a:rPr lang="en-US" sz="2667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667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985747-A34E-C959-4CD7-61FF585AA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40" y="4539579"/>
                <a:ext cx="10906923" cy="2144498"/>
              </a:xfrm>
              <a:prstGeom prst="rect">
                <a:avLst/>
              </a:prstGeom>
              <a:blipFill>
                <a:blip r:embed="rId9"/>
                <a:stretch>
                  <a:fillRect l="-950" t="-3419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5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E2A0D8CA-1E3A-E694-82E2-3E75011CF54C}"/>
              </a:ext>
            </a:extLst>
          </p:cNvPr>
          <p:cNvSpPr/>
          <p:nvPr/>
        </p:nvSpPr>
        <p:spPr>
          <a:xfrm>
            <a:off x="601183" y="5388906"/>
            <a:ext cx="2317668" cy="7382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valid codeword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1A15B-F5DA-82A2-793A-84C2680A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error-correction code?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891A4-6FC6-D32D-F446-C40FDEA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20</a:t>
            </a:fld>
            <a:endParaRPr lang="en-US"/>
          </a:p>
        </p:txBody>
      </p:sp>
      <p:sp>
        <p:nvSpPr>
          <p:cNvPr id="69" name="流程图: 接点 6">
            <a:extLst>
              <a:ext uri="{FF2B5EF4-FFF2-40B4-BE49-F238E27FC236}">
                <a16:creationId xmlns:a16="http://schemas.microsoft.com/office/drawing/2014/main" id="{FDF135D2-38C3-9E20-7A07-86D31906AB88}"/>
              </a:ext>
            </a:extLst>
          </p:cNvPr>
          <p:cNvSpPr/>
          <p:nvPr/>
        </p:nvSpPr>
        <p:spPr>
          <a:xfrm>
            <a:off x="838202" y="255418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0" name="流程图: 接点 7">
            <a:extLst>
              <a:ext uri="{FF2B5EF4-FFF2-40B4-BE49-F238E27FC236}">
                <a16:creationId xmlns:a16="http://schemas.microsoft.com/office/drawing/2014/main" id="{3E1B2CEF-47C5-A2C3-F498-AD31B246133A}"/>
              </a:ext>
            </a:extLst>
          </p:cNvPr>
          <p:cNvSpPr/>
          <p:nvPr/>
        </p:nvSpPr>
        <p:spPr>
          <a:xfrm>
            <a:off x="838201" y="279960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1" name="流程图: 接点 8">
            <a:extLst>
              <a:ext uri="{FF2B5EF4-FFF2-40B4-BE49-F238E27FC236}">
                <a16:creationId xmlns:a16="http://schemas.microsoft.com/office/drawing/2014/main" id="{1D7CEF20-17F5-BC82-0BC5-DF9EEC8F6C89}"/>
              </a:ext>
            </a:extLst>
          </p:cNvPr>
          <p:cNvSpPr/>
          <p:nvPr/>
        </p:nvSpPr>
        <p:spPr>
          <a:xfrm>
            <a:off x="838201" y="304503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2" name="流程图: 接点 9">
            <a:extLst>
              <a:ext uri="{FF2B5EF4-FFF2-40B4-BE49-F238E27FC236}">
                <a16:creationId xmlns:a16="http://schemas.microsoft.com/office/drawing/2014/main" id="{67247F39-E02D-E42E-DDAB-3C903547838E}"/>
              </a:ext>
            </a:extLst>
          </p:cNvPr>
          <p:cNvSpPr/>
          <p:nvPr/>
        </p:nvSpPr>
        <p:spPr>
          <a:xfrm>
            <a:off x="838200" y="3290455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3" name="流程图: 接点 22">
            <a:extLst>
              <a:ext uri="{FF2B5EF4-FFF2-40B4-BE49-F238E27FC236}">
                <a16:creationId xmlns:a16="http://schemas.microsoft.com/office/drawing/2014/main" id="{9B3DF7A7-B8F2-2D28-04A7-954140384DF0}"/>
              </a:ext>
            </a:extLst>
          </p:cNvPr>
          <p:cNvSpPr/>
          <p:nvPr/>
        </p:nvSpPr>
        <p:spPr>
          <a:xfrm>
            <a:off x="1077688" y="255418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4" name="流程图: 接点 23">
            <a:extLst>
              <a:ext uri="{FF2B5EF4-FFF2-40B4-BE49-F238E27FC236}">
                <a16:creationId xmlns:a16="http://schemas.microsoft.com/office/drawing/2014/main" id="{290C4733-3386-6127-9AE7-048699E22BCE}"/>
              </a:ext>
            </a:extLst>
          </p:cNvPr>
          <p:cNvSpPr/>
          <p:nvPr/>
        </p:nvSpPr>
        <p:spPr>
          <a:xfrm>
            <a:off x="1077688" y="279960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5" name="流程图: 接点 24">
            <a:extLst>
              <a:ext uri="{FF2B5EF4-FFF2-40B4-BE49-F238E27FC236}">
                <a16:creationId xmlns:a16="http://schemas.microsoft.com/office/drawing/2014/main" id="{1E95E6C5-3AB3-76E3-6624-0153F6742B84}"/>
              </a:ext>
            </a:extLst>
          </p:cNvPr>
          <p:cNvSpPr/>
          <p:nvPr/>
        </p:nvSpPr>
        <p:spPr>
          <a:xfrm>
            <a:off x="1077688" y="304503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6" name="流程图: 接点 25">
            <a:extLst>
              <a:ext uri="{FF2B5EF4-FFF2-40B4-BE49-F238E27FC236}">
                <a16:creationId xmlns:a16="http://schemas.microsoft.com/office/drawing/2014/main" id="{7200EA5C-684D-37FA-E895-3C3D0E3D4814}"/>
              </a:ext>
            </a:extLst>
          </p:cNvPr>
          <p:cNvSpPr/>
          <p:nvPr/>
        </p:nvSpPr>
        <p:spPr>
          <a:xfrm>
            <a:off x="1077688" y="3290455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7" name="流程图: 接点 64">
            <a:extLst>
              <a:ext uri="{FF2B5EF4-FFF2-40B4-BE49-F238E27FC236}">
                <a16:creationId xmlns:a16="http://schemas.microsoft.com/office/drawing/2014/main" id="{489DA5D5-C9C4-5ABC-A593-05C68CEBB2B6}"/>
              </a:ext>
            </a:extLst>
          </p:cNvPr>
          <p:cNvSpPr/>
          <p:nvPr/>
        </p:nvSpPr>
        <p:spPr>
          <a:xfrm>
            <a:off x="1317175" y="255418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8" name="流程图: 接点 65">
            <a:extLst>
              <a:ext uri="{FF2B5EF4-FFF2-40B4-BE49-F238E27FC236}">
                <a16:creationId xmlns:a16="http://schemas.microsoft.com/office/drawing/2014/main" id="{B8B04899-7A2D-C99D-5110-BDE6AE454411}"/>
              </a:ext>
            </a:extLst>
          </p:cNvPr>
          <p:cNvSpPr/>
          <p:nvPr/>
        </p:nvSpPr>
        <p:spPr>
          <a:xfrm>
            <a:off x="1317174" y="279960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9" name="流程图: 接点 66">
            <a:extLst>
              <a:ext uri="{FF2B5EF4-FFF2-40B4-BE49-F238E27FC236}">
                <a16:creationId xmlns:a16="http://schemas.microsoft.com/office/drawing/2014/main" id="{1C736FA7-53EA-2E75-A766-02365C9F1308}"/>
              </a:ext>
            </a:extLst>
          </p:cNvPr>
          <p:cNvSpPr/>
          <p:nvPr/>
        </p:nvSpPr>
        <p:spPr>
          <a:xfrm>
            <a:off x="1317174" y="304503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0" name="流程图: 接点 67">
            <a:extLst>
              <a:ext uri="{FF2B5EF4-FFF2-40B4-BE49-F238E27FC236}">
                <a16:creationId xmlns:a16="http://schemas.microsoft.com/office/drawing/2014/main" id="{2B85A3A5-F9F3-3962-48DA-6C71D2A9F6E6}"/>
              </a:ext>
            </a:extLst>
          </p:cNvPr>
          <p:cNvSpPr/>
          <p:nvPr/>
        </p:nvSpPr>
        <p:spPr>
          <a:xfrm>
            <a:off x="1317173" y="3290455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1" name="流程图: 接点 72">
            <a:extLst>
              <a:ext uri="{FF2B5EF4-FFF2-40B4-BE49-F238E27FC236}">
                <a16:creationId xmlns:a16="http://schemas.microsoft.com/office/drawing/2014/main" id="{E53EA1CE-FDDE-AD4E-2CC4-F06E4AC41913}"/>
              </a:ext>
            </a:extLst>
          </p:cNvPr>
          <p:cNvSpPr/>
          <p:nvPr/>
        </p:nvSpPr>
        <p:spPr>
          <a:xfrm>
            <a:off x="1556661" y="255418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2" name="流程图: 接点 73">
            <a:extLst>
              <a:ext uri="{FF2B5EF4-FFF2-40B4-BE49-F238E27FC236}">
                <a16:creationId xmlns:a16="http://schemas.microsoft.com/office/drawing/2014/main" id="{A29AC784-0BBB-7F12-860F-E7A731539BDA}"/>
              </a:ext>
            </a:extLst>
          </p:cNvPr>
          <p:cNvSpPr/>
          <p:nvPr/>
        </p:nvSpPr>
        <p:spPr>
          <a:xfrm>
            <a:off x="1556659" y="279960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3" name="流程图: 接点 74">
            <a:extLst>
              <a:ext uri="{FF2B5EF4-FFF2-40B4-BE49-F238E27FC236}">
                <a16:creationId xmlns:a16="http://schemas.microsoft.com/office/drawing/2014/main" id="{D0F7BF66-346B-1690-3E66-D3680D23D3F2}"/>
              </a:ext>
            </a:extLst>
          </p:cNvPr>
          <p:cNvSpPr/>
          <p:nvPr/>
        </p:nvSpPr>
        <p:spPr>
          <a:xfrm>
            <a:off x="1556659" y="304503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4" name="流程图: 接点 75">
            <a:extLst>
              <a:ext uri="{FF2B5EF4-FFF2-40B4-BE49-F238E27FC236}">
                <a16:creationId xmlns:a16="http://schemas.microsoft.com/office/drawing/2014/main" id="{AF97075C-EE4D-EE03-19EB-38AC22F180C1}"/>
              </a:ext>
            </a:extLst>
          </p:cNvPr>
          <p:cNvSpPr/>
          <p:nvPr/>
        </p:nvSpPr>
        <p:spPr>
          <a:xfrm>
            <a:off x="1556658" y="3290455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" name="流程图: 接点 6">
            <a:extLst>
              <a:ext uri="{FF2B5EF4-FFF2-40B4-BE49-F238E27FC236}">
                <a16:creationId xmlns:a16="http://schemas.microsoft.com/office/drawing/2014/main" id="{2B1663D5-4350-05C7-9156-9DDE228B58E7}"/>
              </a:ext>
            </a:extLst>
          </p:cNvPr>
          <p:cNvSpPr/>
          <p:nvPr/>
        </p:nvSpPr>
        <p:spPr>
          <a:xfrm>
            <a:off x="840672" y="2556641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" name="流程图: 接点 7">
            <a:extLst>
              <a:ext uri="{FF2B5EF4-FFF2-40B4-BE49-F238E27FC236}">
                <a16:creationId xmlns:a16="http://schemas.microsoft.com/office/drawing/2014/main" id="{53824C8C-7BAD-FA32-2D6E-185F8F8E1E16}"/>
              </a:ext>
            </a:extLst>
          </p:cNvPr>
          <p:cNvSpPr/>
          <p:nvPr/>
        </p:nvSpPr>
        <p:spPr>
          <a:xfrm>
            <a:off x="840671" y="280206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" name="流程图: 接点 8">
            <a:extLst>
              <a:ext uri="{FF2B5EF4-FFF2-40B4-BE49-F238E27FC236}">
                <a16:creationId xmlns:a16="http://schemas.microsoft.com/office/drawing/2014/main" id="{11B02A93-BDC5-580C-8A92-BBC95A364485}"/>
              </a:ext>
            </a:extLst>
          </p:cNvPr>
          <p:cNvSpPr/>
          <p:nvPr/>
        </p:nvSpPr>
        <p:spPr>
          <a:xfrm>
            <a:off x="840671" y="304748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" name="流程图: 接点 9">
            <a:extLst>
              <a:ext uri="{FF2B5EF4-FFF2-40B4-BE49-F238E27FC236}">
                <a16:creationId xmlns:a16="http://schemas.microsoft.com/office/drawing/2014/main" id="{1D379708-745B-D517-9823-24917A87181F}"/>
              </a:ext>
            </a:extLst>
          </p:cNvPr>
          <p:cNvSpPr/>
          <p:nvPr/>
        </p:nvSpPr>
        <p:spPr>
          <a:xfrm>
            <a:off x="840670" y="329290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9" name="流程图: 接点 10">
            <a:extLst>
              <a:ext uri="{FF2B5EF4-FFF2-40B4-BE49-F238E27FC236}">
                <a16:creationId xmlns:a16="http://schemas.microsoft.com/office/drawing/2014/main" id="{96133653-A73D-E9A9-E928-458EB4F3E539}"/>
              </a:ext>
            </a:extLst>
          </p:cNvPr>
          <p:cNvSpPr/>
          <p:nvPr/>
        </p:nvSpPr>
        <p:spPr>
          <a:xfrm>
            <a:off x="840670" y="355614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" name="流程图: 接点 11">
            <a:extLst>
              <a:ext uri="{FF2B5EF4-FFF2-40B4-BE49-F238E27FC236}">
                <a16:creationId xmlns:a16="http://schemas.microsoft.com/office/drawing/2014/main" id="{D29D4535-957E-DD68-6125-6B53A9312B59}"/>
              </a:ext>
            </a:extLst>
          </p:cNvPr>
          <p:cNvSpPr/>
          <p:nvPr/>
        </p:nvSpPr>
        <p:spPr>
          <a:xfrm>
            <a:off x="840669" y="3801570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" name="流程图: 接点 12">
            <a:extLst>
              <a:ext uri="{FF2B5EF4-FFF2-40B4-BE49-F238E27FC236}">
                <a16:creationId xmlns:a16="http://schemas.microsoft.com/office/drawing/2014/main" id="{CBF4DC81-9B86-91F7-238C-1F24916973AC}"/>
              </a:ext>
            </a:extLst>
          </p:cNvPr>
          <p:cNvSpPr/>
          <p:nvPr/>
        </p:nvSpPr>
        <p:spPr>
          <a:xfrm>
            <a:off x="840669" y="404699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" name="流程图: 接点 22">
            <a:extLst>
              <a:ext uri="{FF2B5EF4-FFF2-40B4-BE49-F238E27FC236}">
                <a16:creationId xmlns:a16="http://schemas.microsoft.com/office/drawing/2014/main" id="{4DE8299A-5966-8EC1-DE77-266CD8A49CE9}"/>
              </a:ext>
            </a:extLst>
          </p:cNvPr>
          <p:cNvSpPr/>
          <p:nvPr/>
        </p:nvSpPr>
        <p:spPr>
          <a:xfrm>
            <a:off x="1080158" y="2556641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" name="流程图: 接点 23">
            <a:extLst>
              <a:ext uri="{FF2B5EF4-FFF2-40B4-BE49-F238E27FC236}">
                <a16:creationId xmlns:a16="http://schemas.microsoft.com/office/drawing/2014/main" id="{819D4F90-8142-817D-86DF-45D1136C3E2F}"/>
              </a:ext>
            </a:extLst>
          </p:cNvPr>
          <p:cNvSpPr/>
          <p:nvPr/>
        </p:nvSpPr>
        <p:spPr>
          <a:xfrm>
            <a:off x="1080158" y="280206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" name="流程图: 接点 24">
            <a:extLst>
              <a:ext uri="{FF2B5EF4-FFF2-40B4-BE49-F238E27FC236}">
                <a16:creationId xmlns:a16="http://schemas.microsoft.com/office/drawing/2014/main" id="{EF83E224-9491-7F49-89BA-A0807EE6996D}"/>
              </a:ext>
            </a:extLst>
          </p:cNvPr>
          <p:cNvSpPr/>
          <p:nvPr/>
        </p:nvSpPr>
        <p:spPr>
          <a:xfrm>
            <a:off x="1080158" y="304748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" name="流程图: 接点 25">
            <a:extLst>
              <a:ext uri="{FF2B5EF4-FFF2-40B4-BE49-F238E27FC236}">
                <a16:creationId xmlns:a16="http://schemas.microsoft.com/office/drawing/2014/main" id="{BC4D218A-7C45-CDEA-5574-008042740BDC}"/>
              </a:ext>
            </a:extLst>
          </p:cNvPr>
          <p:cNvSpPr/>
          <p:nvPr/>
        </p:nvSpPr>
        <p:spPr>
          <a:xfrm>
            <a:off x="1080158" y="329290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" name="流程图: 接点 26">
            <a:extLst>
              <a:ext uri="{FF2B5EF4-FFF2-40B4-BE49-F238E27FC236}">
                <a16:creationId xmlns:a16="http://schemas.microsoft.com/office/drawing/2014/main" id="{EE5F8322-E7F2-2E3D-2E2E-2AE414221CB9}"/>
              </a:ext>
            </a:extLst>
          </p:cNvPr>
          <p:cNvSpPr/>
          <p:nvPr/>
        </p:nvSpPr>
        <p:spPr>
          <a:xfrm>
            <a:off x="1080158" y="355614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7" name="流程图: 接点 27">
            <a:extLst>
              <a:ext uri="{FF2B5EF4-FFF2-40B4-BE49-F238E27FC236}">
                <a16:creationId xmlns:a16="http://schemas.microsoft.com/office/drawing/2014/main" id="{0D16DA83-3D54-7162-9307-410291B5202C}"/>
              </a:ext>
            </a:extLst>
          </p:cNvPr>
          <p:cNvSpPr/>
          <p:nvPr/>
        </p:nvSpPr>
        <p:spPr>
          <a:xfrm>
            <a:off x="1080156" y="3801570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8" name="流程图: 接点 28">
            <a:extLst>
              <a:ext uri="{FF2B5EF4-FFF2-40B4-BE49-F238E27FC236}">
                <a16:creationId xmlns:a16="http://schemas.microsoft.com/office/drawing/2014/main" id="{3CA6791F-78F8-BEB2-4513-105F731FCB76}"/>
              </a:ext>
            </a:extLst>
          </p:cNvPr>
          <p:cNvSpPr/>
          <p:nvPr/>
        </p:nvSpPr>
        <p:spPr>
          <a:xfrm>
            <a:off x="1080156" y="404699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9" name="流程图: 接点 64">
            <a:extLst>
              <a:ext uri="{FF2B5EF4-FFF2-40B4-BE49-F238E27FC236}">
                <a16:creationId xmlns:a16="http://schemas.microsoft.com/office/drawing/2014/main" id="{018C81AC-321D-87F4-C46A-A38AE752F202}"/>
              </a:ext>
            </a:extLst>
          </p:cNvPr>
          <p:cNvSpPr/>
          <p:nvPr/>
        </p:nvSpPr>
        <p:spPr>
          <a:xfrm>
            <a:off x="1319645" y="2556641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0" name="流程图: 接点 65">
            <a:extLst>
              <a:ext uri="{FF2B5EF4-FFF2-40B4-BE49-F238E27FC236}">
                <a16:creationId xmlns:a16="http://schemas.microsoft.com/office/drawing/2014/main" id="{CE8A8283-675C-6240-81A2-6B94BA306014}"/>
              </a:ext>
            </a:extLst>
          </p:cNvPr>
          <p:cNvSpPr/>
          <p:nvPr/>
        </p:nvSpPr>
        <p:spPr>
          <a:xfrm>
            <a:off x="1319644" y="280206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" name="流程图: 接点 66">
            <a:extLst>
              <a:ext uri="{FF2B5EF4-FFF2-40B4-BE49-F238E27FC236}">
                <a16:creationId xmlns:a16="http://schemas.microsoft.com/office/drawing/2014/main" id="{52CE72DB-7612-9066-882A-EC17CB06C699}"/>
              </a:ext>
            </a:extLst>
          </p:cNvPr>
          <p:cNvSpPr/>
          <p:nvPr/>
        </p:nvSpPr>
        <p:spPr>
          <a:xfrm>
            <a:off x="1319644" y="304748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2" name="流程图: 接点 67">
            <a:extLst>
              <a:ext uri="{FF2B5EF4-FFF2-40B4-BE49-F238E27FC236}">
                <a16:creationId xmlns:a16="http://schemas.microsoft.com/office/drawing/2014/main" id="{D48E862E-2F15-E25A-C274-0DBE5688C902}"/>
              </a:ext>
            </a:extLst>
          </p:cNvPr>
          <p:cNvSpPr/>
          <p:nvPr/>
        </p:nvSpPr>
        <p:spPr>
          <a:xfrm>
            <a:off x="1319643" y="329290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3" name="流程图: 接点 68">
            <a:extLst>
              <a:ext uri="{FF2B5EF4-FFF2-40B4-BE49-F238E27FC236}">
                <a16:creationId xmlns:a16="http://schemas.microsoft.com/office/drawing/2014/main" id="{D8E34621-FFB7-159B-FC01-AC77CFC5E76E}"/>
              </a:ext>
            </a:extLst>
          </p:cNvPr>
          <p:cNvSpPr/>
          <p:nvPr/>
        </p:nvSpPr>
        <p:spPr>
          <a:xfrm>
            <a:off x="1319643" y="355614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4" name="流程图: 接点 69">
            <a:extLst>
              <a:ext uri="{FF2B5EF4-FFF2-40B4-BE49-F238E27FC236}">
                <a16:creationId xmlns:a16="http://schemas.microsoft.com/office/drawing/2014/main" id="{108FAF7F-85EB-D96D-CEF2-A8804BADF726}"/>
              </a:ext>
            </a:extLst>
          </p:cNvPr>
          <p:cNvSpPr/>
          <p:nvPr/>
        </p:nvSpPr>
        <p:spPr>
          <a:xfrm>
            <a:off x="1319642" y="3801570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5" name="流程图: 接点 70">
            <a:extLst>
              <a:ext uri="{FF2B5EF4-FFF2-40B4-BE49-F238E27FC236}">
                <a16:creationId xmlns:a16="http://schemas.microsoft.com/office/drawing/2014/main" id="{E5B8CF9A-68FF-43F4-C22A-6D8FE3D1480F}"/>
              </a:ext>
            </a:extLst>
          </p:cNvPr>
          <p:cNvSpPr/>
          <p:nvPr/>
        </p:nvSpPr>
        <p:spPr>
          <a:xfrm>
            <a:off x="1319642" y="404699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6" name="流程图: 接点 72">
            <a:extLst>
              <a:ext uri="{FF2B5EF4-FFF2-40B4-BE49-F238E27FC236}">
                <a16:creationId xmlns:a16="http://schemas.microsoft.com/office/drawing/2014/main" id="{5798F6BF-76A8-7F03-FC34-31D4675F0EA6}"/>
              </a:ext>
            </a:extLst>
          </p:cNvPr>
          <p:cNvSpPr/>
          <p:nvPr/>
        </p:nvSpPr>
        <p:spPr>
          <a:xfrm>
            <a:off x="1559131" y="2556641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7" name="流程图: 接点 73">
            <a:extLst>
              <a:ext uri="{FF2B5EF4-FFF2-40B4-BE49-F238E27FC236}">
                <a16:creationId xmlns:a16="http://schemas.microsoft.com/office/drawing/2014/main" id="{BAADCB01-2C84-982A-ED86-0B84E745C86E}"/>
              </a:ext>
            </a:extLst>
          </p:cNvPr>
          <p:cNvSpPr/>
          <p:nvPr/>
        </p:nvSpPr>
        <p:spPr>
          <a:xfrm>
            <a:off x="1559129" y="280206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8" name="流程图: 接点 74">
            <a:extLst>
              <a:ext uri="{FF2B5EF4-FFF2-40B4-BE49-F238E27FC236}">
                <a16:creationId xmlns:a16="http://schemas.microsoft.com/office/drawing/2014/main" id="{5403966C-CEEB-4FF9-3D44-F0656EB0E483}"/>
              </a:ext>
            </a:extLst>
          </p:cNvPr>
          <p:cNvSpPr/>
          <p:nvPr/>
        </p:nvSpPr>
        <p:spPr>
          <a:xfrm>
            <a:off x="1559129" y="304748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9" name="流程图: 接点 75">
            <a:extLst>
              <a:ext uri="{FF2B5EF4-FFF2-40B4-BE49-F238E27FC236}">
                <a16:creationId xmlns:a16="http://schemas.microsoft.com/office/drawing/2014/main" id="{D168045B-2903-571E-3817-F7101D8BB96E}"/>
              </a:ext>
            </a:extLst>
          </p:cNvPr>
          <p:cNvSpPr/>
          <p:nvPr/>
        </p:nvSpPr>
        <p:spPr>
          <a:xfrm>
            <a:off x="1559128" y="329290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0" name="流程图: 接点 76">
            <a:extLst>
              <a:ext uri="{FF2B5EF4-FFF2-40B4-BE49-F238E27FC236}">
                <a16:creationId xmlns:a16="http://schemas.microsoft.com/office/drawing/2014/main" id="{F17F65E8-3E49-1858-CD61-46C15FB0C318}"/>
              </a:ext>
            </a:extLst>
          </p:cNvPr>
          <p:cNvSpPr/>
          <p:nvPr/>
        </p:nvSpPr>
        <p:spPr>
          <a:xfrm>
            <a:off x="1559128" y="355614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1" name="流程图: 接点 77">
            <a:extLst>
              <a:ext uri="{FF2B5EF4-FFF2-40B4-BE49-F238E27FC236}">
                <a16:creationId xmlns:a16="http://schemas.microsoft.com/office/drawing/2014/main" id="{BC26F9B0-D194-D4EF-460A-E37E24958638}"/>
              </a:ext>
            </a:extLst>
          </p:cNvPr>
          <p:cNvSpPr/>
          <p:nvPr/>
        </p:nvSpPr>
        <p:spPr>
          <a:xfrm>
            <a:off x="1559127" y="3801570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2" name="流程图: 接点 78">
            <a:extLst>
              <a:ext uri="{FF2B5EF4-FFF2-40B4-BE49-F238E27FC236}">
                <a16:creationId xmlns:a16="http://schemas.microsoft.com/office/drawing/2014/main" id="{5E13B633-2828-126A-3892-73532E5104B5}"/>
              </a:ext>
            </a:extLst>
          </p:cNvPr>
          <p:cNvSpPr/>
          <p:nvPr/>
        </p:nvSpPr>
        <p:spPr>
          <a:xfrm>
            <a:off x="1559127" y="404699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3" name="流程图: 接点 80">
            <a:extLst>
              <a:ext uri="{FF2B5EF4-FFF2-40B4-BE49-F238E27FC236}">
                <a16:creationId xmlns:a16="http://schemas.microsoft.com/office/drawing/2014/main" id="{0038911C-C4C2-B66E-E625-1D693FBCE3B6}"/>
              </a:ext>
            </a:extLst>
          </p:cNvPr>
          <p:cNvSpPr/>
          <p:nvPr/>
        </p:nvSpPr>
        <p:spPr>
          <a:xfrm>
            <a:off x="1798617" y="2556641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4" name="流程图: 接点 81">
            <a:extLst>
              <a:ext uri="{FF2B5EF4-FFF2-40B4-BE49-F238E27FC236}">
                <a16:creationId xmlns:a16="http://schemas.microsoft.com/office/drawing/2014/main" id="{42B61B7B-F761-085E-488E-47F04BDC34B8}"/>
              </a:ext>
            </a:extLst>
          </p:cNvPr>
          <p:cNvSpPr/>
          <p:nvPr/>
        </p:nvSpPr>
        <p:spPr>
          <a:xfrm>
            <a:off x="1798616" y="280206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5" name="流程图: 接点 82">
            <a:extLst>
              <a:ext uri="{FF2B5EF4-FFF2-40B4-BE49-F238E27FC236}">
                <a16:creationId xmlns:a16="http://schemas.microsoft.com/office/drawing/2014/main" id="{FF65BF98-2433-778D-CCF5-4B40F0C5A2AF}"/>
              </a:ext>
            </a:extLst>
          </p:cNvPr>
          <p:cNvSpPr/>
          <p:nvPr/>
        </p:nvSpPr>
        <p:spPr>
          <a:xfrm>
            <a:off x="1798616" y="304748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6" name="流程图: 接点 83">
            <a:extLst>
              <a:ext uri="{FF2B5EF4-FFF2-40B4-BE49-F238E27FC236}">
                <a16:creationId xmlns:a16="http://schemas.microsoft.com/office/drawing/2014/main" id="{60D7A06E-EF20-83A9-00D2-92523C58066F}"/>
              </a:ext>
            </a:extLst>
          </p:cNvPr>
          <p:cNvSpPr/>
          <p:nvPr/>
        </p:nvSpPr>
        <p:spPr>
          <a:xfrm>
            <a:off x="1798615" y="3292909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7" name="流程图: 接点 84">
            <a:extLst>
              <a:ext uri="{FF2B5EF4-FFF2-40B4-BE49-F238E27FC236}">
                <a16:creationId xmlns:a16="http://schemas.microsoft.com/office/drawing/2014/main" id="{AEB50D4C-2D5D-1FC7-2B69-8C7ED914795B}"/>
              </a:ext>
            </a:extLst>
          </p:cNvPr>
          <p:cNvSpPr/>
          <p:nvPr/>
        </p:nvSpPr>
        <p:spPr>
          <a:xfrm>
            <a:off x="1798615" y="355614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8" name="流程图: 接点 85">
            <a:extLst>
              <a:ext uri="{FF2B5EF4-FFF2-40B4-BE49-F238E27FC236}">
                <a16:creationId xmlns:a16="http://schemas.microsoft.com/office/drawing/2014/main" id="{B3F9BBA6-D69B-A88D-D08C-F712FA3495F8}"/>
              </a:ext>
            </a:extLst>
          </p:cNvPr>
          <p:cNvSpPr/>
          <p:nvPr/>
        </p:nvSpPr>
        <p:spPr>
          <a:xfrm>
            <a:off x="1798615" y="3801570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9" name="流程图: 接点 86">
            <a:extLst>
              <a:ext uri="{FF2B5EF4-FFF2-40B4-BE49-F238E27FC236}">
                <a16:creationId xmlns:a16="http://schemas.microsoft.com/office/drawing/2014/main" id="{B4599A72-FBFA-0626-F86A-55948CECFA06}"/>
              </a:ext>
            </a:extLst>
          </p:cNvPr>
          <p:cNvSpPr/>
          <p:nvPr/>
        </p:nvSpPr>
        <p:spPr>
          <a:xfrm>
            <a:off x="1798615" y="404699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0" name="流程图: 接点 88">
            <a:extLst>
              <a:ext uri="{FF2B5EF4-FFF2-40B4-BE49-F238E27FC236}">
                <a16:creationId xmlns:a16="http://schemas.microsoft.com/office/drawing/2014/main" id="{3B694543-4F1B-BC85-87D2-A884F4C32FA7}"/>
              </a:ext>
            </a:extLst>
          </p:cNvPr>
          <p:cNvSpPr/>
          <p:nvPr/>
        </p:nvSpPr>
        <p:spPr>
          <a:xfrm>
            <a:off x="2038104" y="2556641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1" name="流程图: 接点 89">
            <a:extLst>
              <a:ext uri="{FF2B5EF4-FFF2-40B4-BE49-F238E27FC236}">
                <a16:creationId xmlns:a16="http://schemas.microsoft.com/office/drawing/2014/main" id="{556E73C4-7818-B72E-2035-A88CED99F60B}"/>
              </a:ext>
            </a:extLst>
          </p:cNvPr>
          <p:cNvSpPr/>
          <p:nvPr/>
        </p:nvSpPr>
        <p:spPr>
          <a:xfrm>
            <a:off x="2038103" y="280206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2" name="流程图: 接点 90">
            <a:extLst>
              <a:ext uri="{FF2B5EF4-FFF2-40B4-BE49-F238E27FC236}">
                <a16:creationId xmlns:a16="http://schemas.microsoft.com/office/drawing/2014/main" id="{8708F361-BD8C-80E3-39DC-F562EF346BE7}"/>
              </a:ext>
            </a:extLst>
          </p:cNvPr>
          <p:cNvSpPr/>
          <p:nvPr/>
        </p:nvSpPr>
        <p:spPr>
          <a:xfrm>
            <a:off x="2038103" y="304748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3" name="流程图: 接点 91">
            <a:extLst>
              <a:ext uri="{FF2B5EF4-FFF2-40B4-BE49-F238E27FC236}">
                <a16:creationId xmlns:a16="http://schemas.microsoft.com/office/drawing/2014/main" id="{63514771-3E6F-9783-15E8-AD22962B434E}"/>
              </a:ext>
            </a:extLst>
          </p:cNvPr>
          <p:cNvSpPr/>
          <p:nvPr/>
        </p:nvSpPr>
        <p:spPr>
          <a:xfrm>
            <a:off x="2038103" y="3292909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4" name="流程图: 接点 92">
            <a:extLst>
              <a:ext uri="{FF2B5EF4-FFF2-40B4-BE49-F238E27FC236}">
                <a16:creationId xmlns:a16="http://schemas.microsoft.com/office/drawing/2014/main" id="{D3C90DDC-7BDF-BA0B-2BEE-B1998EE98FB0}"/>
              </a:ext>
            </a:extLst>
          </p:cNvPr>
          <p:cNvSpPr/>
          <p:nvPr/>
        </p:nvSpPr>
        <p:spPr>
          <a:xfrm>
            <a:off x="2038103" y="355614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5" name="流程图: 接点 93">
            <a:extLst>
              <a:ext uri="{FF2B5EF4-FFF2-40B4-BE49-F238E27FC236}">
                <a16:creationId xmlns:a16="http://schemas.microsoft.com/office/drawing/2014/main" id="{556FFE27-0359-1CCB-D8EC-E60D56228AFE}"/>
              </a:ext>
            </a:extLst>
          </p:cNvPr>
          <p:cNvSpPr/>
          <p:nvPr/>
        </p:nvSpPr>
        <p:spPr>
          <a:xfrm>
            <a:off x="2038101" y="3801570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6" name="流程图: 接点 94">
            <a:extLst>
              <a:ext uri="{FF2B5EF4-FFF2-40B4-BE49-F238E27FC236}">
                <a16:creationId xmlns:a16="http://schemas.microsoft.com/office/drawing/2014/main" id="{E0744524-1BCB-C0BD-E1B5-C15C710F2ADD}"/>
              </a:ext>
            </a:extLst>
          </p:cNvPr>
          <p:cNvSpPr/>
          <p:nvPr/>
        </p:nvSpPr>
        <p:spPr>
          <a:xfrm>
            <a:off x="2038101" y="404699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7" name="流程图: 接点 96">
            <a:extLst>
              <a:ext uri="{FF2B5EF4-FFF2-40B4-BE49-F238E27FC236}">
                <a16:creationId xmlns:a16="http://schemas.microsoft.com/office/drawing/2014/main" id="{CAADD8B4-2BCB-6EA6-4639-68F7C15A4170}"/>
              </a:ext>
            </a:extLst>
          </p:cNvPr>
          <p:cNvSpPr/>
          <p:nvPr/>
        </p:nvSpPr>
        <p:spPr>
          <a:xfrm>
            <a:off x="2277590" y="2556641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8" name="流程图: 接点 97">
            <a:extLst>
              <a:ext uri="{FF2B5EF4-FFF2-40B4-BE49-F238E27FC236}">
                <a16:creationId xmlns:a16="http://schemas.microsoft.com/office/drawing/2014/main" id="{FBD80439-FA74-0AD0-E228-48DAC4187C40}"/>
              </a:ext>
            </a:extLst>
          </p:cNvPr>
          <p:cNvSpPr/>
          <p:nvPr/>
        </p:nvSpPr>
        <p:spPr>
          <a:xfrm>
            <a:off x="2277589" y="280206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9" name="流程图: 接点 98">
            <a:extLst>
              <a:ext uri="{FF2B5EF4-FFF2-40B4-BE49-F238E27FC236}">
                <a16:creationId xmlns:a16="http://schemas.microsoft.com/office/drawing/2014/main" id="{F6A77CBC-0AFB-00DD-B445-F9B489C2F523}"/>
              </a:ext>
            </a:extLst>
          </p:cNvPr>
          <p:cNvSpPr/>
          <p:nvPr/>
        </p:nvSpPr>
        <p:spPr>
          <a:xfrm>
            <a:off x="2277589" y="304748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0" name="流程图: 接点 99">
            <a:extLst>
              <a:ext uri="{FF2B5EF4-FFF2-40B4-BE49-F238E27FC236}">
                <a16:creationId xmlns:a16="http://schemas.microsoft.com/office/drawing/2014/main" id="{492879E2-8132-5CE3-E923-633784DD9966}"/>
              </a:ext>
            </a:extLst>
          </p:cNvPr>
          <p:cNvSpPr/>
          <p:nvPr/>
        </p:nvSpPr>
        <p:spPr>
          <a:xfrm>
            <a:off x="2277588" y="3292909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1" name="流程图: 接点 100">
            <a:extLst>
              <a:ext uri="{FF2B5EF4-FFF2-40B4-BE49-F238E27FC236}">
                <a16:creationId xmlns:a16="http://schemas.microsoft.com/office/drawing/2014/main" id="{07B5BD3B-D1BB-F234-E9C0-1241A025FF8F}"/>
              </a:ext>
            </a:extLst>
          </p:cNvPr>
          <p:cNvSpPr/>
          <p:nvPr/>
        </p:nvSpPr>
        <p:spPr>
          <a:xfrm>
            <a:off x="2277588" y="355614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2" name="流程图: 接点 101">
            <a:extLst>
              <a:ext uri="{FF2B5EF4-FFF2-40B4-BE49-F238E27FC236}">
                <a16:creationId xmlns:a16="http://schemas.microsoft.com/office/drawing/2014/main" id="{B0F7A67C-3BAB-8DB5-9381-E03435EF95C0}"/>
              </a:ext>
            </a:extLst>
          </p:cNvPr>
          <p:cNvSpPr/>
          <p:nvPr/>
        </p:nvSpPr>
        <p:spPr>
          <a:xfrm>
            <a:off x="2277586" y="3801570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3" name="流程图: 接点 102">
            <a:extLst>
              <a:ext uri="{FF2B5EF4-FFF2-40B4-BE49-F238E27FC236}">
                <a16:creationId xmlns:a16="http://schemas.microsoft.com/office/drawing/2014/main" id="{88FBE68D-8D70-938B-8244-64FA3A7EBE00}"/>
              </a:ext>
            </a:extLst>
          </p:cNvPr>
          <p:cNvSpPr/>
          <p:nvPr/>
        </p:nvSpPr>
        <p:spPr>
          <a:xfrm>
            <a:off x="2277586" y="404699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4" name="流程图: 接点 104">
            <a:extLst>
              <a:ext uri="{FF2B5EF4-FFF2-40B4-BE49-F238E27FC236}">
                <a16:creationId xmlns:a16="http://schemas.microsoft.com/office/drawing/2014/main" id="{43E9277F-FCE9-E127-0A04-A2F2ABF3971E}"/>
              </a:ext>
            </a:extLst>
          </p:cNvPr>
          <p:cNvSpPr/>
          <p:nvPr/>
        </p:nvSpPr>
        <p:spPr>
          <a:xfrm>
            <a:off x="2517075" y="2556641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5" name="流程图: 接点 105">
            <a:extLst>
              <a:ext uri="{FF2B5EF4-FFF2-40B4-BE49-F238E27FC236}">
                <a16:creationId xmlns:a16="http://schemas.microsoft.com/office/drawing/2014/main" id="{80F8FFD8-BF3C-56EB-F67E-71D8AE39402E}"/>
              </a:ext>
            </a:extLst>
          </p:cNvPr>
          <p:cNvSpPr/>
          <p:nvPr/>
        </p:nvSpPr>
        <p:spPr>
          <a:xfrm>
            <a:off x="2517074" y="280206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6" name="流程图: 接点 106">
            <a:extLst>
              <a:ext uri="{FF2B5EF4-FFF2-40B4-BE49-F238E27FC236}">
                <a16:creationId xmlns:a16="http://schemas.microsoft.com/office/drawing/2014/main" id="{3BA0B7C4-C1DA-EFEE-D23E-44A6269B2B1D}"/>
              </a:ext>
            </a:extLst>
          </p:cNvPr>
          <p:cNvSpPr/>
          <p:nvPr/>
        </p:nvSpPr>
        <p:spPr>
          <a:xfrm>
            <a:off x="2517074" y="304748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7" name="流程图: 接点 107">
            <a:extLst>
              <a:ext uri="{FF2B5EF4-FFF2-40B4-BE49-F238E27FC236}">
                <a16:creationId xmlns:a16="http://schemas.microsoft.com/office/drawing/2014/main" id="{9501AD8F-4364-9E24-5256-D268D0AD798D}"/>
              </a:ext>
            </a:extLst>
          </p:cNvPr>
          <p:cNvSpPr/>
          <p:nvPr/>
        </p:nvSpPr>
        <p:spPr>
          <a:xfrm>
            <a:off x="2517073" y="3292909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8" name="流程图: 接点 108">
            <a:extLst>
              <a:ext uri="{FF2B5EF4-FFF2-40B4-BE49-F238E27FC236}">
                <a16:creationId xmlns:a16="http://schemas.microsoft.com/office/drawing/2014/main" id="{9B5C00CC-CDC7-0A01-D9E0-FB1D799A50D2}"/>
              </a:ext>
            </a:extLst>
          </p:cNvPr>
          <p:cNvSpPr/>
          <p:nvPr/>
        </p:nvSpPr>
        <p:spPr>
          <a:xfrm>
            <a:off x="2517073" y="355614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9" name="流程图: 接点 109">
            <a:extLst>
              <a:ext uri="{FF2B5EF4-FFF2-40B4-BE49-F238E27FC236}">
                <a16:creationId xmlns:a16="http://schemas.microsoft.com/office/drawing/2014/main" id="{BE411925-E0C0-0F51-0C87-8385CACA3566}"/>
              </a:ext>
            </a:extLst>
          </p:cNvPr>
          <p:cNvSpPr/>
          <p:nvPr/>
        </p:nvSpPr>
        <p:spPr>
          <a:xfrm>
            <a:off x="2517072" y="3801570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0" name="流程图: 接点 110">
            <a:extLst>
              <a:ext uri="{FF2B5EF4-FFF2-40B4-BE49-F238E27FC236}">
                <a16:creationId xmlns:a16="http://schemas.microsoft.com/office/drawing/2014/main" id="{2B831EC9-E578-67F2-B9AD-AEB87AE7F53D}"/>
              </a:ext>
            </a:extLst>
          </p:cNvPr>
          <p:cNvSpPr/>
          <p:nvPr/>
        </p:nvSpPr>
        <p:spPr>
          <a:xfrm>
            <a:off x="2517072" y="404699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1" name="双括号 5">
            <a:extLst>
              <a:ext uri="{FF2B5EF4-FFF2-40B4-BE49-F238E27FC236}">
                <a16:creationId xmlns:a16="http://schemas.microsoft.com/office/drawing/2014/main" id="{7FBDE3BC-EF76-5E27-F3CD-D9BF97082E82}"/>
              </a:ext>
            </a:extLst>
          </p:cNvPr>
          <p:cNvSpPr/>
          <p:nvPr/>
        </p:nvSpPr>
        <p:spPr>
          <a:xfrm>
            <a:off x="601183" y="2346823"/>
            <a:ext cx="2317668" cy="22958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62" name="流程图: 接点 13">
            <a:extLst>
              <a:ext uri="{FF2B5EF4-FFF2-40B4-BE49-F238E27FC236}">
                <a16:creationId xmlns:a16="http://schemas.microsoft.com/office/drawing/2014/main" id="{E0D7412C-C81B-58D9-8C62-38A0BB41A9AA}"/>
              </a:ext>
            </a:extLst>
          </p:cNvPr>
          <p:cNvSpPr/>
          <p:nvPr/>
        </p:nvSpPr>
        <p:spPr>
          <a:xfrm>
            <a:off x="840668" y="4292416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3" name="流程图: 接点 29">
            <a:extLst>
              <a:ext uri="{FF2B5EF4-FFF2-40B4-BE49-F238E27FC236}">
                <a16:creationId xmlns:a16="http://schemas.microsoft.com/office/drawing/2014/main" id="{6F9CE20C-6B78-E1FC-EB28-3B6C300689F5}"/>
              </a:ext>
            </a:extLst>
          </p:cNvPr>
          <p:cNvSpPr/>
          <p:nvPr/>
        </p:nvSpPr>
        <p:spPr>
          <a:xfrm>
            <a:off x="1080155" y="429241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4" name="流程图: 接点 71">
            <a:extLst>
              <a:ext uri="{FF2B5EF4-FFF2-40B4-BE49-F238E27FC236}">
                <a16:creationId xmlns:a16="http://schemas.microsoft.com/office/drawing/2014/main" id="{626EE804-D984-582B-30CF-0FBBD9F6B58C}"/>
              </a:ext>
            </a:extLst>
          </p:cNvPr>
          <p:cNvSpPr/>
          <p:nvPr/>
        </p:nvSpPr>
        <p:spPr>
          <a:xfrm>
            <a:off x="1319641" y="4292416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5" name="流程图: 接点 79">
            <a:extLst>
              <a:ext uri="{FF2B5EF4-FFF2-40B4-BE49-F238E27FC236}">
                <a16:creationId xmlns:a16="http://schemas.microsoft.com/office/drawing/2014/main" id="{3DC8AB5A-F211-1C2E-8FFC-9866E70DB567}"/>
              </a:ext>
            </a:extLst>
          </p:cNvPr>
          <p:cNvSpPr/>
          <p:nvPr/>
        </p:nvSpPr>
        <p:spPr>
          <a:xfrm>
            <a:off x="1559126" y="4292416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6" name="流程图: 接点 87">
            <a:extLst>
              <a:ext uri="{FF2B5EF4-FFF2-40B4-BE49-F238E27FC236}">
                <a16:creationId xmlns:a16="http://schemas.microsoft.com/office/drawing/2014/main" id="{AAF01F73-24F5-24B0-AD04-E4A6F9380B31}"/>
              </a:ext>
            </a:extLst>
          </p:cNvPr>
          <p:cNvSpPr/>
          <p:nvPr/>
        </p:nvSpPr>
        <p:spPr>
          <a:xfrm>
            <a:off x="1798614" y="4292416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7" name="流程图: 接点 95">
            <a:extLst>
              <a:ext uri="{FF2B5EF4-FFF2-40B4-BE49-F238E27FC236}">
                <a16:creationId xmlns:a16="http://schemas.microsoft.com/office/drawing/2014/main" id="{B633A9FB-D81D-6FB3-7782-2261CA7C70D5}"/>
              </a:ext>
            </a:extLst>
          </p:cNvPr>
          <p:cNvSpPr/>
          <p:nvPr/>
        </p:nvSpPr>
        <p:spPr>
          <a:xfrm>
            <a:off x="2038100" y="4292416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8" name="流程图: 接点 103">
            <a:extLst>
              <a:ext uri="{FF2B5EF4-FFF2-40B4-BE49-F238E27FC236}">
                <a16:creationId xmlns:a16="http://schemas.microsoft.com/office/drawing/2014/main" id="{93203392-9717-B7D3-0795-5ECD142DDBA7}"/>
              </a:ext>
            </a:extLst>
          </p:cNvPr>
          <p:cNvSpPr/>
          <p:nvPr/>
        </p:nvSpPr>
        <p:spPr>
          <a:xfrm>
            <a:off x="2277585" y="4292416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5" name="流程图: 接点 111">
            <a:extLst>
              <a:ext uri="{FF2B5EF4-FFF2-40B4-BE49-F238E27FC236}">
                <a16:creationId xmlns:a16="http://schemas.microsoft.com/office/drawing/2014/main" id="{678AF197-B0E4-6A6E-BF6D-6374E3DCBDCB}"/>
              </a:ext>
            </a:extLst>
          </p:cNvPr>
          <p:cNvSpPr/>
          <p:nvPr/>
        </p:nvSpPr>
        <p:spPr>
          <a:xfrm>
            <a:off x="2517072" y="4292416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1" name="流程图: 接点 13">
            <a:extLst>
              <a:ext uri="{FF2B5EF4-FFF2-40B4-BE49-F238E27FC236}">
                <a16:creationId xmlns:a16="http://schemas.microsoft.com/office/drawing/2014/main" id="{C7999E61-60BA-0733-4533-7DCA2B727CC7}"/>
              </a:ext>
            </a:extLst>
          </p:cNvPr>
          <p:cNvSpPr/>
          <p:nvPr/>
        </p:nvSpPr>
        <p:spPr>
          <a:xfrm>
            <a:off x="840668" y="5477940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2" name="流程图: 接点 29">
            <a:extLst>
              <a:ext uri="{FF2B5EF4-FFF2-40B4-BE49-F238E27FC236}">
                <a16:creationId xmlns:a16="http://schemas.microsoft.com/office/drawing/2014/main" id="{14C8BF3B-1C50-C72B-206F-DEC4E6772DA4}"/>
              </a:ext>
            </a:extLst>
          </p:cNvPr>
          <p:cNvSpPr/>
          <p:nvPr/>
        </p:nvSpPr>
        <p:spPr>
          <a:xfrm>
            <a:off x="1080155" y="5477940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3" name="流程图: 接点 71">
            <a:extLst>
              <a:ext uri="{FF2B5EF4-FFF2-40B4-BE49-F238E27FC236}">
                <a16:creationId xmlns:a16="http://schemas.microsoft.com/office/drawing/2014/main" id="{C92CF247-458E-5AEA-1A72-01592ECDEE40}"/>
              </a:ext>
            </a:extLst>
          </p:cNvPr>
          <p:cNvSpPr/>
          <p:nvPr/>
        </p:nvSpPr>
        <p:spPr>
          <a:xfrm>
            <a:off x="1319641" y="5477940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4" name="流程图: 接点 79">
            <a:extLst>
              <a:ext uri="{FF2B5EF4-FFF2-40B4-BE49-F238E27FC236}">
                <a16:creationId xmlns:a16="http://schemas.microsoft.com/office/drawing/2014/main" id="{E03086AC-0B11-41E4-2C1C-C65AC5C712A4}"/>
              </a:ext>
            </a:extLst>
          </p:cNvPr>
          <p:cNvSpPr/>
          <p:nvPr/>
        </p:nvSpPr>
        <p:spPr>
          <a:xfrm>
            <a:off x="1559126" y="5477940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5" name="流程图: 接点 87">
            <a:extLst>
              <a:ext uri="{FF2B5EF4-FFF2-40B4-BE49-F238E27FC236}">
                <a16:creationId xmlns:a16="http://schemas.microsoft.com/office/drawing/2014/main" id="{87B81375-66C0-B4E8-076E-1A02CD7CF50A}"/>
              </a:ext>
            </a:extLst>
          </p:cNvPr>
          <p:cNvSpPr/>
          <p:nvPr/>
        </p:nvSpPr>
        <p:spPr>
          <a:xfrm>
            <a:off x="1798614" y="5477940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6" name="流程图: 接点 95">
            <a:extLst>
              <a:ext uri="{FF2B5EF4-FFF2-40B4-BE49-F238E27FC236}">
                <a16:creationId xmlns:a16="http://schemas.microsoft.com/office/drawing/2014/main" id="{530DDCEC-74F9-E0F9-553B-7C7B7BF4C4A2}"/>
              </a:ext>
            </a:extLst>
          </p:cNvPr>
          <p:cNvSpPr/>
          <p:nvPr/>
        </p:nvSpPr>
        <p:spPr>
          <a:xfrm>
            <a:off x="2038100" y="5477940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7" name="流程图: 接点 103">
            <a:extLst>
              <a:ext uri="{FF2B5EF4-FFF2-40B4-BE49-F238E27FC236}">
                <a16:creationId xmlns:a16="http://schemas.microsoft.com/office/drawing/2014/main" id="{B590FC2C-F75E-2C5C-45B9-7ACFFAD8641A}"/>
              </a:ext>
            </a:extLst>
          </p:cNvPr>
          <p:cNvSpPr/>
          <p:nvPr/>
        </p:nvSpPr>
        <p:spPr>
          <a:xfrm>
            <a:off x="2277585" y="5477940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8" name="流程图: 接点 111">
            <a:extLst>
              <a:ext uri="{FF2B5EF4-FFF2-40B4-BE49-F238E27FC236}">
                <a16:creationId xmlns:a16="http://schemas.microsoft.com/office/drawing/2014/main" id="{7DCCE93B-20AA-068B-2705-9E36F3A7CC36}"/>
              </a:ext>
            </a:extLst>
          </p:cNvPr>
          <p:cNvSpPr/>
          <p:nvPr/>
        </p:nvSpPr>
        <p:spPr>
          <a:xfrm>
            <a:off x="2517072" y="5477940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BE5E3969-47A6-FB3D-D963-9A1C5D0D4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17" y="1940596"/>
            <a:ext cx="7462483" cy="4351338"/>
          </a:xfrm>
        </p:spPr>
        <p:txBody>
          <a:bodyPr/>
          <a:lstStyle/>
          <a:p>
            <a:r>
              <a:rPr lang="en-US" dirty="0"/>
              <a:t>Interleaved code check</a:t>
            </a:r>
          </a:p>
        </p:txBody>
      </p:sp>
      <p:sp>
        <p:nvSpPr>
          <p:cNvPr id="112" name="Arrow: Down 111">
            <a:extLst>
              <a:ext uri="{FF2B5EF4-FFF2-40B4-BE49-F238E27FC236}">
                <a16:creationId xmlns:a16="http://schemas.microsoft.com/office/drawing/2014/main" id="{E125AD73-BED8-3986-D09B-D0360D053275}"/>
              </a:ext>
            </a:extLst>
          </p:cNvPr>
          <p:cNvSpPr/>
          <p:nvPr/>
        </p:nvSpPr>
        <p:spPr>
          <a:xfrm>
            <a:off x="264252" y="4636763"/>
            <a:ext cx="3068724" cy="75214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Random linear combination</a:t>
            </a:r>
          </a:p>
        </p:txBody>
      </p:sp>
    </p:spTree>
    <p:extLst>
      <p:ext uri="{BB962C8B-B14F-4D97-AF65-F5344CB8AC3E}">
        <p14:creationId xmlns:p14="http://schemas.microsoft.com/office/powerpoint/2010/main" val="3996888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A15B-F5DA-82A2-793A-84C2680A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error-correction code?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891A4-6FC6-D32D-F446-C40FDEA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21</a:t>
            </a:fld>
            <a:endParaRPr lang="en-US"/>
          </a:p>
        </p:txBody>
      </p:sp>
      <p:sp>
        <p:nvSpPr>
          <p:cNvPr id="69" name="流程图: 接点 6">
            <a:extLst>
              <a:ext uri="{FF2B5EF4-FFF2-40B4-BE49-F238E27FC236}">
                <a16:creationId xmlns:a16="http://schemas.microsoft.com/office/drawing/2014/main" id="{FDF135D2-38C3-9E20-7A07-86D31906AB88}"/>
              </a:ext>
            </a:extLst>
          </p:cNvPr>
          <p:cNvSpPr/>
          <p:nvPr/>
        </p:nvSpPr>
        <p:spPr>
          <a:xfrm>
            <a:off x="838202" y="255418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0" name="流程图: 接点 7">
            <a:extLst>
              <a:ext uri="{FF2B5EF4-FFF2-40B4-BE49-F238E27FC236}">
                <a16:creationId xmlns:a16="http://schemas.microsoft.com/office/drawing/2014/main" id="{3E1B2CEF-47C5-A2C3-F498-AD31B246133A}"/>
              </a:ext>
            </a:extLst>
          </p:cNvPr>
          <p:cNvSpPr/>
          <p:nvPr/>
        </p:nvSpPr>
        <p:spPr>
          <a:xfrm>
            <a:off x="838201" y="279960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1" name="流程图: 接点 8">
            <a:extLst>
              <a:ext uri="{FF2B5EF4-FFF2-40B4-BE49-F238E27FC236}">
                <a16:creationId xmlns:a16="http://schemas.microsoft.com/office/drawing/2014/main" id="{1D7CEF20-17F5-BC82-0BC5-DF9EEC8F6C89}"/>
              </a:ext>
            </a:extLst>
          </p:cNvPr>
          <p:cNvSpPr/>
          <p:nvPr/>
        </p:nvSpPr>
        <p:spPr>
          <a:xfrm>
            <a:off x="838201" y="304503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2" name="流程图: 接点 9">
            <a:extLst>
              <a:ext uri="{FF2B5EF4-FFF2-40B4-BE49-F238E27FC236}">
                <a16:creationId xmlns:a16="http://schemas.microsoft.com/office/drawing/2014/main" id="{67247F39-E02D-E42E-DDAB-3C903547838E}"/>
              </a:ext>
            </a:extLst>
          </p:cNvPr>
          <p:cNvSpPr/>
          <p:nvPr/>
        </p:nvSpPr>
        <p:spPr>
          <a:xfrm>
            <a:off x="838200" y="3290455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3" name="流程图: 接点 22">
            <a:extLst>
              <a:ext uri="{FF2B5EF4-FFF2-40B4-BE49-F238E27FC236}">
                <a16:creationId xmlns:a16="http://schemas.microsoft.com/office/drawing/2014/main" id="{9B3DF7A7-B8F2-2D28-04A7-954140384DF0}"/>
              </a:ext>
            </a:extLst>
          </p:cNvPr>
          <p:cNvSpPr/>
          <p:nvPr/>
        </p:nvSpPr>
        <p:spPr>
          <a:xfrm>
            <a:off x="1077688" y="255418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4" name="流程图: 接点 23">
            <a:extLst>
              <a:ext uri="{FF2B5EF4-FFF2-40B4-BE49-F238E27FC236}">
                <a16:creationId xmlns:a16="http://schemas.microsoft.com/office/drawing/2014/main" id="{290C4733-3386-6127-9AE7-048699E22BCE}"/>
              </a:ext>
            </a:extLst>
          </p:cNvPr>
          <p:cNvSpPr/>
          <p:nvPr/>
        </p:nvSpPr>
        <p:spPr>
          <a:xfrm>
            <a:off x="1077688" y="279960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5" name="流程图: 接点 24">
            <a:extLst>
              <a:ext uri="{FF2B5EF4-FFF2-40B4-BE49-F238E27FC236}">
                <a16:creationId xmlns:a16="http://schemas.microsoft.com/office/drawing/2014/main" id="{1E95E6C5-3AB3-76E3-6624-0153F6742B84}"/>
              </a:ext>
            </a:extLst>
          </p:cNvPr>
          <p:cNvSpPr/>
          <p:nvPr/>
        </p:nvSpPr>
        <p:spPr>
          <a:xfrm>
            <a:off x="1077688" y="304503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6" name="流程图: 接点 25">
            <a:extLst>
              <a:ext uri="{FF2B5EF4-FFF2-40B4-BE49-F238E27FC236}">
                <a16:creationId xmlns:a16="http://schemas.microsoft.com/office/drawing/2014/main" id="{7200EA5C-684D-37FA-E895-3C3D0E3D4814}"/>
              </a:ext>
            </a:extLst>
          </p:cNvPr>
          <p:cNvSpPr/>
          <p:nvPr/>
        </p:nvSpPr>
        <p:spPr>
          <a:xfrm>
            <a:off x="1077688" y="3290455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7" name="流程图: 接点 64">
            <a:extLst>
              <a:ext uri="{FF2B5EF4-FFF2-40B4-BE49-F238E27FC236}">
                <a16:creationId xmlns:a16="http://schemas.microsoft.com/office/drawing/2014/main" id="{489DA5D5-C9C4-5ABC-A593-05C68CEBB2B6}"/>
              </a:ext>
            </a:extLst>
          </p:cNvPr>
          <p:cNvSpPr/>
          <p:nvPr/>
        </p:nvSpPr>
        <p:spPr>
          <a:xfrm>
            <a:off x="1317175" y="255418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8" name="流程图: 接点 65">
            <a:extLst>
              <a:ext uri="{FF2B5EF4-FFF2-40B4-BE49-F238E27FC236}">
                <a16:creationId xmlns:a16="http://schemas.microsoft.com/office/drawing/2014/main" id="{B8B04899-7A2D-C99D-5110-BDE6AE454411}"/>
              </a:ext>
            </a:extLst>
          </p:cNvPr>
          <p:cNvSpPr/>
          <p:nvPr/>
        </p:nvSpPr>
        <p:spPr>
          <a:xfrm>
            <a:off x="1317174" y="279960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9" name="流程图: 接点 66">
            <a:extLst>
              <a:ext uri="{FF2B5EF4-FFF2-40B4-BE49-F238E27FC236}">
                <a16:creationId xmlns:a16="http://schemas.microsoft.com/office/drawing/2014/main" id="{1C736FA7-53EA-2E75-A766-02365C9F1308}"/>
              </a:ext>
            </a:extLst>
          </p:cNvPr>
          <p:cNvSpPr/>
          <p:nvPr/>
        </p:nvSpPr>
        <p:spPr>
          <a:xfrm>
            <a:off x="1317174" y="304503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0" name="流程图: 接点 67">
            <a:extLst>
              <a:ext uri="{FF2B5EF4-FFF2-40B4-BE49-F238E27FC236}">
                <a16:creationId xmlns:a16="http://schemas.microsoft.com/office/drawing/2014/main" id="{2B85A3A5-F9F3-3962-48DA-6C71D2A9F6E6}"/>
              </a:ext>
            </a:extLst>
          </p:cNvPr>
          <p:cNvSpPr/>
          <p:nvPr/>
        </p:nvSpPr>
        <p:spPr>
          <a:xfrm>
            <a:off x="1317173" y="3290455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1" name="流程图: 接点 72">
            <a:extLst>
              <a:ext uri="{FF2B5EF4-FFF2-40B4-BE49-F238E27FC236}">
                <a16:creationId xmlns:a16="http://schemas.microsoft.com/office/drawing/2014/main" id="{E53EA1CE-FDDE-AD4E-2CC4-F06E4AC41913}"/>
              </a:ext>
            </a:extLst>
          </p:cNvPr>
          <p:cNvSpPr/>
          <p:nvPr/>
        </p:nvSpPr>
        <p:spPr>
          <a:xfrm>
            <a:off x="1556661" y="255418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2" name="流程图: 接点 73">
            <a:extLst>
              <a:ext uri="{FF2B5EF4-FFF2-40B4-BE49-F238E27FC236}">
                <a16:creationId xmlns:a16="http://schemas.microsoft.com/office/drawing/2014/main" id="{A29AC784-0BBB-7F12-860F-E7A731539BDA}"/>
              </a:ext>
            </a:extLst>
          </p:cNvPr>
          <p:cNvSpPr/>
          <p:nvPr/>
        </p:nvSpPr>
        <p:spPr>
          <a:xfrm>
            <a:off x="1556659" y="279960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3" name="流程图: 接点 74">
            <a:extLst>
              <a:ext uri="{FF2B5EF4-FFF2-40B4-BE49-F238E27FC236}">
                <a16:creationId xmlns:a16="http://schemas.microsoft.com/office/drawing/2014/main" id="{D0F7BF66-346B-1690-3E66-D3680D23D3F2}"/>
              </a:ext>
            </a:extLst>
          </p:cNvPr>
          <p:cNvSpPr/>
          <p:nvPr/>
        </p:nvSpPr>
        <p:spPr>
          <a:xfrm>
            <a:off x="1556659" y="304503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4" name="流程图: 接点 75">
            <a:extLst>
              <a:ext uri="{FF2B5EF4-FFF2-40B4-BE49-F238E27FC236}">
                <a16:creationId xmlns:a16="http://schemas.microsoft.com/office/drawing/2014/main" id="{AF97075C-EE4D-EE03-19EB-38AC22F180C1}"/>
              </a:ext>
            </a:extLst>
          </p:cNvPr>
          <p:cNvSpPr/>
          <p:nvPr/>
        </p:nvSpPr>
        <p:spPr>
          <a:xfrm>
            <a:off x="1556658" y="3290455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" name="流程图: 接点 6">
            <a:extLst>
              <a:ext uri="{FF2B5EF4-FFF2-40B4-BE49-F238E27FC236}">
                <a16:creationId xmlns:a16="http://schemas.microsoft.com/office/drawing/2014/main" id="{2B1663D5-4350-05C7-9156-9DDE228B58E7}"/>
              </a:ext>
            </a:extLst>
          </p:cNvPr>
          <p:cNvSpPr/>
          <p:nvPr/>
        </p:nvSpPr>
        <p:spPr>
          <a:xfrm>
            <a:off x="840672" y="2556641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" name="流程图: 接点 7">
            <a:extLst>
              <a:ext uri="{FF2B5EF4-FFF2-40B4-BE49-F238E27FC236}">
                <a16:creationId xmlns:a16="http://schemas.microsoft.com/office/drawing/2014/main" id="{53824C8C-7BAD-FA32-2D6E-185F8F8E1E16}"/>
              </a:ext>
            </a:extLst>
          </p:cNvPr>
          <p:cNvSpPr/>
          <p:nvPr/>
        </p:nvSpPr>
        <p:spPr>
          <a:xfrm>
            <a:off x="840671" y="280206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" name="流程图: 接点 8">
            <a:extLst>
              <a:ext uri="{FF2B5EF4-FFF2-40B4-BE49-F238E27FC236}">
                <a16:creationId xmlns:a16="http://schemas.microsoft.com/office/drawing/2014/main" id="{11B02A93-BDC5-580C-8A92-BBC95A364485}"/>
              </a:ext>
            </a:extLst>
          </p:cNvPr>
          <p:cNvSpPr/>
          <p:nvPr/>
        </p:nvSpPr>
        <p:spPr>
          <a:xfrm>
            <a:off x="840671" y="304748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" name="流程图: 接点 9">
            <a:extLst>
              <a:ext uri="{FF2B5EF4-FFF2-40B4-BE49-F238E27FC236}">
                <a16:creationId xmlns:a16="http://schemas.microsoft.com/office/drawing/2014/main" id="{1D379708-745B-D517-9823-24917A87181F}"/>
              </a:ext>
            </a:extLst>
          </p:cNvPr>
          <p:cNvSpPr/>
          <p:nvPr/>
        </p:nvSpPr>
        <p:spPr>
          <a:xfrm>
            <a:off x="840670" y="329290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9" name="流程图: 接点 10">
            <a:extLst>
              <a:ext uri="{FF2B5EF4-FFF2-40B4-BE49-F238E27FC236}">
                <a16:creationId xmlns:a16="http://schemas.microsoft.com/office/drawing/2014/main" id="{96133653-A73D-E9A9-E928-458EB4F3E539}"/>
              </a:ext>
            </a:extLst>
          </p:cNvPr>
          <p:cNvSpPr/>
          <p:nvPr/>
        </p:nvSpPr>
        <p:spPr>
          <a:xfrm>
            <a:off x="840670" y="355614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" name="流程图: 接点 11">
            <a:extLst>
              <a:ext uri="{FF2B5EF4-FFF2-40B4-BE49-F238E27FC236}">
                <a16:creationId xmlns:a16="http://schemas.microsoft.com/office/drawing/2014/main" id="{D29D4535-957E-DD68-6125-6B53A9312B59}"/>
              </a:ext>
            </a:extLst>
          </p:cNvPr>
          <p:cNvSpPr/>
          <p:nvPr/>
        </p:nvSpPr>
        <p:spPr>
          <a:xfrm>
            <a:off x="840669" y="3801570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" name="流程图: 接点 12">
            <a:extLst>
              <a:ext uri="{FF2B5EF4-FFF2-40B4-BE49-F238E27FC236}">
                <a16:creationId xmlns:a16="http://schemas.microsoft.com/office/drawing/2014/main" id="{CBF4DC81-9B86-91F7-238C-1F24916973AC}"/>
              </a:ext>
            </a:extLst>
          </p:cNvPr>
          <p:cNvSpPr/>
          <p:nvPr/>
        </p:nvSpPr>
        <p:spPr>
          <a:xfrm>
            <a:off x="840669" y="404699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" name="流程图: 接点 22">
            <a:extLst>
              <a:ext uri="{FF2B5EF4-FFF2-40B4-BE49-F238E27FC236}">
                <a16:creationId xmlns:a16="http://schemas.microsoft.com/office/drawing/2014/main" id="{4DE8299A-5966-8EC1-DE77-266CD8A49CE9}"/>
              </a:ext>
            </a:extLst>
          </p:cNvPr>
          <p:cNvSpPr/>
          <p:nvPr/>
        </p:nvSpPr>
        <p:spPr>
          <a:xfrm>
            <a:off x="1080158" y="2556641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" name="流程图: 接点 23">
            <a:extLst>
              <a:ext uri="{FF2B5EF4-FFF2-40B4-BE49-F238E27FC236}">
                <a16:creationId xmlns:a16="http://schemas.microsoft.com/office/drawing/2014/main" id="{819D4F90-8142-817D-86DF-45D1136C3E2F}"/>
              </a:ext>
            </a:extLst>
          </p:cNvPr>
          <p:cNvSpPr/>
          <p:nvPr/>
        </p:nvSpPr>
        <p:spPr>
          <a:xfrm>
            <a:off x="1080158" y="280206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" name="流程图: 接点 24">
            <a:extLst>
              <a:ext uri="{FF2B5EF4-FFF2-40B4-BE49-F238E27FC236}">
                <a16:creationId xmlns:a16="http://schemas.microsoft.com/office/drawing/2014/main" id="{EF83E224-9491-7F49-89BA-A0807EE6996D}"/>
              </a:ext>
            </a:extLst>
          </p:cNvPr>
          <p:cNvSpPr/>
          <p:nvPr/>
        </p:nvSpPr>
        <p:spPr>
          <a:xfrm>
            <a:off x="1080158" y="304748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" name="流程图: 接点 25">
            <a:extLst>
              <a:ext uri="{FF2B5EF4-FFF2-40B4-BE49-F238E27FC236}">
                <a16:creationId xmlns:a16="http://schemas.microsoft.com/office/drawing/2014/main" id="{BC4D218A-7C45-CDEA-5574-008042740BDC}"/>
              </a:ext>
            </a:extLst>
          </p:cNvPr>
          <p:cNvSpPr/>
          <p:nvPr/>
        </p:nvSpPr>
        <p:spPr>
          <a:xfrm>
            <a:off x="1080158" y="329290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" name="流程图: 接点 26">
            <a:extLst>
              <a:ext uri="{FF2B5EF4-FFF2-40B4-BE49-F238E27FC236}">
                <a16:creationId xmlns:a16="http://schemas.microsoft.com/office/drawing/2014/main" id="{EE5F8322-E7F2-2E3D-2E2E-2AE414221CB9}"/>
              </a:ext>
            </a:extLst>
          </p:cNvPr>
          <p:cNvSpPr/>
          <p:nvPr/>
        </p:nvSpPr>
        <p:spPr>
          <a:xfrm>
            <a:off x="1080158" y="355614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7" name="流程图: 接点 27">
            <a:extLst>
              <a:ext uri="{FF2B5EF4-FFF2-40B4-BE49-F238E27FC236}">
                <a16:creationId xmlns:a16="http://schemas.microsoft.com/office/drawing/2014/main" id="{0D16DA83-3D54-7162-9307-410291B5202C}"/>
              </a:ext>
            </a:extLst>
          </p:cNvPr>
          <p:cNvSpPr/>
          <p:nvPr/>
        </p:nvSpPr>
        <p:spPr>
          <a:xfrm>
            <a:off x="1080156" y="3801570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8" name="流程图: 接点 28">
            <a:extLst>
              <a:ext uri="{FF2B5EF4-FFF2-40B4-BE49-F238E27FC236}">
                <a16:creationId xmlns:a16="http://schemas.microsoft.com/office/drawing/2014/main" id="{3CA6791F-78F8-BEB2-4513-105F731FCB76}"/>
              </a:ext>
            </a:extLst>
          </p:cNvPr>
          <p:cNvSpPr/>
          <p:nvPr/>
        </p:nvSpPr>
        <p:spPr>
          <a:xfrm>
            <a:off x="1080156" y="404699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9" name="流程图: 接点 64">
            <a:extLst>
              <a:ext uri="{FF2B5EF4-FFF2-40B4-BE49-F238E27FC236}">
                <a16:creationId xmlns:a16="http://schemas.microsoft.com/office/drawing/2014/main" id="{018C81AC-321D-87F4-C46A-A38AE752F202}"/>
              </a:ext>
            </a:extLst>
          </p:cNvPr>
          <p:cNvSpPr/>
          <p:nvPr/>
        </p:nvSpPr>
        <p:spPr>
          <a:xfrm>
            <a:off x="1319645" y="2556641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0" name="流程图: 接点 65">
            <a:extLst>
              <a:ext uri="{FF2B5EF4-FFF2-40B4-BE49-F238E27FC236}">
                <a16:creationId xmlns:a16="http://schemas.microsoft.com/office/drawing/2014/main" id="{CE8A8283-675C-6240-81A2-6B94BA306014}"/>
              </a:ext>
            </a:extLst>
          </p:cNvPr>
          <p:cNvSpPr/>
          <p:nvPr/>
        </p:nvSpPr>
        <p:spPr>
          <a:xfrm>
            <a:off x="1319644" y="280206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" name="流程图: 接点 66">
            <a:extLst>
              <a:ext uri="{FF2B5EF4-FFF2-40B4-BE49-F238E27FC236}">
                <a16:creationId xmlns:a16="http://schemas.microsoft.com/office/drawing/2014/main" id="{52CE72DB-7612-9066-882A-EC17CB06C699}"/>
              </a:ext>
            </a:extLst>
          </p:cNvPr>
          <p:cNvSpPr/>
          <p:nvPr/>
        </p:nvSpPr>
        <p:spPr>
          <a:xfrm>
            <a:off x="1319644" y="304748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2" name="流程图: 接点 67">
            <a:extLst>
              <a:ext uri="{FF2B5EF4-FFF2-40B4-BE49-F238E27FC236}">
                <a16:creationId xmlns:a16="http://schemas.microsoft.com/office/drawing/2014/main" id="{D48E862E-2F15-E25A-C274-0DBE5688C902}"/>
              </a:ext>
            </a:extLst>
          </p:cNvPr>
          <p:cNvSpPr/>
          <p:nvPr/>
        </p:nvSpPr>
        <p:spPr>
          <a:xfrm>
            <a:off x="1319643" y="329290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3" name="流程图: 接点 68">
            <a:extLst>
              <a:ext uri="{FF2B5EF4-FFF2-40B4-BE49-F238E27FC236}">
                <a16:creationId xmlns:a16="http://schemas.microsoft.com/office/drawing/2014/main" id="{D8E34621-FFB7-159B-FC01-AC77CFC5E76E}"/>
              </a:ext>
            </a:extLst>
          </p:cNvPr>
          <p:cNvSpPr/>
          <p:nvPr/>
        </p:nvSpPr>
        <p:spPr>
          <a:xfrm>
            <a:off x="1319643" y="355614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4" name="流程图: 接点 69">
            <a:extLst>
              <a:ext uri="{FF2B5EF4-FFF2-40B4-BE49-F238E27FC236}">
                <a16:creationId xmlns:a16="http://schemas.microsoft.com/office/drawing/2014/main" id="{108FAF7F-85EB-D96D-CEF2-A8804BADF726}"/>
              </a:ext>
            </a:extLst>
          </p:cNvPr>
          <p:cNvSpPr/>
          <p:nvPr/>
        </p:nvSpPr>
        <p:spPr>
          <a:xfrm>
            <a:off x="1319642" y="3801570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5" name="流程图: 接点 70">
            <a:extLst>
              <a:ext uri="{FF2B5EF4-FFF2-40B4-BE49-F238E27FC236}">
                <a16:creationId xmlns:a16="http://schemas.microsoft.com/office/drawing/2014/main" id="{E5B8CF9A-68FF-43F4-C22A-6D8FE3D1480F}"/>
              </a:ext>
            </a:extLst>
          </p:cNvPr>
          <p:cNvSpPr/>
          <p:nvPr/>
        </p:nvSpPr>
        <p:spPr>
          <a:xfrm>
            <a:off x="1319642" y="404699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6" name="流程图: 接点 72">
            <a:extLst>
              <a:ext uri="{FF2B5EF4-FFF2-40B4-BE49-F238E27FC236}">
                <a16:creationId xmlns:a16="http://schemas.microsoft.com/office/drawing/2014/main" id="{5798F6BF-76A8-7F03-FC34-31D4675F0EA6}"/>
              </a:ext>
            </a:extLst>
          </p:cNvPr>
          <p:cNvSpPr/>
          <p:nvPr/>
        </p:nvSpPr>
        <p:spPr>
          <a:xfrm>
            <a:off x="1559131" y="2556641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7" name="流程图: 接点 73">
            <a:extLst>
              <a:ext uri="{FF2B5EF4-FFF2-40B4-BE49-F238E27FC236}">
                <a16:creationId xmlns:a16="http://schemas.microsoft.com/office/drawing/2014/main" id="{BAADCB01-2C84-982A-ED86-0B84E745C86E}"/>
              </a:ext>
            </a:extLst>
          </p:cNvPr>
          <p:cNvSpPr/>
          <p:nvPr/>
        </p:nvSpPr>
        <p:spPr>
          <a:xfrm>
            <a:off x="1559129" y="280206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8" name="流程图: 接点 74">
            <a:extLst>
              <a:ext uri="{FF2B5EF4-FFF2-40B4-BE49-F238E27FC236}">
                <a16:creationId xmlns:a16="http://schemas.microsoft.com/office/drawing/2014/main" id="{5403966C-CEEB-4FF9-3D44-F0656EB0E483}"/>
              </a:ext>
            </a:extLst>
          </p:cNvPr>
          <p:cNvSpPr/>
          <p:nvPr/>
        </p:nvSpPr>
        <p:spPr>
          <a:xfrm>
            <a:off x="1559129" y="304748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9" name="流程图: 接点 75">
            <a:extLst>
              <a:ext uri="{FF2B5EF4-FFF2-40B4-BE49-F238E27FC236}">
                <a16:creationId xmlns:a16="http://schemas.microsoft.com/office/drawing/2014/main" id="{D168045B-2903-571E-3817-F7101D8BB96E}"/>
              </a:ext>
            </a:extLst>
          </p:cNvPr>
          <p:cNvSpPr/>
          <p:nvPr/>
        </p:nvSpPr>
        <p:spPr>
          <a:xfrm>
            <a:off x="1559128" y="329290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0" name="流程图: 接点 76">
            <a:extLst>
              <a:ext uri="{FF2B5EF4-FFF2-40B4-BE49-F238E27FC236}">
                <a16:creationId xmlns:a16="http://schemas.microsoft.com/office/drawing/2014/main" id="{F17F65E8-3E49-1858-CD61-46C15FB0C318}"/>
              </a:ext>
            </a:extLst>
          </p:cNvPr>
          <p:cNvSpPr/>
          <p:nvPr/>
        </p:nvSpPr>
        <p:spPr>
          <a:xfrm>
            <a:off x="1559128" y="355614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1" name="流程图: 接点 77">
            <a:extLst>
              <a:ext uri="{FF2B5EF4-FFF2-40B4-BE49-F238E27FC236}">
                <a16:creationId xmlns:a16="http://schemas.microsoft.com/office/drawing/2014/main" id="{BC26F9B0-D194-D4EF-460A-E37E24958638}"/>
              </a:ext>
            </a:extLst>
          </p:cNvPr>
          <p:cNvSpPr/>
          <p:nvPr/>
        </p:nvSpPr>
        <p:spPr>
          <a:xfrm>
            <a:off x="1559127" y="3801570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2" name="流程图: 接点 78">
            <a:extLst>
              <a:ext uri="{FF2B5EF4-FFF2-40B4-BE49-F238E27FC236}">
                <a16:creationId xmlns:a16="http://schemas.microsoft.com/office/drawing/2014/main" id="{5E13B633-2828-126A-3892-73532E5104B5}"/>
              </a:ext>
            </a:extLst>
          </p:cNvPr>
          <p:cNvSpPr/>
          <p:nvPr/>
        </p:nvSpPr>
        <p:spPr>
          <a:xfrm>
            <a:off x="1559127" y="404699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3" name="流程图: 接点 80">
            <a:extLst>
              <a:ext uri="{FF2B5EF4-FFF2-40B4-BE49-F238E27FC236}">
                <a16:creationId xmlns:a16="http://schemas.microsoft.com/office/drawing/2014/main" id="{0038911C-C4C2-B66E-E625-1D693FBCE3B6}"/>
              </a:ext>
            </a:extLst>
          </p:cNvPr>
          <p:cNvSpPr/>
          <p:nvPr/>
        </p:nvSpPr>
        <p:spPr>
          <a:xfrm>
            <a:off x="1798617" y="2556641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4" name="流程图: 接点 81">
            <a:extLst>
              <a:ext uri="{FF2B5EF4-FFF2-40B4-BE49-F238E27FC236}">
                <a16:creationId xmlns:a16="http://schemas.microsoft.com/office/drawing/2014/main" id="{42B61B7B-F761-085E-488E-47F04BDC34B8}"/>
              </a:ext>
            </a:extLst>
          </p:cNvPr>
          <p:cNvSpPr/>
          <p:nvPr/>
        </p:nvSpPr>
        <p:spPr>
          <a:xfrm>
            <a:off x="1798616" y="280206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5" name="流程图: 接点 82">
            <a:extLst>
              <a:ext uri="{FF2B5EF4-FFF2-40B4-BE49-F238E27FC236}">
                <a16:creationId xmlns:a16="http://schemas.microsoft.com/office/drawing/2014/main" id="{FF65BF98-2433-778D-CCF5-4B40F0C5A2AF}"/>
              </a:ext>
            </a:extLst>
          </p:cNvPr>
          <p:cNvSpPr/>
          <p:nvPr/>
        </p:nvSpPr>
        <p:spPr>
          <a:xfrm>
            <a:off x="1798616" y="304748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6" name="流程图: 接点 83">
            <a:extLst>
              <a:ext uri="{FF2B5EF4-FFF2-40B4-BE49-F238E27FC236}">
                <a16:creationId xmlns:a16="http://schemas.microsoft.com/office/drawing/2014/main" id="{60D7A06E-EF20-83A9-00D2-92523C58066F}"/>
              </a:ext>
            </a:extLst>
          </p:cNvPr>
          <p:cNvSpPr/>
          <p:nvPr/>
        </p:nvSpPr>
        <p:spPr>
          <a:xfrm>
            <a:off x="1798615" y="3292909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7" name="流程图: 接点 84">
            <a:extLst>
              <a:ext uri="{FF2B5EF4-FFF2-40B4-BE49-F238E27FC236}">
                <a16:creationId xmlns:a16="http://schemas.microsoft.com/office/drawing/2014/main" id="{AEB50D4C-2D5D-1FC7-2B69-8C7ED914795B}"/>
              </a:ext>
            </a:extLst>
          </p:cNvPr>
          <p:cNvSpPr/>
          <p:nvPr/>
        </p:nvSpPr>
        <p:spPr>
          <a:xfrm>
            <a:off x="1798615" y="355614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8" name="流程图: 接点 85">
            <a:extLst>
              <a:ext uri="{FF2B5EF4-FFF2-40B4-BE49-F238E27FC236}">
                <a16:creationId xmlns:a16="http://schemas.microsoft.com/office/drawing/2014/main" id="{B3F9BBA6-D69B-A88D-D08C-F712FA3495F8}"/>
              </a:ext>
            </a:extLst>
          </p:cNvPr>
          <p:cNvSpPr/>
          <p:nvPr/>
        </p:nvSpPr>
        <p:spPr>
          <a:xfrm>
            <a:off x="1798615" y="3801570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9" name="流程图: 接点 86">
            <a:extLst>
              <a:ext uri="{FF2B5EF4-FFF2-40B4-BE49-F238E27FC236}">
                <a16:creationId xmlns:a16="http://schemas.microsoft.com/office/drawing/2014/main" id="{B4599A72-FBFA-0626-F86A-55948CECFA06}"/>
              </a:ext>
            </a:extLst>
          </p:cNvPr>
          <p:cNvSpPr/>
          <p:nvPr/>
        </p:nvSpPr>
        <p:spPr>
          <a:xfrm>
            <a:off x="1798615" y="404699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0" name="流程图: 接点 88">
            <a:extLst>
              <a:ext uri="{FF2B5EF4-FFF2-40B4-BE49-F238E27FC236}">
                <a16:creationId xmlns:a16="http://schemas.microsoft.com/office/drawing/2014/main" id="{3B694543-4F1B-BC85-87D2-A884F4C32FA7}"/>
              </a:ext>
            </a:extLst>
          </p:cNvPr>
          <p:cNvSpPr/>
          <p:nvPr/>
        </p:nvSpPr>
        <p:spPr>
          <a:xfrm>
            <a:off x="2038104" y="2556641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1" name="流程图: 接点 89">
            <a:extLst>
              <a:ext uri="{FF2B5EF4-FFF2-40B4-BE49-F238E27FC236}">
                <a16:creationId xmlns:a16="http://schemas.microsoft.com/office/drawing/2014/main" id="{556E73C4-7818-B72E-2035-A88CED99F60B}"/>
              </a:ext>
            </a:extLst>
          </p:cNvPr>
          <p:cNvSpPr/>
          <p:nvPr/>
        </p:nvSpPr>
        <p:spPr>
          <a:xfrm>
            <a:off x="2038103" y="280206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2" name="流程图: 接点 90">
            <a:extLst>
              <a:ext uri="{FF2B5EF4-FFF2-40B4-BE49-F238E27FC236}">
                <a16:creationId xmlns:a16="http://schemas.microsoft.com/office/drawing/2014/main" id="{8708F361-BD8C-80E3-39DC-F562EF346BE7}"/>
              </a:ext>
            </a:extLst>
          </p:cNvPr>
          <p:cNvSpPr/>
          <p:nvPr/>
        </p:nvSpPr>
        <p:spPr>
          <a:xfrm>
            <a:off x="2038103" y="304748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3" name="流程图: 接点 91">
            <a:extLst>
              <a:ext uri="{FF2B5EF4-FFF2-40B4-BE49-F238E27FC236}">
                <a16:creationId xmlns:a16="http://schemas.microsoft.com/office/drawing/2014/main" id="{63514771-3E6F-9783-15E8-AD22962B434E}"/>
              </a:ext>
            </a:extLst>
          </p:cNvPr>
          <p:cNvSpPr/>
          <p:nvPr/>
        </p:nvSpPr>
        <p:spPr>
          <a:xfrm>
            <a:off x="2038103" y="3292909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4" name="流程图: 接点 92">
            <a:extLst>
              <a:ext uri="{FF2B5EF4-FFF2-40B4-BE49-F238E27FC236}">
                <a16:creationId xmlns:a16="http://schemas.microsoft.com/office/drawing/2014/main" id="{D3C90DDC-7BDF-BA0B-2BEE-B1998EE98FB0}"/>
              </a:ext>
            </a:extLst>
          </p:cNvPr>
          <p:cNvSpPr/>
          <p:nvPr/>
        </p:nvSpPr>
        <p:spPr>
          <a:xfrm>
            <a:off x="2038103" y="355614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5" name="流程图: 接点 93">
            <a:extLst>
              <a:ext uri="{FF2B5EF4-FFF2-40B4-BE49-F238E27FC236}">
                <a16:creationId xmlns:a16="http://schemas.microsoft.com/office/drawing/2014/main" id="{556FFE27-0359-1CCB-D8EC-E60D56228AFE}"/>
              </a:ext>
            </a:extLst>
          </p:cNvPr>
          <p:cNvSpPr/>
          <p:nvPr/>
        </p:nvSpPr>
        <p:spPr>
          <a:xfrm>
            <a:off x="2038101" y="3801570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6" name="流程图: 接点 94">
            <a:extLst>
              <a:ext uri="{FF2B5EF4-FFF2-40B4-BE49-F238E27FC236}">
                <a16:creationId xmlns:a16="http://schemas.microsoft.com/office/drawing/2014/main" id="{E0744524-1BCB-C0BD-E1B5-C15C710F2ADD}"/>
              </a:ext>
            </a:extLst>
          </p:cNvPr>
          <p:cNvSpPr/>
          <p:nvPr/>
        </p:nvSpPr>
        <p:spPr>
          <a:xfrm>
            <a:off x="2038101" y="404699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7" name="流程图: 接点 96">
            <a:extLst>
              <a:ext uri="{FF2B5EF4-FFF2-40B4-BE49-F238E27FC236}">
                <a16:creationId xmlns:a16="http://schemas.microsoft.com/office/drawing/2014/main" id="{CAADD8B4-2BCB-6EA6-4639-68F7C15A4170}"/>
              </a:ext>
            </a:extLst>
          </p:cNvPr>
          <p:cNvSpPr/>
          <p:nvPr/>
        </p:nvSpPr>
        <p:spPr>
          <a:xfrm>
            <a:off x="2277590" y="2556641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8" name="流程图: 接点 97">
            <a:extLst>
              <a:ext uri="{FF2B5EF4-FFF2-40B4-BE49-F238E27FC236}">
                <a16:creationId xmlns:a16="http://schemas.microsoft.com/office/drawing/2014/main" id="{FBD80439-FA74-0AD0-E228-48DAC4187C40}"/>
              </a:ext>
            </a:extLst>
          </p:cNvPr>
          <p:cNvSpPr/>
          <p:nvPr/>
        </p:nvSpPr>
        <p:spPr>
          <a:xfrm>
            <a:off x="2277589" y="280206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9" name="流程图: 接点 98">
            <a:extLst>
              <a:ext uri="{FF2B5EF4-FFF2-40B4-BE49-F238E27FC236}">
                <a16:creationId xmlns:a16="http://schemas.microsoft.com/office/drawing/2014/main" id="{F6A77CBC-0AFB-00DD-B445-F9B489C2F523}"/>
              </a:ext>
            </a:extLst>
          </p:cNvPr>
          <p:cNvSpPr/>
          <p:nvPr/>
        </p:nvSpPr>
        <p:spPr>
          <a:xfrm>
            <a:off x="2277589" y="304748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0" name="流程图: 接点 99">
            <a:extLst>
              <a:ext uri="{FF2B5EF4-FFF2-40B4-BE49-F238E27FC236}">
                <a16:creationId xmlns:a16="http://schemas.microsoft.com/office/drawing/2014/main" id="{492879E2-8132-5CE3-E923-633784DD9966}"/>
              </a:ext>
            </a:extLst>
          </p:cNvPr>
          <p:cNvSpPr/>
          <p:nvPr/>
        </p:nvSpPr>
        <p:spPr>
          <a:xfrm>
            <a:off x="2277588" y="3292909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1" name="流程图: 接点 100">
            <a:extLst>
              <a:ext uri="{FF2B5EF4-FFF2-40B4-BE49-F238E27FC236}">
                <a16:creationId xmlns:a16="http://schemas.microsoft.com/office/drawing/2014/main" id="{07B5BD3B-D1BB-F234-E9C0-1241A025FF8F}"/>
              </a:ext>
            </a:extLst>
          </p:cNvPr>
          <p:cNvSpPr/>
          <p:nvPr/>
        </p:nvSpPr>
        <p:spPr>
          <a:xfrm>
            <a:off x="2277588" y="355614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2" name="流程图: 接点 101">
            <a:extLst>
              <a:ext uri="{FF2B5EF4-FFF2-40B4-BE49-F238E27FC236}">
                <a16:creationId xmlns:a16="http://schemas.microsoft.com/office/drawing/2014/main" id="{B0F7A67C-3BAB-8DB5-9381-E03435EF95C0}"/>
              </a:ext>
            </a:extLst>
          </p:cNvPr>
          <p:cNvSpPr/>
          <p:nvPr/>
        </p:nvSpPr>
        <p:spPr>
          <a:xfrm>
            <a:off x="2277586" y="3801570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3" name="流程图: 接点 102">
            <a:extLst>
              <a:ext uri="{FF2B5EF4-FFF2-40B4-BE49-F238E27FC236}">
                <a16:creationId xmlns:a16="http://schemas.microsoft.com/office/drawing/2014/main" id="{88FBE68D-8D70-938B-8244-64FA3A7EBE00}"/>
              </a:ext>
            </a:extLst>
          </p:cNvPr>
          <p:cNvSpPr/>
          <p:nvPr/>
        </p:nvSpPr>
        <p:spPr>
          <a:xfrm>
            <a:off x="2277586" y="404699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4" name="流程图: 接点 104">
            <a:extLst>
              <a:ext uri="{FF2B5EF4-FFF2-40B4-BE49-F238E27FC236}">
                <a16:creationId xmlns:a16="http://schemas.microsoft.com/office/drawing/2014/main" id="{43E9277F-FCE9-E127-0A04-A2F2ABF3971E}"/>
              </a:ext>
            </a:extLst>
          </p:cNvPr>
          <p:cNvSpPr/>
          <p:nvPr/>
        </p:nvSpPr>
        <p:spPr>
          <a:xfrm>
            <a:off x="2517075" y="2556641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5" name="流程图: 接点 105">
            <a:extLst>
              <a:ext uri="{FF2B5EF4-FFF2-40B4-BE49-F238E27FC236}">
                <a16:creationId xmlns:a16="http://schemas.microsoft.com/office/drawing/2014/main" id="{80F8FFD8-BF3C-56EB-F67E-71D8AE39402E}"/>
              </a:ext>
            </a:extLst>
          </p:cNvPr>
          <p:cNvSpPr/>
          <p:nvPr/>
        </p:nvSpPr>
        <p:spPr>
          <a:xfrm>
            <a:off x="2517074" y="280206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6" name="流程图: 接点 106">
            <a:extLst>
              <a:ext uri="{FF2B5EF4-FFF2-40B4-BE49-F238E27FC236}">
                <a16:creationId xmlns:a16="http://schemas.microsoft.com/office/drawing/2014/main" id="{3BA0B7C4-C1DA-EFEE-D23E-44A6269B2B1D}"/>
              </a:ext>
            </a:extLst>
          </p:cNvPr>
          <p:cNvSpPr/>
          <p:nvPr/>
        </p:nvSpPr>
        <p:spPr>
          <a:xfrm>
            <a:off x="2517074" y="304748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7" name="流程图: 接点 107">
            <a:extLst>
              <a:ext uri="{FF2B5EF4-FFF2-40B4-BE49-F238E27FC236}">
                <a16:creationId xmlns:a16="http://schemas.microsoft.com/office/drawing/2014/main" id="{9501AD8F-4364-9E24-5256-D268D0AD798D}"/>
              </a:ext>
            </a:extLst>
          </p:cNvPr>
          <p:cNvSpPr/>
          <p:nvPr/>
        </p:nvSpPr>
        <p:spPr>
          <a:xfrm>
            <a:off x="2517073" y="3292909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8" name="流程图: 接点 108">
            <a:extLst>
              <a:ext uri="{FF2B5EF4-FFF2-40B4-BE49-F238E27FC236}">
                <a16:creationId xmlns:a16="http://schemas.microsoft.com/office/drawing/2014/main" id="{9B5C00CC-CDC7-0A01-D9E0-FB1D799A50D2}"/>
              </a:ext>
            </a:extLst>
          </p:cNvPr>
          <p:cNvSpPr/>
          <p:nvPr/>
        </p:nvSpPr>
        <p:spPr>
          <a:xfrm>
            <a:off x="2517073" y="355614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9" name="流程图: 接点 109">
            <a:extLst>
              <a:ext uri="{FF2B5EF4-FFF2-40B4-BE49-F238E27FC236}">
                <a16:creationId xmlns:a16="http://schemas.microsoft.com/office/drawing/2014/main" id="{BE411925-E0C0-0F51-0C87-8385CACA3566}"/>
              </a:ext>
            </a:extLst>
          </p:cNvPr>
          <p:cNvSpPr/>
          <p:nvPr/>
        </p:nvSpPr>
        <p:spPr>
          <a:xfrm>
            <a:off x="2517072" y="3801570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0" name="流程图: 接点 110">
            <a:extLst>
              <a:ext uri="{FF2B5EF4-FFF2-40B4-BE49-F238E27FC236}">
                <a16:creationId xmlns:a16="http://schemas.microsoft.com/office/drawing/2014/main" id="{2B831EC9-E578-67F2-B9AD-AEB87AE7F53D}"/>
              </a:ext>
            </a:extLst>
          </p:cNvPr>
          <p:cNvSpPr/>
          <p:nvPr/>
        </p:nvSpPr>
        <p:spPr>
          <a:xfrm>
            <a:off x="2517072" y="404699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1" name="双括号 5">
            <a:extLst>
              <a:ext uri="{FF2B5EF4-FFF2-40B4-BE49-F238E27FC236}">
                <a16:creationId xmlns:a16="http://schemas.microsoft.com/office/drawing/2014/main" id="{7FBDE3BC-EF76-5E27-F3CD-D9BF97082E82}"/>
              </a:ext>
            </a:extLst>
          </p:cNvPr>
          <p:cNvSpPr/>
          <p:nvPr/>
        </p:nvSpPr>
        <p:spPr>
          <a:xfrm>
            <a:off x="601183" y="2346823"/>
            <a:ext cx="2317668" cy="22958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62" name="流程图: 接点 13">
            <a:extLst>
              <a:ext uri="{FF2B5EF4-FFF2-40B4-BE49-F238E27FC236}">
                <a16:creationId xmlns:a16="http://schemas.microsoft.com/office/drawing/2014/main" id="{E0D7412C-C81B-58D9-8C62-38A0BB41A9AA}"/>
              </a:ext>
            </a:extLst>
          </p:cNvPr>
          <p:cNvSpPr/>
          <p:nvPr/>
        </p:nvSpPr>
        <p:spPr>
          <a:xfrm>
            <a:off x="840668" y="4292416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3" name="流程图: 接点 29">
            <a:extLst>
              <a:ext uri="{FF2B5EF4-FFF2-40B4-BE49-F238E27FC236}">
                <a16:creationId xmlns:a16="http://schemas.microsoft.com/office/drawing/2014/main" id="{6F9CE20C-6B78-E1FC-EB28-3B6C300689F5}"/>
              </a:ext>
            </a:extLst>
          </p:cNvPr>
          <p:cNvSpPr/>
          <p:nvPr/>
        </p:nvSpPr>
        <p:spPr>
          <a:xfrm>
            <a:off x="1080155" y="429241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4" name="流程图: 接点 71">
            <a:extLst>
              <a:ext uri="{FF2B5EF4-FFF2-40B4-BE49-F238E27FC236}">
                <a16:creationId xmlns:a16="http://schemas.microsoft.com/office/drawing/2014/main" id="{626EE804-D984-582B-30CF-0FBBD9F6B58C}"/>
              </a:ext>
            </a:extLst>
          </p:cNvPr>
          <p:cNvSpPr/>
          <p:nvPr/>
        </p:nvSpPr>
        <p:spPr>
          <a:xfrm>
            <a:off x="1319641" y="4292416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5" name="流程图: 接点 79">
            <a:extLst>
              <a:ext uri="{FF2B5EF4-FFF2-40B4-BE49-F238E27FC236}">
                <a16:creationId xmlns:a16="http://schemas.microsoft.com/office/drawing/2014/main" id="{3DC8AB5A-F211-1C2E-8FFC-9866E70DB567}"/>
              </a:ext>
            </a:extLst>
          </p:cNvPr>
          <p:cNvSpPr/>
          <p:nvPr/>
        </p:nvSpPr>
        <p:spPr>
          <a:xfrm>
            <a:off x="1559126" y="4292416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6" name="流程图: 接点 87">
            <a:extLst>
              <a:ext uri="{FF2B5EF4-FFF2-40B4-BE49-F238E27FC236}">
                <a16:creationId xmlns:a16="http://schemas.microsoft.com/office/drawing/2014/main" id="{AAF01F73-24F5-24B0-AD04-E4A6F9380B31}"/>
              </a:ext>
            </a:extLst>
          </p:cNvPr>
          <p:cNvSpPr/>
          <p:nvPr/>
        </p:nvSpPr>
        <p:spPr>
          <a:xfrm>
            <a:off x="1798614" y="4292416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7" name="流程图: 接点 95">
            <a:extLst>
              <a:ext uri="{FF2B5EF4-FFF2-40B4-BE49-F238E27FC236}">
                <a16:creationId xmlns:a16="http://schemas.microsoft.com/office/drawing/2014/main" id="{B633A9FB-D81D-6FB3-7782-2261CA7C70D5}"/>
              </a:ext>
            </a:extLst>
          </p:cNvPr>
          <p:cNvSpPr/>
          <p:nvPr/>
        </p:nvSpPr>
        <p:spPr>
          <a:xfrm>
            <a:off x="2038100" y="4292416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8" name="流程图: 接点 103">
            <a:extLst>
              <a:ext uri="{FF2B5EF4-FFF2-40B4-BE49-F238E27FC236}">
                <a16:creationId xmlns:a16="http://schemas.microsoft.com/office/drawing/2014/main" id="{93203392-9717-B7D3-0795-5ECD142DDBA7}"/>
              </a:ext>
            </a:extLst>
          </p:cNvPr>
          <p:cNvSpPr/>
          <p:nvPr/>
        </p:nvSpPr>
        <p:spPr>
          <a:xfrm>
            <a:off x="2277585" y="4292416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5" name="流程图: 接点 111">
            <a:extLst>
              <a:ext uri="{FF2B5EF4-FFF2-40B4-BE49-F238E27FC236}">
                <a16:creationId xmlns:a16="http://schemas.microsoft.com/office/drawing/2014/main" id="{678AF197-B0E4-6A6E-BF6D-6374E3DCBDCB}"/>
              </a:ext>
            </a:extLst>
          </p:cNvPr>
          <p:cNvSpPr/>
          <p:nvPr/>
        </p:nvSpPr>
        <p:spPr>
          <a:xfrm>
            <a:off x="2517072" y="4292416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98" name="矩形 142">
            <a:extLst>
              <a:ext uri="{FF2B5EF4-FFF2-40B4-BE49-F238E27FC236}">
                <a16:creationId xmlns:a16="http://schemas.microsoft.com/office/drawing/2014/main" id="{D6DB5B6F-4B59-6B11-968C-5B088CF5DA7B}"/>
              </a:ext>
            </a:extLst>
          </p:cNvPr>
          <p:cNvSpPr/>
          <p:nvPr/>
        </p:nvSpPr>
        <p:spPr>
          <a:xfrm>
            <a:off x="1058366" y="2422127"/>
            <a:ext cx="197927" cy="32571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99" name="矩形 142">
            <a:extLst>
              <a:ext uri="{FF2B5EF4-FFF2-40B4-BE49-F238E27FC236}">
                <a16:creationId xmlns:a16="http://schemas.microsoft.com/office/drawing/2014/main" id="{E8F2244D-2C20-9999-3749-7A6616ACC217}"/>
              </a:ext>
            </a:extLst>
          </p:cNvPr>
          <p:cNvSpPr/>
          <p:nvPr/>
        </p:nvSpPr>
        <p:spPr>
          <a:xfrm>
            <a:off x="1780979" y="2419989"/>
            <a:ext cx="172013" cy="32571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00" name="矩形 142">
            <a:extLst>
              <a:ext uri="{FF2B5EF4-FFF2-40B4-BE49-F238E27FC236}">
                <a16:creationId xmlns:a16="http://schemas.microsoft.com/office/drawing/2014/main" id="{0FA797C1-75B2-881F-4258-D3E715D67C15}"/>
              </a:ext>
            </a:extLst>
          </p:cNvPr>
          <p:cNvSpPr/>
          <p:nvPr/>
        </p:nvSpPr>
        <p:spPr>
          <a:xfrm>
            <a:off x="2250951" y="2422127"/>
            <a:ext cx="181013" cy="325501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01" name="流程图: 接点 13">
            <a:extLst>
              <a:ext uri="{FF2B5EF4-FFF2-40B4-BE49-F238E27FC236}">
                <a16:creationId xmlns:a16="http://schemas.microsoft.com/office/drawing/2014/main" id="{C7999E61-60BA-0733-4533-7DCA2B727CC7}"/>
              </a:ext>
            </a:extLst>
          </p:cNvPr>
          <p:cNvSpPr/>
          <p:nvPr/>
        </p:nvSpPr>
        <p:spPr>
          <a:xfrm>
            <a:off x="840668" y="5477940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2" name="流程图: 接点 29">
            <a:extLst>
              <a:ext uri="{FF2B5EF4-FFF2-40B4-BE49-F238E27FC236}">
                <a16:creationId xmlns:a16="http://schemas.microsoft.com/office/drawing/2014/main" id="{14C8BF3B-1C50-C72B-206F-DEC4E6772DA4}"/>
              </a:ext>
            </a:extLst>
          </p:cNvPr>
          <p:cNvSpPr/>
          <p:nvPr/>
        </p:nvSpPr>
        <p:spPr>
          <a:xfrm>
            <a:off x="1080155" y="5477940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3" name="流程图: 接点 71">
            <a:extLst>
              <a:ext uri="{FF2B5EF4-FFF2-40B4-BE49-F238E27FC236}">
                <a16:creationId xmlns:a16="http://schemas.microsoft.com/office/drawing/2014/main" id="{C92CF247-458E-5AEA-1A72-01592ECDEE40}"/>
              </a:ext>
            </a:extLst>
          </p:cNvPr>
          <p:cNvSpPr/>
          <p:nvPr/>
        </p:nvSpPr>
        <p:spPr>
          <a:xfrm>
            <a:off x="1319641" y="5477940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4" name="流程图: 接点 79">
            <a:extLst>
              <a:ext uri="{FF2B5EF4-FFF2-40B4-BE49-F238E27FC236}">
                <a16:creationId xmlns:a16="http://schemas.microsoft.com/office/drawing/2014/main" id="{E03086AC-0B11-41E4-2C1C-C65AC5C712A4}"/>
              </a:ext>
            </a:extLst>
          </p:cNvPr>
          <p:cNvSpPr/>
          <p:nvPr/>
        </p:nvSpPr>
        <p:spPr>
          <a:xfrm>
            <a:off x="1559126" y="5477940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5" name="流程图: 接点 87">
            <a:extLst>
              <a:ext uri="{FF2B5EF4-FFF2-40B4-BE49-F238E27FC236}">
                <a16:creationId xmlns:a16="http://schemas.microsoft.com/office/drawing/2014/main" id="{87B81375-66C0-B4E8-076E-1A02CD7CF50A}"/>
              </a:ext>
            </a:extLst>
          </p:cNvPr>
          <p:cNvSpPr/>
          <p:nvPr/>
        </p:nvSpPr>
        <p:spPr>
          <a:xfrm>
            <a:off x="1798614" y="5477940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6" name="流程图: 接点 95">
            <a:extLst>
              <a:ext uri="{FF2B5EF4-FFF2-40B4-BE49-F238E27FC236}">
                <a16:creationId xmlns:a16="http://schemas.microsoft.com/office/drawing/2014/main" id="{530DDCEC-74F9-E0F9-553B-7C7B7BF4C4A2}"/>
              </a:ext>
            </a:extLst>
          </p:cNvPr>
          <p:cNvSpPr/>
          <p:nvPr/>
        </p:nvSpPr>
        <p:spPr>
          <a:xfrm>
            <a:off x="2038100" y="5477940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7" name="流程图: 接点 103">
            <a:extLst>
              <a:ext uri="{FF2B5EF4-FFF2-40B4-BE49-F238E27FC236}">
                <a16:creationId xmlns:a16="http://schemas.microsoft.com/office/drawing/2014/main" id="{B590FC2C-F75E-2C5C-45B9-7ACFFAD8641A}"/>
              </a:ext>
            </a:extLst>
          </p:cNvPr>
          <p:cNvSpPr/>
          <p:nvPr/>
        </p:nvSpPr>
        <p:spPr>
          <a:xfrm>
            <a:off x="2277585" y="5477940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8" name="流程图: 接点 111">
            <a:extLst>
              <a:ext uri="{FF2B5EF4-FFF2-40B4-BE49-F238E27FC236}">
                <a16:creationId xmlns:a16="http://schemas.microsoft.com/office/drawing/2014/main" id="{7DCCE93B-20AA-068B-2705-9E36F3A7CC36}"/>
              </a:ext>
            </a:extLst>
          </p:cNvPr>
          <p:cNvSpPr/>
          <p:nvPr/>
        </p:nvSpPr>
        <p:spPr>
          <a:xfrm>
            <a:off x="2517072" y="5477940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BE5E3969-47A6-FB3D-D963-9A1C5D0D4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17" y="1940596"/>
            <a:ext cx="7462483" cy="4351338"/>
          </a:xfrm>
        </p:spPr>
        <p:txBody>
          <a:bodyPr/>
          <a:lstStyle/>
          <a:p>
            <a:r>
              <a:rPr lang="en-US" dirty="0"/>
              <a:t>Interleaved code check</a:t>
            </a:r>
          </a:p>
        </p:txBody>
      </p:sp>
    </p:spTree>
    <p:extLst>
      <p:ext uri="{BB962C8B-B14F-4D97-AF65-F5344CB8AC3E}">
        <p14:creationId xmlns:p14="http://schemas.microsoft.com/office/powerpoint/2010/main" val="113117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A15B-F5DA-82A2-793A-84C2680A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error-correction code?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891A4-6FC6-D32D-F446-C40FDEA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22</a:t>
            </a:fld>
            <a:endParaRPr lang="en-US"/>
          </a:p>
        </p:txBody>
      </p:sp>
      <p:sp>
        <p:nvSpPr>
          <p:cNvPr id="69" name="流程图: 接点 6">
            <a:extLst>
              <a:ext uri="{FF2B5EF4-FFF2-40B4-BE49-F238E27FC236}">
                <a16:creationId xmlns:a16="http://schemas.microsoft.com/office/drawing/2014/main" id="{FDF135D2-38C3-9E20-7A07-86D31906AB88}"/>
              </a:ext>
            </a:extLst>
          </p:cNvPr>
          <p:cNvSpPr/>
          <p:nvPr/>
        </p:nvSpPr>
        <p:spPr>
          <a:xfrm>
            <a:off x="838202" y="255418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0" name="流程图: 接点 7">
            <a:extLst>
              <a:ext uri="{FF2B5EF4-FFF2-40B4-BE49-F238E27FC236}">
                <a16:creationId xmlns:a16="http://schemas.microsoft.com/office/drawing/2014/main" id="{3E1B2CEF-47C5-A2C3-F498-AD31B246133A}"/>
              </a:ext>
            </a:extLst>
          </p:cNvPr>
          <p:cNvSpPr/>
          <p:nvPr/>
        </p:nvSpPr>
        <p:spPr>
          <a:xfrm>
            <a:off x="838201" y="279960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1" name="流程图: 接点 8">
            <a:extLst>
              <a:ext uri="{FF2B5EF4-FFF2-40B4-BE49-F238E27FC236}">
                <a16:creationId xmlns:a16="http://schemas.microsoft.com/office/drawing/2014/main" id="{1D7CEF20-17F5-BC82-0BC5-DF9EEC8F6C89}"/>
              </a:ext>
            </a:extLst>
          </p:cNvPr>
          <p:cNvSpPr/>
          <p:nvPr/>
        </p:nvSpPr>
        <p:spPr>
          <a:xfrm>
            <a:off x="838201" y="304503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2" name="流程图: 接点 9">
            <a:extLst>
              <a:ext uri="{FF2B5EF4-FFF2-40B4-BE49-F238E27FC236}">
                <a16:creationId xmlns:a16="http://schemas.microsoft.com/office/drawing/2014/main" id="{67247F39-E02D-E42E-DDAB-3C903547838E}"/>
              </a:ext>
            </a:extLst>
          </p:cNvPr>
          <p:cNvSpPr/>
          <p:nvPr/>
        </p:nvSpPr>
        <p:spPr>
          <a:xfrm>
            <a:off x="838200" y="3290455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3" name="流程图: 接点 22">
            <a:extLst>
              <a:ext uri="{FF2B5EF4-FFF2-40B4-BE49-F238E27FC236}">
                <a16:creationId xmlns:a16="http://schemas.microsoft.com/office/drawing/2014/main" id="{9B3DF7A7-B8F2-2D28-04A7-954140384DF0}"/>
              </a:ext>
            </a:extLst>
          </p:cNvPr>
          <p:cNvSpPr/>
          <p:nvPr/>
        </p:nvSpPr>
        <p:spPr>
          <a:xfrm>
            <a:off x="1077688" y="255418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4" name="流程图: 接点 23">
            <a:extLst>
              <a:ext uri="{FF2B5EF4-FFF2-40B4-BE49-F238E27FC236}">
                <a16:creationId xmlns:a16="http://schemas.microsoft.com/office/drawing/2014/main" id="{290C4733-3386-6127-9AE7-048699E22BCE}"/>
              </a:ext>
            </a:extLst>
          </p:cNvPr>
          <p:cNvSpPr/>
          <p:nvPr/>
        </p:nvSpPr>
        <p:spPr>
          <a:xfrm>
            <a:off x="1077688" y="279960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5" name="流程图: 接点 24">
            <a:extLst>
              <a:ext uri="{FF2B5EF4-FFF2-40B4-BE49-F238E27FC236}">
                <a16:creationId xmlns:a16="http://schemas.microsoft.com/office/drawing/2014/main" id="{1E95E6C5-3AB3-76E3-6624-0153F6742B84}"/>
              </a:ext>
            </a:extLst>
          </p:cNvPr>
          <p:cNvSpPr/>
          <p:nvPr/>
        </p:nvSpPr>
        <p:spPr>
          <a:xfrm>
            <a:off x="1077688" y="304503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6" name="流程图: 接点 25">
            <a:extLst>
              <a:ext uri="{FF2B5EF4-FFF2-40B4-BE49-F238E27FC236}">
                <a16:creationId xmlns:a16="http://schemas.microsoft.com/office/drawing/2014/main" id="{7200EA5C-684D-37FA-E895-3C3D0E3D4814}"/>
              </a:ext>
            </a:extLst>
          </p:cNvPr>
          <p:cNvSpPr/>
          <p:nvPr/>
        </p:nvSpPr>
        <p:spPr>
          <a:xfrm>
            <a:off x="1077688" y="3290455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7" name="流程图: 接点 64">
            <a:extLst>
              <a:ext uri="{FF2B5EF4-FFF2-40B4-BE49-F238E27FC236}">
                <a16:creationId xmlns:a16="http://schemas.microsoft.com/office/drawing/2014/main" id="{489DA5D5-C9C4-5ABC-A593-05C68CEBB2B6}"/>
              </a:ext>
            </a:extLst>
          </p:cNvPr>
          <p:cNvSpPr/>
          <p:nvPr/>
        </p:nvSpPr>
        <p:spPr>
          <a:xfrm>
            <a:off x="1317175" y="255418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8" name="流程图: 接点 65">
            <a:extLst>
              <a:ext uri="{FF2B5EF4-FFF2-40B4-BE49-F238E27FC236}">
                <a16:creationId xmlns:a16="http://schemas.microsoft.com/office/drawing/2014/main" id="{B8B04899-7A2D-C99D-5110-BDE6AE454411}"/>
              </a:ext>
            </a:extLst>
          </p:cNvPr>
          <p:cNvSpPr/>
          <p:nvPr/>
        </p:nvSpPr>
        <p:spPr>
          <a:xfrm>
            <a:off x="1317174" y="279960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9" name="流程图: 接点 66">
            <a:extLst>
              <a:ext uri="{FF2B5EF4-FFF2-40B4-BE49-F238E27FC236}">
                <a16:creationId xmlns:a16="http://schemas.microsoft.com/office/drawing/2014/main" id="{1C736FA7-53EA-2E75-A766-02365C9F1308}"/>
              </a:ext>
            </a:extLst>
          </p:cNvPr>
          <p:cNvSpPr/>
          <p:nvPr/>
        </p:nvSpPr>
        <p:spPr>
          <a:xfrm>
            <a:off x="1317174" y="304503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0" name="流程图: 接点 67">
            <a:extLst>
              <a:ext uri="{FF2B5EF4-FFF2-40B4-BE49-F238E27FC236}">
                <a16:creationId xmlns:a16="http://schemas.microsoft.com/office/drawing/2014/main" id="{2B85A3A5-F9F3-3962-48DA-6C71D2A9F6E6}"/>
              </a:ext>
            </a:extLst>
          </p:cNvPr>
          <p:cNvSpPr/>
          <p:nvPr/>
        </p:nvSpPr>
        <p:spPr>
          <a:xfrm>
            <a:off x="1317173" y="3290455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1" name="流程图: 接点 72">
            <a:extLst>
              <a:ext uri="{FF2B5EF4-FFF2-40B4-BE49-F238E27FC236}">
                <a16:creationId xmlns:a16="http://schemas.microsoft.com/office/drawing/2014/main" id="{E53EA1CE-FDDE-AD4E-2CC4-F06E4AC41913}"/>
              </a:ext>
            </a:extLst>
          </p:cNvPr>
          <p:cNvSpPr/>
          <p:nvPr/>
        </p:nvSpPr>
        <p:spPr>
          <a:xfrm>
            <a:off x="1556661" y="255418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2" name="流程图: 接点 73">
            <a:extLst>
              <a:ext uri="{FF2B5EF4-FFF2-40B4-BE49-F238E27FC236}">
                <a16:creationId xmlns:a16="http://schemas.microsoft.com/office/drawing/2014/main" id="{A29AC784-0BBB-7F12-860F-E7A731539BDA}"/>
              </a:ext>
            </a:extLst>
          </p:cNvPr>
          <p:cNvSpPr/>
          <p:nvPr/>
        </p:nvSpPr>
        <p:spPr>
          <a:xfrm>
            <a:off x="1556659" y="279960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3" name="流程图: 接点 74">
            <a:extLst>
              <a:ext uri="{FF2B5EF4-FFF2-40B4-BE49-F238E27FC236}">
                <a16:creationId xmlns:a16="http://schemas.microsoft.com/office/drawing/2014/main" id="{D0F7BF66-346B-1690-3E66-D3680D23D3F2}"/>
              </a:ext>
            </a:extLst>
          </p:cNvPr>
          <p:cNvSpPr/>
          <p:nvPr/>
        </p:nvSpPr>
        <p:spPr>
          <a:xfrm>
            <a:off x="1556659" y="304503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4" name="流程图: 接点 75">
            <a:extLst>
              <a:ext uri="{FF2B5EF4-FFF2-40B4-BE49-F238E27FC236}">
                <a16:creationId xmlns:a16="http://schemas.microsoft.com/office/drawing/2014/main" id="{AF97075C-EE4D-EE03-19EB-38AC22F180C1}"/>
              </a:ext>
            </a:extLst>
          </p:cNvPr>
          <p:cNvSpPr/>
          <p:nvPr/>
        </p:nvSpPr>
        <p:spPr>
          <a:xfrm>
            <a:off x="1556658" y="3290455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" name="流程图: 接点 6">
            <a:extLst>
              <a:ext uri="{FF2B5EF4-FFF2-40B4-BE49-F238E27FC236}">
                <a16:creationId xmlns:a16="http://schemas.microsoft.com/office/drawing/2014/main" id="{2B1663D5-4350-05C7-9156-9DDE228B58E7}"/>
              </a:ext>
            </a:extLst>
          </p:cNvPr>
          <p:cNvSpPr/>
          <p:nvPr/>
        </p:nvSpPr>
        <p:spPr>
          <a:xfrm>
            <a:off x="840672" y="2556641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" name="流程图: 接点 7">
            <a:extLst>
              <a:ext uri="{FF2B5EF4-FFF2-40B4-BE49-F238E27FC236}">
                <a16:creationId xmlns:a16="http://schemas.microsoft.com/office/drawing/2014/main" id="{53824C8C-7BAD-FA32-2D6E-185F8F8E1E16}"/>
              </a:ext>
            </a:extLst>
          </p:cNvPr>
          <p:cNvSpPr/>
          <p:nvPr/>
        </p:nvSpPr>
        <p:spPr>
          <a:xfrm>
            <a:off x="840671" y="280206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" name="流程图: 接点 8">
            <a:extLst>
              <a:ext uri="{FF2B5EF4-FFF2-40B4-BE49-F238E27FC236}">
                <a16:creationId xmlns:a16="http://schemas.microsoft.com/office/drawing/2014/main" id="{11B02A93-BDC5-580C-8A92-BBC95A364485}"/>
              </a:ext>
            </a:extLst>
          </p:cNvPr>
          <p:cNvSpPr/>
          <p:nvPr/>
        </p:nvSpPr>
        <p:spPr>
          <a:xfrm>
            <a:off x="840671" y="304748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" name="流程图: 接点 9">
            <a:extLst>
              <a:ext uri="{FF2B5EF4-FFF2-40B4-BE49-F238E27FC236}">
                <a16:creationId xmlns:a16="http://schemas.microsoft.com/office/drawing/2014/main" id="{1D379708-745B-D517-9823-24917A87181F}"/>
              </a:ext>
            </a:extLst>
          </p:cNvPr>
          <p:cNvSpPr/>
          <p:nvPr/>
        </p:nvSpPr>
        <p:spPr>
          <a:xfrm>
            <a:off x="840670" y="329290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9" name="流程图: 接点 10">
            <a:extLst>
              <a:ext uri="{FF2B5EF4-FFF2-40B4-BE49-F238E27FC236}">
                <a16:creationId xmlns:a16="http://schemas.microsoft.com/office/drawing/2014/main" id="{96133653-A73D-E9A9-E928-458EB4F3E539}"/>
              </a:ext>
            </a:extLst>
          </p:cNvPr>
          <p:cNvSpPr/>
          <p:nvPr/>
        </p:nvSpPr>
        <p:spPr>
          <a:xfrm>
            <a:off x="840670" y="355614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" name="流程图: 接点 11">
            <a:extLst>
              <a:ext uri="{FF2B5EF4-FFF2-40B4-BE49-F238E27FC236}">
                <a16:creationId xmlns:a16="http://schemas.microsoft.com/office/drawing/2014/main" id="{D29D4535-957E-DD68-6125-6B53A9312B59}"/>
              </a:ext>
            </a:extLst>
          </p:cNvPr>
          <p:cNvSpPr/>
          <p:nvPr/>
        </p:nvSpPr>
        <p:spPr>
          <a:xfrm>
            <a:off x="840669" y="3801570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" name="流程图: 接点 12">
            <a:extLst>
              <a:ext uri="{FF2B5EF4-FFF2-40B4-BE49-F238E27FC236}">
                <a16:creationId xmlns:a16="http://schemas.microsoft.com/office/drawing/2014/main" id="{CBF4DC81-9B86-91F7-238C-1F24916973AC}"/>
              </a:ext>
            </a:extLst>
          </p:cNvPr>
          <p:cNvSpPr/>
          <p:nvPr/>
        </p:nvSpPr>
        <p:spPr>
          <a:xfrm>
            <a:off x="840669" y="404699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" name="流程图: 接点 22">
            <a:extLst>
              <a:ext uri="{FF2B5EF4-FFF2-40B4-BE49-F238E27FC236}">
                <a16:creationId xmlns:a16="http://schemas.microsoft.com/office/drawing/2014/main" id="{4DE8299A-5966-8EC1-DE77-266CD8A49CE9}"/>
              </a:ext>
            </a:extLst>
          </p:cNvPr>
          <p:cNvSpPr/>
          <p:nvPr/>
        </p:nvSpPr>
        <p:spPr>
          <a:xfrm>
            <a:off x="1080158" y="2556641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" name="流程图: 接点 23">
            <a:extLst>
              <a:ext uri="{FF2B5EF4-FFF2-40B4-BE49-F238E27FC236}">
                <a16:creationId xmlns:a16="http://schemas.microsoft.com/office/drawing/2014/main" id="{819D4F90-8142-817D-86DF-45D1136C3E2F}"/>
              </a:ext>
            </a:extLst>
          </p:cNvPr>
          <p:cNvSpPr/>
          <p:nvPr/>
        </p:nvSpPr>
        <p:spPr>
          <a:xfrm>
            <a:off x="1080158" y="280206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" name="流程图: 接点 24">
            <a:extLst>
              <a:ext uri="{FF2B5EF4-FFF2-40B4-BE49-F238E27FC236}">
                <a16:creationId xmlns:a16="http://schemas.microsoft.com/office/drawing/2014/main" id="{EF83E224-9491-7F49-89BA-A0807EE6996D}"/>
              </a:ext>
            </a:extLst>
          </p:cNvPr>
          <p:cNvSpPr/>
          <p:nvPr/>
        </p:nvSpPr>
        <p:spPr>
          <a:xfrm>
            <a:off x="1080158" y="304748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" name="流程图: 接点 25">
            <a:extLst>
              <a:ext uri="{FF2B5EF4-FFF2-40B4-BE49-F238E27FC236}">
                <a16:creationId xmlns:a16="http://schemas.microsoft.com/office/drawing/2014/main" id="{BC4D218A-7C45-CDEA-5574-008042740BDC}"/>
              </a:ext>
            </a:extLst>
          </p:cNvPr>
          <p:cNvSpPr/>
          <p:nvPr/>
        </p:nvSpPr>
        <p:spPr>
          <a:xfrm>
            <a:off x="1080158" y="329290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" name="流程图: 接点 26">
            <a:extLst>
              <a:ext uri="{FF2B5EF4-FFF2-40B4-BE49-F238E27FC236}">
                <a16:creationId xmlns:a16="http://schemas.microsoft.com/office/drawing/2014/main" id="{EE5F8322-E7F2-2E3D-2E2E-2AE414221CB9}"/>
              </a:ext>
            </a:extLst>
          </p:cNvPr>
          <p:cNvSpPr/>
          <p:nvPr/>
        </p:nvSpPr>
        <p:spPr>
          <a:xfrm>
            <a:off x="1080158" y="355614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7" name="流程图: 接点 27">
            <a:extLst>
              <a:ext uri="{FF2B5EF4-FFF2-40B4-BE49-F238E27FC236}">
                <a16:creationId xmlns:a16="http://schemas.microsoft.com/office/drawing/2014/main" id="{0D16DA83-3D54-7162-9307-410291B5202C}"/>
              </a:ext>
            </a:extLst>
          </p:cNvPr>
          <p:cNvSpPr/>
          <p:nvPr/>
        </p:nvSpPr>
        <p:spPr>
          <a:xfrm>
            <a:off x="1080156" y="3801570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8" name="流程图: 接点 28">
            <a:extLst>
              <a:ext uri="{FF2B5EF4-FFF2-40B4-BE49-F238E27FC236}">
                <a16:creationId xmlns:a16="http://schemas.microsoft.com/office/drawing/2014/main" id="{3CA6791F-78F8-BEB2-4513-105F731FCB76}"/>
              </a:ext>
            </a:extLst>
          </p:cNvPr>
          <p:cNvSpPr/>
          <p:nvPr/>
        </p:nvSpPr>
        <p:spPr>
          <a:xfrm>
            <a:off x="1080156" y="404699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9" name="流程图: 接点 64">
            <a:extLst>
              <a:ext uri="{FF2B5EF4-FFF2-40B4-BE49-F238E27FC236}">
                <a16:creationId xmlns:a16="http://schemas.microsoft.com/office/drawing/2014/main" id="{018C81AC-321D-87F4-C46A-A38AE752F202}"/>
              </a:ext>
            </a:extLst>
          </p:cNvPr>
          <p:cNvSpPr/>
          <p:nvPr/>
        </p:nvSpPr>
        <p:spPr>
          <a:xfrm>
            <a:off x="1319645" y="2556641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0" name="流程图: 接点 65">
            <a:extLst>
              <a:ext uri="{FF2B5EF4-FFF2-40B4-BE49-F238E27FC236}">
                <a16:creationId xmlns:a16="http://schemas.microsoft.com/office/drawing/2014/main" id="{CE8A8283-675C-6240-81A2-6B94BA306014}"/>
              </a:ext>
            </a:extLst>
          </p:cNvPr>
          <p:cNvSpPr/>
          <p:nvPr/>
        </p:nvSpPr>
        <p:spPr>
          <a:xfrm>
            <a:off x="1319644" y="280206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" name="流程图: 接点 66">
            <a:extLst>
              <a:ext uri="{FF2B5EF4-FFF2-40B4-BE49-F238E27FC236}">
                <a16:creationId xmlns:a16="http://schemas.microsoft.com/office/drawing/2014/main" id="{52CE72DB-7612-9066-882A-EC17CB06C699}"/>
              </a:ext>
            </a:extLst>
          </p:cNvPr>
          <p:cNvSpPr/>
          <p:nvPr/>
        </p:nvSpPr>
        <p:spPr>
          <a:xfrm>
            <a:off x="1319644" y="304748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2" name="流程图: 接点 67">
            <a:extLst>
              <a:ext uri="{FF2B5EF4-FFF2-40B4-BE49-F238E27FC236}">
                <a16:creationId xmlns:a16="http://schemas.microsoft.com/office/drawing/2014/main" id="{D48E862E-2F15-E25A-C274-0DBE5688C902}"/>
              </a:ext>
            </a:extLst>
          </p:cNvPr>
          <p:cNvSpPr/>
          <p:nvPr/>
        </p:nvSpPr>
        <p:spPr>
          <a:xfrm>
            <a:off x="1319643" y="329290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3" name="流程图: 接点 68">
            <a:extLst>
              <a:ext uri="{FF2B5EF4-FFF2-40B4-BE49-F238E27FC236}">
                <a16:creationId xmlns:a16="http://schemas.microsoft.com/office/drawing/2014/main" id="{D8E34621-FFB7-159B-FC01-AC77CFC5E76E}"/>
              </a:ext>
            </a:extLst>
          </p:cNvPr>
          <p:cNvSpPr/>
          <p:nvPr/>
        </p:nvSpPr>
        <p:spPr>
          <a:xfrm>
            <a:off x="1319643" y="355614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4" name="流程图: 接点 69">
            <a:extLst>
              <a:ext uri="{FF2B5EF4-FFF2-40B4-BE49-F238E27FC236}">
                <a16:creationId xmlns:a16="http://schemas.microsoft.com/office/drawing/2014/main" id="{108FAF7F-85EB-D96D-CEF2-A8804BADF726}"/>
              </a:ext>
            </a:extLst>
          </p:cNvPr>
          <p:cNvSpPr/>
          <p:nvPr/>
        </p:nvSpPr>
        <p:spPr>
          <a:xfrm>
            <a:off x="1319642" y="3801570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5" name="流程图: 接点 70">
            <a:extLst>
              <a:ext uri="{FF2B5EF4-FFF2-40B4-BE49-F238E27FC236}">
                <a16:creationId xmlns:a16="http://schemas.microsoft.com/office/drawing/2014/main" id="{E5B8CF9A-68FF-43F4-C22A-6D8FE3D1480F}"/>
              </a:ext>
            </a:extLst>
          </p:cNvPr>
          <p:cNvSpPr/>
          <p:nvPr/>
        </p:nvSpPr>
        <p:spPr>
          <a:xfrm>
            <a:off x="1319642" y="404699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6" name="流程图: 接点 72">
            <a:extLst>
              <a:ext uri="{FF2B5EF4-FFF2-40B4-BE49-F238E27FC236}">
                <a16:creationId xmlns:a16="http://schemas.microsoft.com/office/drawing/2014/main" id="{5798F6BF-76A8-7F03-FC34-31D4675F0EA6}"/>
              </a:ext>
            </a:extLst>
          </p:cNvPr>
          <p:cNvSpPr/>
          <p:nvPr/>
        </p:nvSpPr>
        <p:spPr>
          <a:xfrm>
            <a:off x="1559131" y="2556641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7" name="流程图: 接点 73">
            <a:extLst>
              <a:ext uri="{FF2B5EF4-FFF2-40B4-BE49-F238E27FC236}">
                <a16:creationId xmlns:a16="http://schemas.microsoft.com/office/drawing/2014/main" id="{BAADCB01-2C84-982A-ED86-0B84E745C86E}"/>
              </a:ext>
            </a:extLst>
          </p:cNvPr>
          <p:cNvSpPr/>
          <p:nvPr/>
        </p:nvSpPr>
        <p:spPr>
          <a:xfrm>
            <a:off x="1559129" y="280206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8" name="流程图: 接点 74">
            <a:extLst>
              <a:ext uri="{FF2B5EF4-FFF2-40B4-BE49-F238E27FC236}">
                <a16:creationId xmlns:a16="http://schemas.microsoft.com/office/drawing/2014/main" id="{5403966C-CEEB-4FF9-3D44-F0656EB0E483}"/>
              </a:ext>
            </a:extLst>
          </p:cNvPr>
          <p:cNvSpPr/>
          <p:nvPr/>
        </p:nvSpPr>
        <p:spPr>
          <a:xfrm>
            <a:off x="1559129" y="304748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9" name="流程图: 接点 75">
            <a:extLst>
              <a:ext uri="{FF2B5EF4-FFF2-40B4-BE49-F238E27FC236}">
                <a16:creationId xmlns:a16="http://schemas.microsoft.com/office/drawing/2014/main" id="{D168045B-2903-571E-3817-F7101D8BB96E}"/>
              </a:ext>
            </a:extLst>
          </p:cNvPr>
          <p:cNvSpPr/>
          <p:nvPr/>
        </p:nvSpPr>
        <p:spPr>
          <a:xfrm>
            <a:off x="1559128" y="329290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0" name="流程图: 接点 76">
            <a:extLst>
              <a:ext uri="{FF2B5EF4-FFF2-40B4-BE49-F238E27FC236}">
                <a16:creationId xmlns:a16="http://schemas.microsoft.com/office/drawing/2014/main" id="{F17F65E8-3E49-1858-CD61-46C15FB0C318}"/>
              </a:ext>
            </a:extLst>
          </p:cNvPr>
          <p:cNvSpPr/>
          <p:nvPr/>
        </p:nvSpPr>
        <p:spPr>
          <a:xfrm>
            <a:off x="1559128" y="355614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1" name="流程图: 接点 77">
            <a:extLst>
              <a:ext uri="{FF2B5EF4-FFF2-40B4-BE49-F238E27FC236}">
                <a16:creationId xmlns:a16="http://schemas.microsoft.com/office/drawing/2014/main" id="{BC26F9B0-D194-D4EF-460A-E37E24958638}"/>
              </a:ext>
            </a:extLst>
          </p:cNvPr>
          <p:cNvSpPr/>
          <p:nvPr/>
        </p:nvSpPr>
        <p:spPr>
          <a:xfrm>
            <a:off x="1559127" y="3801570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2" name="流程图: 接点 78">
            <a:extLst>
              <a:ext uri="{FF2B5EF4-FFF2-40B4-BE49-F238E27FC236}">
                <a16:creationId xmlns:a16="http://schemas.microsoft.com/office/drawing/2014/main" id="{5E13B633-2828-126A-3892-73532E5104B5}"/>
              </a:ext>
            </a:extLst>
          </p:cNvPr>
          <p:cNvSpPr/>
          <p:nvPr/>
        </p:nvSpPr>
        <p:spPr>
          <a:xfrm>
            <a:off x="1559127" y="404699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3" name="流程图: 接点 80">
            <a:extLst>
              <a:ext uri="{FF2B5EF4-FFF2-40B4-BE49-F238E27FC236}">
                <a16:creationId xmlns:a16="http://schemas.microsoft.com/office/drawing/2014/main" id="{0038911C-C4C2-B66E-E625-1D693FBCE3B6}"/>
              </a:ext>
            </a:extLst>
          </p:cNvPr>
          <p:cNvSpPr/>
          <p:nvPr/>
        </p:nvSpPr>
        <p:spPr>
          <a:xfrm>
            <a:off x="1798617" y="2556641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4" name="流程图: 接点 81">
            <a:extLst>
              <a:ext uri="{FF2B5EF4-FFF2-40B4-BE49-F238E27FC236}">
                <a16:creationId xmlns:a16="http://schemas.microsoft.com/office/drawing/2014/main" id="{42B61B7B-F761-085E-488E-47F04BDC34B8}"/>
              </a:ext>
            </a:extLst>
          </p:cNvPr>
          <p:cNvSpPr/>
          <p:nvPr/>
        </p:nvSpPr>
        <p:spPr>
          <a:xfrm>
            <a:off x="1798616" y="280206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5" name="流程图: 接点 82">
            <a:extLst>
              <a:ext uri="{FF2B5EF4-FFF2-40B4-BE49-F238E27FC236}">
                <a16:creationId xmlns:a16="http://schemas.microsoft.com/office/drawing/2014/main" id="{FF65BF98-2433-778D-CCF5-4B40F0C5A2AF}"/>
              </a:ext>
            </a:extLst>
          </p:cNvPr>
          <p:cNvSpPr/>
          <p:nvPr/>
        </p:nvSpPr>
        <p:spPr>
          <a:xfrm>
            <a:off x="1798616" y="304748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6" name="流程图: 接点 83">
            <a:extLst>
              <a:ext uri="{FF2B5EF4-FFF2-40B4-BE49-F238E27FC236}">
                <a16:creationId xmlns:a16="http://schemas.microsoft.com/office/drawing/2014/main" id="{60D7A06E-EF20-83A9-00D2-92523C58066F}"/>
              </a:ext>
            </a:extLst>
          </p:cNvPr>
          <p:cNvSpPr/>
          <p:nvPr/>
        </p:nvSpPr>
        <p:spPr>
          <a:xfrm>
            <a:off x="1798615" y="3292909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7" name="流程图: 接点 84">
            <a:extLst>
              <a:ext uri="{FF2B5EF4-FFF2-40B4-BE49-F238E27FC236}">
                <a16:creationId xmlns:a16="http://schemas.microsoft.com/office/drawing/2014/main" id="{AEB50D4C-2D5D-1FC7-2B69-8C7ED914795B}"/>
              </a:ext>
            </a:extLst>
          </p:cNvPr>
          <p:cNvSpPr/>
          <p:nvPr/>
        </p:nvSpPr>
        <p:spPr>
          <a:xfrm>
            <a:off x="1798615" y="355614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8" name="流程图: 接点 85">
            <a:extLst>
              <a:ext uri="{FF2B5EF4-FFF2-40B4-BE49-F238E27FC236}">
                <a16:creationId xmlns:a16="http://schemas.microsoft.com/office/drawing/2014/main" id="{B3F9BBA6-D69B-A88D-D08C-F712FA3495F8}"/>
              </a:ext>
            </a:extLst>
          </p:cNvPr>
          <p:cNvSpPr/>
          <p:nvPr/>
        </p:nvSpPr>
        <p:spPr>
          <a:xfrm>
            <a:off x="1798615" y="3801570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9" name="流程图: 接点 86">
            <a:extLst>
              <a:ext uri="{FF2B5EF4-FFF2-40B4-BE49-F238E27FC236}">
                <a16:creationId xmlns:a16="http://schemas.microsoft.com/office/drawing/2014/main" id="{B4599A72-FBFA-0626-F86A-55948CECFA06}"/>
              </a:ext>
            </a:extLst>
          </p:cNvPr>
          <p:cNvSpPr/>
          <p:nvPr/>
        </p:nvSpPr>
        <p:spPr>
          <a:xfrm>
            <a:off x="1798615" y="404699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0" name="流程图: 接点 88">
            <a:extLst>
              <a:ext uri="{FF2B5EF4-FFF2-40B4-BE49-F238E27FC236}">
                <a16:creationId xmlns:a16="http://schemas.microsoft.com/office/drawing/2014/main" id="{3B694543-4F1B-BC85-87D2-A884F4C32FA7}"/>
              </a:ext>
            </a:extLst>
          </p:cNvPr>
          <p:cNvSpPr/>
          <p:nvPr/>
        </p:nvSpPr>
        <p:spPr>
          <a:xfrm>
            <a:off x="2038104" y="2556641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1" name="流程图: 接点 89">
            <a:extLst>
              <a:ext uri="{FF2B5EF4-FFF2-40B4-BE49-F238E27FC236}">
                <a16:creationId xmlns:a16="http://schemas.microsoft.com/office/drawing/2014/main" id="{556E73C4-7818-B72E-2035-A88CED99F60B}"/>
              </a:ext>
            </a:extLst>
          </p:cNvPr>
          <p:cNvSpPr/>
          <p:nvPr/>
        </p:nvSpPr>
        <p:spPr>
          <a:xfrm>
            <a:off x="2038103" y="280206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2" name="流程图: 接点 90">
            <a:extLst>
              <a:ext uri="{FF2B5EF4-FFF2-40B4-BE49-F238E27FC236}">
                <a16:creationId xmlns:a16="http://schemas.microsoft.com/office/drawing/2014/main" id="{8708F361-BD8C-80E3-39DC-F562EF346BE7}"/>
              </a:ext>
            </a:extLst>
          </p:cNvPr>
          <p:cNvSpPr/>
          <p:nvPr/>
        </p:nvSpPr>
        <p:spPr>
          <a:xfrm>
            <a:off x="2038103" y="304748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3" name="流程图: 接点 91">
            <a:extLst>
              <a:ext uri="{FF2B5EF4-FFF2-40B4-BE49-F238E27FC236}">
                <a16:creationId xmlns:a16="http://schemas.microsoft.com/office/drawing/2014/main" id="{63514771-3E6F-9783-15E8-AD22962B434E}"/>
              </a:ext>
            </a:extLst>
          </p:cNvPr>
          <p:cNvSpPr/>
          <p:nvPr/>
        </p:nvSpPr>
        <p:spPr>
          <a:xfrm>
            <a:off x="2038103" y="3292909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4" name="流程图: 接点 92">
            <a:extLst>
              <a:ext uri="{FF2B5EF4-FFF2-40B4-BE49-F238E27FC236}">
                <a16:creationId xmlns:a16="http://schemas.microsoft.com/office/drawing/2014/main" id="{D3C90DDC-7BDF-BA0B-2BEE-B1998EE98FB0}"/>
              </a:ext>
            </a:extLst>
          </p:cNvPr>
          <p:cNvSpPr/>
          <p:nvPr/>
        </p:nvSpPr>
        <p:spPr>
          <a:xfrm>
            <a:off x="2038103" y="355614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5" name="流程图: 接点 93">
            <a:extLst>
              <a:ext uri="{FF2B5EF4-FFF2-40B4-BE49-F238E27FC236}">
                <a16:creationId xmlns:a16="http://schemas.microsoft.com/office/drawing/2014/main" id="{556FFE27-0359-1CCB-D8EC-E60D56228AFE}"/>
              </a:ext>
            </a:extLst>
          </p:cNvPr>
          <p:cNvSpPr/>
          <p:nvPr/>
        </p:nvSpPr>
        <p:spPr>
          <a:xfrm>
            <a:off x="2038101" y="3801570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6" name="流程图: 接点 94">
            <a:extLst>
              <a:ext uri="{FF2B5EF4-FFF2-40B4-BE49-F238E27FC236}">
                <a16:creationId xmlns:a16="http://schemas.microsoft.com/office/drawing/2014/main" id="{E0744524-1BCB-C0BD-E1B5-C15C710F2ADD}"/>
              </a:ext>
            </a:extLst>
          </p:cNvPr>
          <p:cNvSpPr/>
          <p:nvPr/>
        </p:nvSpPr>
        <p:spPr>
          <a:xfrm>
            <a:off x="2038101" y="404699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7" name="流程图: 接点 96">
            <a:extLst>
              <a:ext uri="{FF2B5EF4-FFF2-40B4-BE49-F238E27FC236}">
                <a16:creationId xmlns:a16="http://schemas.microsoft.com/office/drawing/2014/main" id="{CAADD8B4-2BCB-6EA6-4639-68F7C15A4170}"/>
              </a:ext>
            </a:extLst>
          </p:cNvPr>
          <p:cNvSpPr/>
          <p:nvPr/>
        </p:nvSpPr>
        <p:spPr>
          <a:xfrm>
            <a:off x="2277590" y="2556641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8" name="流程图: 接点 97">
            <a:extLst>
              <a:ext uri="{FF2B5EF4-FFF2-40B4-BE49-F238E27FC236}">
                <a16:creationId xmlns:a16="http://schemas.microsoft.com/office/drawing/2014/main" id="{FBD80439-FA74-0AD0-E228-48DAC4187C40}"/>
              </a:ext>
            </a:extLst>
          </p:cNvPr>
          <p:cNvSpPr/>
          <p:nvPr/>
        </p:nvSpPr>
        <p:spPr>
          <a:xfrm>
            <a:off x="2277589" y="280206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9" name="流程图: 接点 98">
            <a:extLst>
              <a:ext uri="{FF2B5EF4-FFF2-40B4-BE49-F238E27FC236}">
                <a16:creationId xmlns:a16="http://schemas.microsoft.com/office/drawing/2014/main" id="{F6A77CBC-0AFB-00DD-B445-F9B489C2F523}"/>
              </a:ext>
            </a:extLst>
          </p:cNvPr>
          <p:cNvSpPr/>
          <p:nvPr/>
        </p:nvSpPr>
        <p:spPr>
          <a:xfrm>
            <a:off x="2277589" y="304748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0" name="流程图: 接点 99">
            <a:extLst>
              <a:ext uri="{FF2B5EF4-FFF2-40B4-BE49-F238E27FC236}">
                <a16:creationId xmlns:a16="http://schemas.microsoft.com/office/drawing/2014/main" id="{492879E2-8132-5CE3-E923-633784DD9966}"/>
              </a:ext>
            </a:extLst>
          </p:cNvPr>
          <p:cNvSpPr/>
          <p:nvPr/>
        </p:nvSpPr>
        <p:spPr>
          <a:xfrm>
            <a:off x="2277588" y="3292909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1" name="流程图: 接点 100">
            <a:extLst>
              <a:ext uri="{FF2B5EF4-FFF2-40B4-BE49-F238E27FC236}">
                <a16:creationId xmlns:a16="http://schemas.microsoft.com/office/drawing/2014/main" id="{07B5BD3B-D1BB-F234-E9C0-1241A025FF8F}"/>
              </a:ext>
            </a:extLst>
          </p:cNvPr>
          <p:cNvSpPr/>
          <p:nvPr/>
        </p:nvSpPr>
        <p:spPr>
          <a:xfrm>
            <a:off x="2277588" y="355614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2" name="流程图: 接点 101">
            <a:extLst>
              <a:ext uri="{FF2B5EF4-FFF2-40B4-BE49-F238E27FC236}">
                <a16:creationId xmlns:a16="http://schemas.microsoft.com/office/drawing/2014/main" id="{B0F7A67C-3BAB-8DB5-9381-E03435EF95C0}"/>
              </a:ext>
            </a:extLst>
          </p:cNvPr>
          <p:cNvSpPr/>
          <p:nvPr/>
        </p:nvSpPr>
        <p:spPr>
          <a:xfrm>
            <a:off x="2277586" y="3801570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3" name="流程图: 接点 102">
            <a:extLst>
              <a:ext uri="{FF2B5EF4-FFF2-40B4-BE49-F238E27FC236}">
                <a16:creationId xmlns:a16="http://schemas.microsoft.com/office/drawing/2014/main" id="{88FBE68D-8D70-938B-8244-64FA3A7EBE00}"/>
              </a:ext>
            </a:extLst>
          </p:cNvPr>
          <p:cNvSpPr/>
          <p:nvPr/>
        </p:nvSpPr>
        <p:spPr>
          <a:xfrm>
            <a:off x="2277586" y="404699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4" name="流程图: 接点 104">
            <a:extLst>
              <a:ext uri="{FF2B5EF4-FFF2-40B4-BE49-F238E27FC236}">
                <a16:creationId xmlns:a16="http://schemas.microsoft.com/office/drawing/2014/main" id="{43E9277F-FCE9-E127-0A04-A2F2ABF3971E}"/>
              </a:ext>
            </a:extLst>
          </p:cNvPr>
          <p:cNvSpPr/>
          <p:nvPr/>
        </p:nvSpPr>
        <p:spPr>
          <a:xfrm>
            <a:off x="2517075" y="2556641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5" name="流程图: 接点 105">
            <a:extLst>
              <a:ext uri="{FF2B5EF4-FFF2-40B4-BE49-F238E27FC236}">
                <a16:creationId xmlns:a16="http://schemas.microsoft.com/office/drawing/2014/main" id="{80F8FFD8-BF3C-56EB-F67E-71D8AE39402E}"/>
              </a:ext>
            </a:extLst>
          </p:cNvPr>
          <p:cNvSpPr/>
          <p:nvPr/>
        </p:nvSpPr>
        <p:spPr>
          <a:xfrm>
            <a:off x="2517074" y="280206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6" name="流程图: 接点 106">
            <a:extLst>
              <a:ext uri="{FF2B5EF4-FFF2-40B4-BE49-F238E27FC236}">
                <a16:creationId xmlns:a16="http://schemas.microsoft.com/office/drawing/2014/main" id="{3BA0B7C4-C1DA-EFEE-D23E-44A6269B2B1D}"/>
              </a:ext>
            </a:extLst>
          </p:cNvPr>
          <p:cNvSpPr/>
          <p:nvPr/>
        </p:nvSpPr>
        <p:spPr>
          <a:xfrm>
            <a:off x="2517074" y="304748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7" name="流程图: 接点 107">
            <a:extLst>
              <a:ext uri="{FF2B5EF4-FFF2-40B4-BE49-F238E27FC236}">
                <a16:creationId xmlns:a16="http://schemas.microsoft.com/office/drawing/2014/main" id="{9501AD8F-4364-9E24-5256-D268D0AD798D}"/>
              </a:ext>
            </a:extLst>
          </p:cNvPr>
          <p:cNvSpPr/>
          <p:nvPr/>
        </p:nvSpPr>
        <p:spPr>
          <a:xfrm>
            <a:off x="2517073" y="3292909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8" name="流程图: 接点 108">
            <a:extLst>
              <a:ext uri="{FF2B5EF4-FFF2-40B4-BE49-F238E27FC236}">
                <a16:creationId xmlns:a16="http://schemas.microsoft.com/office/drawing/2014/main" id="{9B5C00CC-CDC7-0A01-D9E0-FB1D799A50D2}"/>
              </a:ext>
            </a:extLst>
          </p:cNvPr>
          <p:cNvSpPr/>
          <p:nvPr/>
        </p:nvSpPr>
        <p:spPr>
          <a:xfrm>
            <a:off x="2517073" y="355614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9" name="流程图: 接点 109">
            <a:extLst>
              <a:ext uri="{FF2B5EF4-FFF2-40B4-BE49-F238E27FC236}">
                <a16:creationId xmlns:a16="http://schemas.microsoft.com/office/drawing/2014/main" id="{BE411925-E0C0-0F51-0C87-8385CACA3566}"/>
              </a:ext>
            </a:extLst>
          </p:cNvPr>
          <p:cNvSpPr/>
          <p:nvPr/>
        </p:nvSpPr>
        <p:spPr>
          <a:xfrm>
            <a:off x="2517072" y="3801570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0" name="流程图: 接点 110">
            <a:extLst>
              <a:ext uri="{FF2B5EF4-FFF2-40B4-BE49-F238E27FC236}">
                <a16:creationId xmlns:a16="http://schemas.microsoft.com/office/drawing/2014/main" id="{2B831EC9-E578-67F2-B9AD-AEB87AE7F53D}"/>
              </a:ext>
            </a:extLst>
          </p:cNvPr>
          <p:cNvSpPr/>
          <p:nvPr/>
        </p:nvSpPr>
        <p:spPr>
          <a:xfrm>
            <a:off x="2517072" y="404699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1" name="双括号 5">
            <a:extLst>
              <a:ext uri="{FF2B5EF4-FFF2-40B4-BE49-F238E27FC236}">
                <a16:creationId xmlns:a16="http://schemas.microsoft.com/office/drawing/2014/main" id="{7FBDE3BC-EF76-5E27-F3CD-D9BF97082E82}"/>
              </a:ext>
            </a:extLst>
          </p:cNvPr>
          <p:cNvSpPr/>
          <p:nvPr/>
        </p:nvSpPr>
        <p:spPr>
          <a:xfrm>
            <a:off x="601183" y="2346823"/>
            <a:ext cx="2317668" cy="22958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62" name="流程图: 接点 13">
            <a:extLst>
              <a:ext uri="{FF2B5EF4-FFF2-40B4-BE49-F238E27FC236}">
                <a16:creationId xmlns:a16="http://schemas.microsoft.com/office/drawing/2014/main" id="{E0D7412C-C81B-58D9-8C62-38A0BB41A9AA}"/>
              </a:ext>
            </a:extLst>
          </p:cNvPr>
          <p:cNvSpPr/>
          <p:nvPr/>
        </p:nvSpPr>
        <p:spPr>
          <a:xfrm>
            <a:off x="840668" y="4292416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3" name="流程图: 接点 29">
            <a:extLst>
              <a:ext uri="{FF2B5EF4-FFF2-40B4-BE49-F238E27FC236}">
                <a16:creationId xmlns:a16="http://schemas.microsoft.com/office/drawing/2014/main" id="{6F9CE20C-6B78-E1FC-EB28-3B6C300689F5}"/>
              </a:ext>
            </a:extLst>
          </p:cNvPr>
          <p:cNvSpPr/>
          <p:nvPr/>
        </p:nvSpPr>
        <p:spPr>
          <a:xfrm>
            <a:off x="1080155" y="429241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4" name="流程图: 接点 71">
            <a:extLst>
              <a:ext uri="{FF2B5EF4-FFF2-40B4-BE49-F238E27FC236}">
                <a16:creationId xmlns:a16="http://schemas.microsoft.com/office/drawing/2014/main" id="{626EE804-D984-582B-30CF-0FBBD9F6B58C}"/>
              </a:ext>
            </a:extLst>
          </p:cNvPr>
          <p:cNvSpPr/>
          <p:nvPr/>
        </p:nvSpPr>
        <p:spPr>
          <a:xfrm>
            <a:off x="1319641" y="4292416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5" name="流程图: 接点 79">
            <a:extLst>
              <a:ext uri="{FF2B5EF4-FFF2-40B4-BE49-F238E27FC236}">
                <a16:creationId xmlns:a16="http://schemas.microsoft.com/office/drawing/2014/main" id="{3DC8AB5A-F211-1C2E-8FFC-9866E70DB567}"/>
              </a:ext>
            </a:extLst>
          </p:cNvPr>
          <p:cNvSpPr/>
          <p:nvPr/>
        </p:nvSpPr>
        <p:spPr>
          <a:xfrm>
            <a:off x="1559126" y="4292416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6" name="流程图: 接点 87">
            <a:extLst>
              <a:ext uri="{FF2B5EF4-FFF2-40B4-BE49-F238E27FC236}">
                <a16:creationId xmlns:a16="http://schemas.microsoft.com/office/drawing/2014/main" id="{AAF01F73-24F5-24B0-AD04-E4A6F9380B31}"/>
              </a:ext>
            </a:extLst>
          </p:cNvPr>
          <p:cNvSpPr/>
          <p:nvPr/>
        </p:nvSpPr>
        <p:spPr>
          <a:xfrm>
            <a:off x="1798614" y="4292416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7" name="流程图: 接点 95">
            <a:extLst>
              <a:ext uri="{FF2B5EF4-FFF2-40B4-BE49-F238E27FC236}">
                <a16:creationId xmlns:a16="http://schemas.microsoft.com/office/drawing/2014/main" id="{B633A9FB-D81D-6FB3-7782-2261CA7C70D5}"/>
              </a:ext>
            </a:extLst>
          </p:cNvPr>
          <p:cNvSpPr/>
          <p:nvPr/>
        </p:nvSpPr>
        <p:spPr>
          <a:xfrm>
            <a:off x="2038100" y="4292416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8" name="流程图: 接点 103">
            <a:extLst>
              <a:ext uri="{FF2B5EF4-FFF2-40B4-BE49-F238E27FC236}">
                <a16:creationId xmlns:a16="http://schemas.microsoft.com/office/drawing/2014/main" id="{93203392-9717-B7D3-0795-5ECD142DDBA7}"/>
              </a:ext>
            </a:extLst>
          </p:cNvPr>
          <p:cNvSpPr/>
          <p:nvPr/>
        </p:nvSpPr>
        <p:spPr>
          <a:xfrm>
            <a:off x="2277585" y="4292416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5" name="流程图: 接点 111">
            <a:extLst>
              <a:ext uri="{FF2B5EF4-FFF2-40B4-BE49-F238E27FC236}">
                <a16:creationId xmlns:a16="http://schemas.microsoft.com/office/drawing/2014/main" id="{678AF197-B0E4-6A6E-BF6D-6374E3DCBDCB}"/>
              </a:ext>
            </a:extLst>
          </p:cNvPr>
          <p:cNvSpPr/>
          <p:nvPr/>
        </p:nvSpPr>
        <p:spPr>
          <a:xfrm>
            <a:off x="2517072" y="4292416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98" name="矩形 142">
            <a:extLst>
              <a:ext uri="{FF2B5EF4-FFF2-40B4-BE49-F238E27FC236}">
                <a16:creationId xmlns:a16="http://schemas.microsoft.com/office/drawing/2014/main" id="{D6DB5B6F-4B59-6B11-968C-5B088CF5DA7B}"/>
              </a:ext>
            </a:extLst>
          </p:cNvPr>
          <p:cNvSpPr/>
          <p:nvPr/>
        </p:nvSpPr>
        <p:spPr>
          <a:xfrm>
            <a:off x="1058366" y="2422127"/>
            <a:ext cx="197927" cy="32571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99" name="矩形 142">
            <a:extLst>
              <a:ext uri="{FF2B5EF4-FFF2-40B4-BE49-F238E27FC236}">
                <a16:creationId xmlns:a16="http://schemas.microsoft.com/office/drawing/2014/main" id="{E8F2244D-2C20-9999-3749-7A6616ACC217}"/>
              </a:ext>
            </a:extLst>
          </p:cNvPr>
          <p:cNvSpPr/>
          <p:nvPr/>
        </p:nvSpPr>
        <p:spPr>
          <a:xfrm>
            <a:off x="1780979" y="2419989"/>
            <a:ext cx="172013" cy="32571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00" name="矩形 142">
            <a:extLst>
              <a:ext uri="{FF2B5EF4-FFF2-40B4-BE49-F238E27FC236}">
                <a16:creationId xmlns:a16="http://schemas.microsoft.com/office/drawing/2014/main" id="{0FA797C1-75B2-881F-4258-D3E715D67C15}"/>
              </a:ext>
            </a:extLst>
          </p:cNvPr>
          <p:cNvSpPr/>
          <p:nvPr/>
        </p:nvSpPr>
        <p:spPr>
          <a:xfrm>
            <a:off x="2250951" y="2422127"/>
            <a:ext cx="181013" cy="325501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01" name="流程图: 接点 13">
            <a:extLst>
              <a:ext uri="{FF2B5EF4-FFF2-40B4-BE49-F238E27FC236}">
                <a16:creationId xmlns:a16="http://schemas.microsoft.com/office/drawing/2014/main" id="{C7999E61-60BA-0733-4533-7DCA2B727CC7}"/>
              </a:ext>
            </a:extLst>
          </p:cNvPr>
          <p:cNvSpPr/>
          <p:nvPr/>
        </p:nvSpPr>
        <p:spPr>
          <a:xfrm>
            <a:off x="840668" y="5477940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2" name="流程图: 接点 29">
            <a:extLst>
              <a:ext uri="{FF2B5EF4-FFF2-40B4-BE49-F238E27FC236}">
                <a16:creationId xmlns:a16="http://schemas.microsoft.com/office/drawing/2014/main" id="{14C8BF3B-1C50-C72B-206F-DEC4E6772DA4}"/>
              </a:ext>
            </a:extLst>
          </p:cNvPr>
          <p:cNvSpPr/>
          <p:nvPr/>
        </p:nvSpPr>
        <p:spPr>
          <a:xfrm>
            <a:off x="1080155" y="5477940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3" name="流程图: 接点 71">
            <a:extLst>
              <a:ext uri="{FF2B5EF4-FFF2-40B4-BE49-F238E27FC236}">
                <a16:creationId xmlns:a16="http://schemas.microsoft.com/office/drawing/2014/main" id="{C92CF247-458E-5AEA-1A72-01592ECDEE40}"/>
              </a:ext>
            </a:extLst>
          </p:cNvPr>
          <p:cNvSpPr/>
          <p:nvPr/>
        </p:nvSpPr>
        <p:spPr>
          <a:xfrm>
            <a:off x="1319641" y="5477940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4" name="流程图: 接点 79">
            <a:extLst>
              <a:ext uri="{FF2B5EF4-FFF2-40B4-BE49-F238E27FC236}">
                <a16:creationId xmlns:a16="http://schemas.microsoft.com/office/drawing/2014/main" id="{E03086AC-0B11-41E4-2C1C-C65AC5C712A4}"/>
              </a:ext>
            </a:extLst>
          </p:cNvPr>
          <p:cNvSpPr/>
          <p:nvPr/>
        </p:nvSpPr>
        <p:spPr>
          <a:xfrm>
            <a:off x="1559126" y="5477940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5" name="流程图: 接点 87">
            <a:extLst>
              <a:ext uri="{FF2B5EF4-FFF2-40B4-BE49-F238E27FC236}">
                <a16:creationId xmlns:a16="http://schemas.microsoft.com/office/drawing/2014/main" id="{87B81375-66C0-B4E8-076E-1A02CD7CF50A}"/>
              </a:ext>
            </a:extLst>
          </p:cNvPr>
          <p:cNvSpPr/>
          <p:nvPr/>
        </p:nvSpPr>
        <p:spPr>
          <a:xfrm>
            <a:off x="1798614" y="5477940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6" name="流程图: 接点 95">
            <a:extLst>
              <a:ext uri="{FF2B5EF4-FFF2-40B4-BE49-F238E27FC236}">
                <a16:creationId xmlns:a16="http://schemas.microsoft.com/office/drawing/2014/main" id="{530DDCEC-74F9-E0F9-553B-7C7B7BF4C4A2}"/>
              </a:ext>
            </a:extLst>
          </p:cNvPr>
          <p:cNvSpPr/>
          <p:nvPr/>
        </p:nvSpPr>
        <p:spPr>
          <a:xfrm>
            <a:off x="2038100" y="5477940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7" name="流程图: 接点 103">
            <a:extLst>
              <a:ext uri="{FF2B5EF4-FFF2-40B4-BE49-F238E27FC236}">
                <a16:creationId xmlns:a16="http://schemas.microsoft.com/office/drawing/2014/main" id="{B590FC2C-F75E-2C5C-45B9-7ACFFAD8641A}"/>
              </a:ext>
            </a:extLst>
          </p:cNvPr>
          <p:cNvSpPr/>
          <p:nvPr/>
        </p:nvSpPr>
        <p:spPr>
          <a:xfrm>
            <a:off x="2277585" y="5477940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8" name="流程图: 接点 111">
            <a:extLst>
              <a:ext uri="{FF2B5EF4-FFF2-40B4-BE49-F238E27FC236}">
                <a16:creationId xmlns:a16="http://schemas.microsoft.com/office/drawing/2014/main" id="{7DCCE93B-20AA-068B-2705-9E36F3A7CC36}"/>
              </a:ext>
            </a:extLst>
          </p:cNvPr>
          <p:cNvSpPr/>
          <p:nvPr/>
        </p:nvSpPr>
        <p:spPr>
          <a:xfrm>
            <a:off x="2517072" y="5477940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BE5E3969-47A6-FB3D-D963-9A1C5D0D4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17" y="1940596"/>
            <a:ext cx="7462483" cy="4351338"/>
          </a:xfrm>
        </p:spPr>
        <p:txBody>
          <a:bodyPr/>
          <a:lstStyle/>
          <a:p>
            <a:r>
              <a:rPr lang="en-US" dirty="0"/>
              <a:t>Interleaved code check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Reed-Solomon code</a:t>
            </a:r>
          </a:p>
          <a:p>
            <a:pPr lvl="1"/>
            <a:r>
              <a:rPr lang="en-US" dirty="0"/>
              <a:t>Requires FFT </a:t>
            </a:r>
          </a:p>
        </p:txBody>
      </p:sp>
      <p:pic>
        <p:nvPicPr>
          <p:cNvPr id="86" name="Graphic 85" descr="Close with solid fill">
            <a:extLst>
              <a:ext uri="{FF2B5EF4-FFF2-40B4-BE49-F238E27FC236}">
                <a16:creationId xmlns:a16="http://schemas.microsoft.com/office/drawing/2014/main" id="{601CD75E-4BA4-BC7D-57ED-D46D6CB93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4087" y="3903697"/>
            <a:ext cx="536759" cy="5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92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3BDE-D95D-3DFB-643A-13710FC6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Error-correction code from expanders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1AAED-B5CD-30BB-19B5-80DB9CCF1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[Spi96, DI14,GLS+21] Proposed ECC from expanders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2C6EF-0C7F-F47D-4A41-28A4496D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23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6A2461C-6BEB-BB88-88B6-3256EF3AD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1419225"/>
            <a:ext cx="2482975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60FD079-37AE-7FA2-3E7A-3995C8033E4C}"/>
                  </a:ext>
                </a:extLst>
              </p:cNvPr>
              <p:cNvSpPr/>
              <p:nvPr/>
            </p:nvSpPr>
            <p:spPr>
              <a:xfrm>
                <a:off x="1781175" y="3429000"/>
                <a:ext cx="4314825" cy="182245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i="1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utput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Input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60FD079-37AE-7FA2-3E7A-3995C8033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175" y="3429000"/>
                <a:ext cx="4314825" cy="182245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3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4897-D378-9702-EAD9-D6F507FC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4743449" cy="1800526"/>
          </a:xfrm>
        </p:spPr>
        <p:txBody>
          <a:bodyPr>
            <a:normAutofit/>
          </a:bodyPr>
          <a:lstStyle/>
          <a:p>
            <a:r>
              <a:rPr lang="en-US" dirty="0"/>
              <a:t>What is expander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13EB-3908-B3DF-6EAB-1A18EA8C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sz="2000" dirty="0"/>
              <a:t>Bipartite Graph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6A110-F89C-3DC5-9AE9-AF185372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5987290-DB32-4627-90A6-B68AE7D9B9DA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8342E73-B56D-5125-2FFD-31E6B083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789" y="643234"/>
            <a:ext cx="2631941" cy="5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4897-D378-9702-EAD9-D6F507FC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5629274" cy="1800526"/>
          </a:xfrm>
        </p:spPr>
        <p:txBody>
          <a:bodyPr>
            <a:normAutofit/>
          </a:bodyPr>
          <a:lstStyle/>
          <a:p>
            <a:r>
              <a:rPr lang="en-US" dirty="0"/>
              <a:t>What is expander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13EB-3908-B3DF-6EAB-1A18EA8C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sz="2000" dirty="0"/>
              <a:t>Bipartite Graph</a:t>
            </a:r>
          </a:p>
          <a:p>
            <a:endParaRPr lang="en-US" sz="2000" dirty="0"/>
          </a:p>
          <a:p>
            <a:r>
              <a:rPr lang="en-US" sz="2000" dirty="0"/>
              <a:t>Expansion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6A110-F89C-3DC5-9AE9-AF185372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5987290-DB32-4627-90A6-B68AE7D9B9DA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B7657964-D735-9659-DA9D-731C56C10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789" y="643234"/>
            <a:ext cx="2631941" cy="5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83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F6C35-E30E-5ADD-43CD-A54A39C0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construction?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D1B9-D240-04F1-5C2E-23CF84E84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algorithm [CRVW02]:</a:t>
            </a:r>
          </a:p>
          <a:p>
            <a:pPr lvl="1"/>
            <a:r>
              <a:rPr lang="en-US" dirty="0"/>
              <a:t>Large constants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Parameters are not practical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ECFA8-1E3F-80C9-BD35-64D2D6F7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94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0E37-497B-9FE6-07AE-E6CB2386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expander generation [HLW06]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EF178C-26C9-2262-97CF-3BDC81C9E0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expander graph can be generated via random bipartite graph</a:t>
                </a:r>
              </a:p>
              <a:p>
                <a:pPr lvl="1"/>
                <a:r>
                  <a:rPr lang="en-US" dirty="0"/>
                  <a:t>Uniformly at random sample a bipartite graph</a:t>
                </a:r>
              </a:p>
              <a:p>
                <a:pPr lvl="1"/>
                <a:r>
                  <a:rPr lang="en-US" dirty="0"/>
                  <a:t>The probability of being a lossless expander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EF178C-26C9-2262-97CF-3BDC81C9E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BA945-5BCE-349B-444D-4EDFA4A5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02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CC15-EC0F-617B-E1C9-066541A7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8F15A-EDFF-2470-6F21-8B49AF063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10925" cy="4351338"/>
          </a:xfrm>
        </p:spPr>
        <p:txBody>
          <a:bodyPr/>
          <a:lstStyle/>
          <a:p>
            <a:r>
              <a:rPr lang="en-US" dirty="0"/>
              <a:t>Testing algorithm for random graph </a:t>
            </a:r>
          </a:p>
          <a:p>
            <a:pPr lvl="1"/>
            <a:r>
              <a:rPr lang="en-US" dirty="0"/>
              <a:t>based on Densest-subgraph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E4BA8-F974-FE05-F01A-A7A914D5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10D973D-4DFA-9499-9736-AC497F0D8355}"/>
                  </a:ext>
                </a:extLst>
              </p:cNvPr>
              <p:cNvSpPr/>
              <p:nvPr/>
            </p:nvSpPr>
            <p:spPr>
              <a:xfrm>
                <a:off x="1624015" y="3429000"/>
                <a:ext cx="2600325" cy="130730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HLW06</a:t>
                </a:r>
              </a:p>
              <a:p>
                <a:pPr algn="ctr"/>
                <a:r>
                  <a:rPr lang="en-US" b="0" dirty="0"/>
                  <a:t>Soundness: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10D973D-4DFA-9499-9736-AC497F0D8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015" y="3429000"/>
                <a:ext cx="2600325" cy="13073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53984EC-DB93-4996-F0F2-B1C2521E598C}"/>
                  </a:ext>
                </a:extLst>
              </p:cNvPr>
              <p:cNvSpPr/>
              <p:nvPr/>
            </p:nvSpPr>
            <p:spPr>
              <a:xfrm>
                <a:off x="6010275" y="3429000"/>
                <a:ext cx="2600325" cy="130730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Ours</a:t>
                </a:r>
              </a:p>
              <a:p>
                <a:pPr algn="ctr"/>
                <a:r>
                  <a:rPr lang="en-US" dirty="0"/>
                  <a:t>Soundness: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Negl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53984EC-DB93-4996-F0F2-B1C2521E5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275" y="3429000"/>
                <a:ext cx="2600325" cy="130730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7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72DA-20E5-2860-773B-60A03758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F12AE-F9E3-B95C-FA09-813954FD1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expander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A229D8-6748-3D57-96F6-DFF2D47F0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Incorrect expander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94D25-7172-B79F-5E8E-6A4568DA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86D6CC0-5E66-DC8E-D6B0-7CDE391AB5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1720" y="2505075"/>
            <a:ext cx="1733923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4F9F04F-F063-2358-067E-E69D8D8A383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94" y="2505075"/>
            <a:ext cx="1955800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6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4FD82AD-0C1A-09F3-9D82-B78FECA2F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890603"/>
              </p:ext>
            </p:extLst>
          </p:nvPr>
        </p:nvGraphicFramePr>
        <p:xfrm>
          <a:off x="661789" y="136525"/>
          <a:ext cx="10868421" cy="724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DF68CC-90DE-F319-A61A-852665DC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efficient instantiations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FC37C-0E8E-E9CC-100F-F1D63356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4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72DA-20E5-2860-773B-60A03758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F12AE-F9E3-B95C-FA09-813954FD1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expander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A229D8-6748-3D57-96F6-DFF2D47F0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Incorrect expander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94D25-7172-B79F-5E8E-6A4568DA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30</a:t>
            </a:fld>
            <a:endParaRPr lang="en-US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86D6CC0-5E66-DC8E-D6B0-7CDE391AB5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1720" y="2505075"/>
            <a:ext cx="1733923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4F9F04F-F063-2358-067E-E69D8D8A383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94" y="2505075"/>
            <a:ext cx="1955800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8CB5D9-BA2D-0284-79EF-C9C4530D5381}"/>
              </a:ext>
            </a:extLst>
          </p:cNvPr>
          <p:cNvSpPr txBox="1"/>
          <p:nvPr/>
        </p:nvSpPr>
        <p:spPr>
          <a:xfrm>
            <a:off x="839788" y="3829050"/>
            <a:ext cx="171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Density: 9/(3+8)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DE5CA-3351-BB58-509A-AE8793F832EC}"/>
              </a:ext>
            </a:extLst>
          </p:cNvPr>
          <p:cNvSpPr txBox="1"/>
          <p:nvPr/>
        </p:nvSpPr>
        <p:spPr>
          <a:xfrm>
            <a:off x="5899337" y="3790950"/>
            <a:ext cx="171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Density: 6/(2+3)</a:t>
            </a:r>
          </a:p>
        </p:txBody>
      </p:sp>
    </p:spTree>
    <p:extLst>
      <p:ext uri="{BB962C8B-B14F-4D97-AF65-F5344CB8AC3E}">
        <p14:creationId xmlns:p14="http://schemas.microsoft.com/office/powerpoint/2010/main" val="1283195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45C6-34DF-22F8-5330-14606F52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 distinguisher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27A35-9DA0-D609-B1B5-9B5623913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does “expansion” imply for left-regular bipartite graph?</a:t>
                </a:r>
              </a:p>
              <a:p>
                <a:pPr lvl="1"/>
                <a:r>
                  <a:rPr lang="en-US" dirty="0"/>
                  <a:t>Edge-vertex ratio is </a:t>
                </a:r>
                <a:r>
                  <a:rPr lang="en-US" dirty="0">
                    <a:solidFill>
                      <a:srgbClr val="FF0000"/>
                    </a:solidFill>
                  </a:rPr>
                  <a:t>LOW: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atio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′|)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We can use </a:t>
                </a:r>
                <a:r>
                  <a:rPr lang="en-US" dirty="0">
                    <a:solidFill>
                      <a:srgbClr val="FF0000"/>
                    </a:solidFill>
                  </a:rPr>
                  <a:t>max-density sub-graph algorithm </a:t>
                </a:r>
                <a:r>
                  <a:rPr lang="en-US" dirty="0"/>
                  <a:t>to test expander graph!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27A35-9DA0-D609-B1B5-9B5623913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9E310-C51E-C72E-E010-25B2C0CC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08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1D9CE-2608-25BB-9412-9CF0B3E4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310A9-EE28-8C2C-F837-288A25D87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28426" cy="4351338"/>
              </a:xfrm>
            </p:spPr>
            <p:txBody>
              <a:bodyPr/>
              <a:lstStyle/>
              <a:p>
                <a:r>
                  <a:rPr lang="en-US" dirty="0"/>
                  <a:t>[Lossless expander] A bipartite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with following properties:</a:t>
                </a:r>
              </a:p>
              <a:p>
                <a:pPr lvl="1"/>
                <a:r>
                  <a:rPr lang="en-US" dirty="0"/>
                  <a:t>Degree: The degree of every vertex is a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Expansion: 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the neighbor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must be large enough: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310A9-EE28-8C2C-F837-288A25D87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28426" cy="4351338"/>
              </a:xfrm>
              <a:blipFill>
                <a:blip r:embed="rId2"/>
                <a:stretch>
                  <a:fillRect l="-1822" t="-2241" r="-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BC9C7-00D4-C409-5CB5-53C03F96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4F624-41E1-77F1-680A-46FA82B4E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268" y="1825624"/>
            <a:ext cx="3838032" cy="34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65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9FC5-B7FD-2181-519E-7B44AA4E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testing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84F9C6-2A54-38E9-FE62-9C479FF11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074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Due to special requirement of our expander graph</a:t>
                </a:r>
              </a:p>
              <a:p>
                <a:pPr lvl="1"/>
                <a:r>
                  <a:rPr lang="en-US" dirty="0"/>
                  <a:t>Sub-sample a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Test if there is a dense graph on the induced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Repeat process above for sufficiently times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84F9C6-2A54-38E9-FE62-9C479FF11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07460" cy="4351338"/>
              </a:xfrm>
              <a:blipFill>
                <a:blip r:embed="rId2"/>
                <a:stretch>
                  <a:fillRect l="-101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74BB6-4D86-5D97-778B-84E00F35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19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78BC-7869-C1CF-205E-01CDCAF5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 lossless expander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55AB-968C-100A-36A6-593CF894B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Randomly generate a bipartite graph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Run our tester to check if it’s a lossless expander</a:t>
            </a:r>
          </a:p>
          <a:p>
            <a:pPr lvl="1"/>
            <a:r>
              <a:rPr lang="en-US" dirty="0"/>
              <a:t>If Yes, great! We are done.</a:t>
            </a:r>
          </a:p>
          <a:p>
            <a:pPr lvl="1"/>
            <a:r>
              <a:rPr lang="en-US" dirty="0"/>
              <a:t>If No, try a new random graph and 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BA9CE-53CA-D42A-A884-F634C86D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11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A42596-ED36-DC2A-BD3F-85DAB1AE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2EBA2A-E36E-ED5B-2FBD-CDD995F7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Expander sampling/testing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Efficient ZKP from:</a:t>
            </a:r>
          </a:p>
          <a:p>
            <a:pPr lvl="1"/>
            <a:r>
              <a:rPr lang="en-US" dirty="0"/>
              <a:t>Expander code + Non-black-box proof composition: code-switching [RR19]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19D7B7-EE60-D0A6-F6E6-455DEC9C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51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9A47-06C9-D247-9696-1BA67D63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DC9D1F-52FD-A336-BC49-F476953A95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polynomial commitment consists three algorithms: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Commit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: the algorithm outputs a digest of polynomial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Prove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given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it will output an evaluation result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the corresponding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Verify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→0/1</m:t>
                    </m:r>
                  </m:oMath>
                </a14:m>
                <a:r>
                  <a:rPr lang="en-US" dirty="0"/>
                  <a:t>: Given the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and the commitment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verify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(∗)</m:t>
                    </m:r>
                  </m:oMath>
                </a14:m>
                <a:r>
                  <a:rPr lang="en-US" dirty="0"/>
                  <a:t> is consistent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DC9D1F-52FD-A336-BC49-F476953A95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CE1CB-46DD-53CE-A427-70FA2B8E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1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01C1-D558-83CF-6028-82A8A38F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ZKP from (multi-variate) polynomial commitment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74136B06-B1F1-E18E-32AD-784F19007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“Efficient” polynomial commitment is sufficient to construct “efficient” ZKP</a:t>
            </a:r>
          </a:p>
          <a:p>
            <a:pPr lvl="1"/>
            <a:r>
              <a:rPr lang="en-US" dirty="0" err="1"/>
              <a:t>Ligero</a:t>
            </a:r>
            <a:endParaRPr lang="en-US" dirty="0"/>
          </a:p>
          <a:p>
            <a:pPr lvl="1"/>
            <a:r>
              <a:rPr lang="en-US" dirty="0"/>
              <a:t>Stark</a:t>
            </a:r>
          </a:p>
          <a:p>
            <a:pPr lvl="1"/>
            <a:r>
              <a:rPr lang="en-US" dirty="0"/>
              <a:t>Virgo</a:t>
            </a:r>
          </a:p>
          <a:p>
            <a:pPr lvl="1"/>
            <a:r>
              <a:rPr lang="en-US" dirty="0"/>
              <a:t>Spartan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3D74BE-3A76-7E08-D0F9-8E0FD04B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22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A15B-F5DA-82A2-793A-84C2680A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B8EED-D27A-FB15-7E0C-0B892C51B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891A4-6FC6-D32D-F446-C40FDEA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38</a:t>
            </a:fld>
            <a:endParaRPr lang="en-US"/>
          </a:p>
        </p:txBody>
      </p:sp>
      <p:sp>
        <p:nvSpPr>
          <p:cNvPr id="69" name="流程图: 接点 6">
            <a:extLst>
              <a:ext uri="{FF2B5EF4-FFF2-40B4-BE49-F238E27FC236}">
                <a16:creationId xmlns:a16="http://schemas.microsoft.com/office/drawing/2014/main" id="{FDF135D2-38C3-9E20-7A07-86D31906AB88}"/>
              </a:ext>
            </a:extLst>
          </p:cNvPr>
          <p:cNvSpPr/>
          <p:nvPr/>
        </p:nvSpPr>
        <p:spPr>
          <a:xfrm>
            <a:off x="838202" y="255418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0" name="流程图: 接点 7">
            <a:extLst>
              <a:ext uri="{FF2B5EF4-FFF2-40B4-BE49-F238E27FC236}">
                <a16:creationId xmlns:a16="http://schemas.microsoft.com/office/drawing/2014/main" id="{3E1B2CEF-47C5-A2C3-F498-AD31B246133A}"/>
              </a:ext>
            </a:extLst>
          </p:cNvPr>
          <p:cNvSpPr/>
          <p:nvPr/>
        </p:nvSpPr>
        <p:spPr>
          <a:xfrm>
            <a:off x="838201" y="279960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1" name="流程图: 接点 8">
            <a:extLst>
              <a:ext uri="{FF2B5EF4-FFF2-40B4-BE49-F238E27FC236}">
                <a16:creationId xmlns:a16="http://schemas.microsoft.com/office/drawing/2014/main" id="{1D7CEF20-17F5-BC82-0BC5-DF9EEC8F6C89}"/>
              </a:ext>
            </a:extLst>
          </p:cNvPr>
          <p:cNvSpPr/>
          <p:nvPr/>
        </p:nvSpPr>
        <p:spPr>
          <a:xfrm>
            <a:off x="838201" y="304503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2" name="流程图: 接点 9">
            <a:extLst>
              <a:ext uri="{FF2B5EF4-FFF2-40B4-BE49-F238E27FC236}">
                <a16:creationId xmlns:a16="http://schemas.microsoft.com/office/drawing/2014/main" id="{67247F39-E02D-E42E-DDAB-3C903547838E}"/>
              </a:ext>
            </a:extLst>
          </p:cNvPr>
          <p:cNvSpPr/>
          <p:nvPr/>
        </p:nvSpPr>
        <p:spPr>
          <a:xfrm>
            <a:off x="838200" y="3290455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3" name="流程图: 接点 22">
            <a:extLst>
              <a:ext uri="{FF2B5EF4-FFF2-40B4-BE49-F238E27FC236}">
                <a16:creationId xmlns:a16="http://schemas.microsoft.com/office/drawing/2014/main" id="{9B3DF7A7-B8F2-2D28-04A7-954140384DF0}"/>
              </a:ext>
            </a:extLst>
          </p:cNvPr>
          <p:cNvSpPr/>
          <p:nvPr/>
        </p:nvSpPr>
        <p:spPr>
          <a:xfrm>
            <a:off x="1077688" y="255418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4" name="流程图: 接点 23">
            <a:extLst>
              <a:ext uri="{FF2B5EF4-FFF2-40B4-BE49-F238E27FC236}">
                <a16:creationId xmlns:a16="http://schemas.microsoft.com/office/drawing/2014/main" id="{290C4733-3386-6127-9AE7-048699E22BCE}"/>
              </a:ext>
            </a:extLst>
          </p:cNvPr>
          <p:cNvSpPr/>
          <p:nvPr/>
        </p:nvSpPr>
        <p:spPr>
          <a:xfrm>
            <a:off x="1077688" y="279960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5" name="流程图: 接点 24">
            <a:extLst>
              <a:ext uri="{FF2B5EF4-FFF2-40B4-BE49-F238E27FC236}">
                <a16:creationId xmlns:a16="http://schemas.microsoft.com/office/drawing/2014/main" id="{1E95E6C5-3AB3-76E3-6624-0153F6742B84}"/>
              </a:ext>
            </a:extLst>
          </p:cNvPr>
          <p:cNvSpPr/>
          <p:nvPr/>
        </p:nvSpPr>
        <p:spPr>
          <a:xfrm>
            <a:off x="1077688" y="304503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6" name="流程图: 接点 25">
            <a:extLst>
              <a:ext uri="{FF2B5EF4-FFF2-40B4-BE49-F238E27FC236}">
                <a16:creationId xmlns:a16="http://schemas.microsoft.com/office/drawing/2014/main" id="{7200EA5C-684D-37FA-E895-3C3D0E3D4814}"/>
              </a:ext>
            </a:extLst>
          </p:cNvPr>
          <p:cNvSpPr/>
          <p:nvPr/>
        </p:nvSpPr>
        <p:spPr>
          <a:xfrm>
            <a:off x="1077688" y="3290455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7" name="流程图: 接点 64">
            <a:extLst>
              <a:ext uri="{FF2B5EF4-FFF2-40B4-BE49-F238E27FC236}">
                <a16:creationId xmlns:a16="http://schemas.microsoft.com/office/drawing/2014/main" id="{489DA5D5-C9C4-5ABC-A593-05C68CEBB2B6}"/>
              </a:ext>
            </a:extLst>
          </p:cNvPr>
          <p:cNvSpPr/>
          <p:nvPr/>
        </p:nvSpPr>
        <p:spPr>
          <a:xfrm>
            <a:off x="1317175" y="255418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8" name="流程图: 接点 65">
            <a:extLst>
              <a:ext uri="{FF2B5EF4-FFF2-40B4-BE49-F238E27FC236}">
                <a16:creationId xmlns:a16="http://schemas.microsoft.com/office/drawing/2014/main" id="{B8B04899-7A2D-C99D-5110-BDE6AE454411}"/>
              </a:ext>
            </a:extLst>
          </p:cNvPr>
          <p:cNvSpPr/>
          <p:nvPr/>
        </p:nvSpPr>
        <p:spPr>
          <a:xfrm>
            <a:off x="1317174" y="279960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9" name="流程图: 接点 66">
            <a:extLst>
              <a:ext uri="{FF2B5EF4-FFF2-40B4-BE49-F238E27FC236}">
                <a16:creationId xmlns:a16="http://schemas.microsoft.com/office/drawing/2014/main" id="{1C736FA7-53EA-2E75-A766-02365C9F1308}"/>
              </a:ext>
            </a:extLst>
          </p:cNvPr>
          <p:cNvSpPr/>
          <p:nvPr/>
        </p:nvSpPr>
        <p:spPr>
          <a:xfrm>
            <a:off x="1317174" y="304503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0" name="流程图: 接点 67">
            <a:extLst>
              <a:ext uri="{FF2B5EF4-FFF2-40B4-BE49-F238E27FC236}">
                <a16:creationId xmlns:a16="http://schemas.microsoft.com/office/drawing/2014/main" id="{2B85A3A5-F9F3-3962-48DA-6C71D2A9F6E6}"/>
              </a:ext>
            </a:extLst>
          </p:cNvPr>
          <p:cNvSpPr/>
          <p:nvPr/>
        </p:nvSpPr>
        <p:spPr>
          <a:xfrm>
            <a:off x="1317173" y="3290455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1" name="流程图: 接点 72">
            <a:extLst>
              <a:ext uri="{FF2B5EF4-FFF2-40B4-BE49-F238E27FC236}">
                <a16:creationId xmlns:a16="http://schemas.microsoft.com/office/drawing/2014/main" id="{E53EA1CE-FDDE-AD4E-2CC4-F06E4AC41913}"/>
              </a:ext>
            </a:extLst>
          </p:cNvPr>
          <p:cNvSpPr/>
          <p:nvPr/>
        </p:nvSpPr>
        <p:spPr>
          <a:xfrm>
            <a:off x="1556661" y="255418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2" name="流程图: 接点 73">
            <a:extLst>
              <a:ext uri="{FF2B5EF4-FFF2-40B4-BE49-F238E27FC236}">
                <a16:creationId xmlns:a16="http://schemas.microsoft.com/office/drawing/2014/main" id="{A29AC784-0BBB-7F12-860F-E7A731539BDA}"/>
              </a:ext>
            </a:extLst>
          </p:cNvPr>
          <p:cNvSpPr/>
          <p:nvPr/>
        </p:nvSpPr>
        <p:spPr>
          <a:xfrm>
            <a:off x="1556659" y="279960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3" name="流程图: 接点 74">
            <a:extLst>
              <a:ext uri="{FF2B5EF4-FFF2-40B4-BE49-F238E27FC236}">
                <a16:creationId xmlns:a16="http://schemas.microsoft.com/office/drawing/2014/main" id="{D0F7BF66-346B-1690-3E66-D3680D23D3F2}"/>
              </a:ext>
            </a:extLst>
          </p:cNvPr>
          <p:cNvSpPr/>
          <p:nvPr/>
        </p:nvSpPr>
        <p:spPr>
          <a:xfrm>
            <a:off x="1556659" y="304503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4" name="流程图: 接点 75">
            <a:extLst>
              <a:ext uri="{FF2B5EF4-FFF2-40B4-BE49-F238E27FC236}">
                <a16:creationId xmlns:a16="http://schemas.microsoft.com/office/drawing/2014/main" id="{AF97075C-EE4D-EE03-19EB-38AC22F180C1}"/>
              </a:ext>
            </a:extLst>
          </p:cNvPr>
          <p:cNvSpPr/>
          <p:nvPr/>
        </p:nvSpPr>
        <p:spPr>
          <a:xfrm>
            <a:off x="1556658" y="3290455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74FA7E19-A668-FD6F-2741-9976598F72C2}"/>
              </a:ext>
            </a:extLst>
          </p:cNvPr>
          <p:cNvSpPr txBox="1">
            <a:spLocks/>
          </p:cNvSpPr>
          <p:nvPr/>
        </p:nvSpPr>
        <p:spPr>
          <a:xfrm>
            <a:off x="3510317" y="1940596"/>
            <a:ext cx="74624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Step 1: parse witness into a matrix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84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A15B-F5DA-82A2-793A-84C2680A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 phase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AA15184E-D07F-DDEA-533C-F65D95D1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17" y="1940596"/>
            <a:ext cx="7462483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Step 2: encode coefficient matrix row-wise and column-wise using expander code</a:t>
            </a:r>
          </a:p>
          <a:p>
            <a:endParaRPr lang="en-US" dirty="0"/>
          </a:p>
          <a:p>
            <a:r>
              <a:rPr lang="en-US" dirty="0"/>
              <a:t>Step 3: Hash the matrix using Merkle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891A4-6FC6-D32D-F446-C40FDEA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39</a:t>
            </a:fld>
            <a:endParaRPr lang="en-US"/>
          </a:p>
        </p:txBody>
      </p:sp>
      <p:sp>
        <p:nvSpPr>
          <p:cNvPr id="69" name="流程图: 接点 6">
            <a:extLst>
              <a:ext uri="{FF2B5EF4-FFF2-40B4-BE49-F238E27FC236}">
                <a16:creationId xmlns:a16="http://schemas.microsoft.com/office/drawing/2014/main" id="{FDF135D2-38C3-9E20-7A07-86D31906AB88}"/>
              </a:ext>
            </a:extLst>
          </p:cNvPr>
          <p:cNvSpPr/>
          <p:nvPr/>
        </p:nvSpPr>
        <p:spPr>
          <a:xfrm>
            <a:off x="838202" y="255418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0" name="流程图: 接点 7">
            <a:extLst>
              <a:ext uri="{FF2B5EF4-FFF2-40B4-BE49-F238E27FC236}">
                <a16:creationId xmlns:a16="http://schemas.microsoft.com/office/drawing/2014/main" id="{3E1B2CEF-47C5-A2C3-F498-AD31B246133A}"/>
              </a:ext>
            </a:extLst>
          </p:cNvPr>
          <p:cNvSpPr/>
          <p:nvPr/>
        </p:nvSpPr>
        <p:spPr>
          <a:xfrm>
            <a:off x="838201" y="279960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1" name="流程图: 接点 8">
            <a:extLst>
              <a:ext uri="{FF2B5EF4-FFF2-40B4-BE49-F238E27FC236}">
                <a16:creationId xmlns:a16="http://schemas.microsoft.com/office/drawing/2014/main" id="{1D7CEF20-17F5-BC82-0BC5-DF9EEC8F6C89}"/>
              </a:ext>
            </a:extLst>
          </p:cNvPr>
          <p:cNvSpPr/>
          <p:nvPr/>
        </p:nvSpPr>
        <p:spPr>
          <a:xfrm>
            <a:off x="838201" y="304503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2" name="流程图: 接点 9">
            <a:extLst>
              <a:ext uri="{FF2B5EF4-FFF2-40B4-BE49-F238E27FC236}">
                <a16:creationId xmlns:a16="http://schemas.microsoft.com/office/drawing/2014/main" id="{67247F39-E02D-E42E-DDAB-3C903547838E}"/>
              </a:ext>
            </a:extLst>
          </p:cNvPr>
          <p:cNvSpPr/>
          <p:nvPr/>
        </p:nvSpPr>
        <p:spPr>
          <a:xfrm>
            <a:off x="838200" y="3290455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3" name="流程图: 接点 22">
            <a:extLst>
              <a:ext uri="{FF2B5EF4-FFF2-40B4-BE49-F238E27FC236}">
                <a16:creationId xmlns:a16="http://schemas.microsoft.com/office/drawing/2014/main" id="{9B3DF7A7-B8F2-2D28-04A7-954140384DF0}"/>
              </a:ext>
            </a:extLst>
          </p:cNvPr>
          <p:cNvSpPr/>
          <p:nvPr/>
        </p:nvSpPr>
        <p:spPr>
          <a:xfrm>
            <a:off x="1077688" y="255418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4" name="流程图: 接点 23">
            <a:extLst>
              <a:ext uri="{FF2B5EF4-FFF2-40B4-BE49-F238E27FC236}">
                <a16:creationId xmlns:a16="http://schemas.microsoft.com/office/drawing/2014/main" id="{290C4733-3386-6127-9AE7-048699E22BCE}"/>
              </a:ext>
            </a:extLst>
          </p:cNvPr>
          <p:cNvSpPr/>
          <p:nvPr/>
        </p:nvSpPr>
        <p:spPr>
          <a:xfrm>
            <a:off x="1077688" y="279960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5" name="流程图: 接点 24">
            <a:extLst>
              <a:ext uri="{FF2B5EF4-FFF2-40B4-BE49-F238E27FC236}">
                <a16:creationId xmlns:a16="http://schemas.microsoft.com/office/drawing/2014/main" id="{1E95E6C5-3AB3-76E3-6624-0153F6742B84}"/>
              </a:ext>
            </a:extLst>
          </p:cNvPr>
          <p:cNvSpPr/>
          <p:nvPr/>
        </p:nvSpPr>
        <p:spPr>
          <a:xfrm>
            <a:off x="1077688" y="304503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6" name="流程图: 接点 25">
            <a:extLst>
              <a:ext uri="{FF2B5EF4-FFF2-40B4-BE49-F238E27FC236}">
                <a16:creationId xmlns:a16="http://schemas.microsoft.com/office/drawing/2014/main" id="{7200EA5C-684D-37FA-E895-3C3D0E3D4814}"/>
              </a:ext>
            </a:extLst>
          </p:cNvPr>
          <p:cNvSpPr/>
          <p:nvPr/>
        </p:nvSpPr>
        <p:spPr>
          <a:xfrm>
            <a:off x="1077688" y="3290455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7" name="流程图: 接点 64">
            <a:extLst>
              <a:ext uri="{FF2B5EF4-FFF2-40B4-BE49-F238E27FC236}">
                <a16:creationId xmlns:a16="http://schemas.microsoft.com/office/drawing/2014/main" id="{489DA5D5-C9C4-5ABC-A593-05C68CEBB2B6}"/>
              </a:ext>
            </a:extLst>
          </p:cNvPr>
          <p:cNvSpPr/>
          <p:nvPr/>
        </p:nvSpPr>
        <p:spPr>
          <a:xfrm>
            <a:off x="1317175" y="255418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8" name="流程图: 接点 65">
            <a:extLst>
              <a:ext uri="{FF2B5EF4-FFF2-40B4-BE49-F238E27FC236}">
                <a16:creationId xmlns:a16="http://schemas.microsoft.com/office/drawing/2014/main" id="{B8B04899-7A2D-C99D-5110-BDE6AE454411}"/>
              </a:ext>
            </a:extLst>
          </p:cNvPr>
          <p:cNvSpPr/>
          <p:nvPr/>
        </p:nvSpPr>
        <p:spPr>
          <a:xfrm>
            <a:off x="1317174" y="279960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9" name="流程图: 接点 66">
            <a:extLst>
              <a:ext uri="{FF2B5EF4-FFF2-40B4-BE49-F238E27FC236}">
                <a16:creationId xmlns:a16="http://schemas.microsoft.com/office/drawing/2014/main" id="{1C736FA7-53EA-2E75-A766-02365C9F1308}"/>
              </a:ext>
            </a:extLst>
          </p:cNvPr>
          <p:cNvSpPr/>
          <p:nvPr/>
        </p:nvSpPr>
        <p:spPr>
          <a:xfrm>
            <a:off x="1317174" y="304503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0" name="流程图: 接点 67">
            <a:extLst>
              <a:ext uri="{FF2B5EF4-FFF2-40B4-BE49-F238E27FC236}">
                <a16:creationId xmlns:a16="http://schemas.microsoft.com/office/drawing/2014/main" id="{2B85A3A5-F9F3-3962-48DA-6C71D2A9F6E6}"/>
              </a:ext>
            </a:extLst>
          </p:cNvPr>
          <p:cNvSpPr/>
          <p:nvPr/>
        </p:nvSpPr>
        <p:spPr>
          <a:xfrm>
            <a:off x="1317173" y="3290455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1" name="流程图: 接点 72">
            <a:extLst>
              <a:ext uri="{FF2B5EF4-FFF2-40B4-BE49-F238E27FC236}">
                <a16:creationId xmlns:a16="http://schemas.microsoft.com/office/drawing/2014/main" id="{E53EA1CE-FDDE-AD4E-2CC4-F06E4AC41913}"/>
              </a:ext>
            </a:extLst>
          </p:cNvPr>
          <p:cNvSpPr/>
          <p:nvPr/>
        </p:nvSpPr>
        <p:spPr>
          <a:xfrm>
            <a:off x="1556661" y="255418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2" name="流程图: 接点 73">
            <a:extLst>
              <a:ext uri="{FF2B5EF4-FFF2-40B4-BE49-F238E27FC236}">
                <a16:creationId xmlns:a16="http://schemas.microsoft.com/office/drawing/2014/main" id="{A29AC784-0BBB-7F12-860F-E7A731539BDA}"/>
              </a:ext>
            </a:extLst>
          </p:cNvPr>
          <p:cNvSpPr/>
          <p:nvPr/>
        </p:nvSpPr>
        <p:spPr>
          <a:xfrm>
            <a:off x="1556659" y="279960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3" name="流程图: 接点 74">
            <a:extLst>
              <a:ext uri="{FF2B5EF4-FFF2-40B4-BE49-F238E27FC236}">
                <a16:creationId xmlns:a16="http://schemas.microsoft.com/office/drawing/2014/main" id="{D0F7BF66-346B-1690-3E66-D3680D23D3F2}"/>
              </a:ext>
            </a:extLst>
          </p:cNvPr>
          <p:cNvSpPr/>
          <p:nvPr/>
        </p:nvSpPr>
        <p:spPr>
          <a:xfrm>
            <a:off x="1556659" y="304503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4" name="流程图: 接点 75">
            <a:extLst>
              <a:ext uri="{FF2B5EF4-FFF2-40B4-BE49-F238E27FC236}">
                <a16:creationId xmlns:a16="http://schemas.microsoft.com/office/drawing/2014/main" id="{AF97075C-EE4D-EE03-19EB-38AC22F180C1}"/>
              </a:ext>
            </a:extLst>
          </p:cNvPr>
          <p:cNvSpPr/>
          <p:nvPr/>
        </p:nvSpPr>
        <p:spPr>
          <a:xfrm>
            <a:off x="1556658" y="3290455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" name="流程图: 接点 6">
            <a:extLst>
              <a:ext uri="{FF2B5EF4-FFF2-40B4-BE49-F238E27FC236}">
                <a16:creationId xmlns:a16="http://schemas.microsoft.com/office/drawing/2014/main" id="{2B1663D5-4350-05C7-9156-9DDE228B58E7}"/>
              </a:ext>
            </a:extLst>
          </p:cNvPr>
          <p:cNvSpPr/>
          <p:nvPr/>
        </p:nvSpPr>
        <p:spPr>
          <a:xfrm>
            <a:off x="840672" y="2556641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" name="流程图: 接点 7">
            <a:extLst>
              <a:ext uri="{FF2B5EF4-FFF2-40B4-BE49-F238E27FC236}">
                <a16:creationId xmlns:a16="http://schemas.microsoft.com/office/drawing/2014/main" id="{53824C8C-7BAD-FA32-2D6E-185F8F8E1E16}"/>
              </a:ext>
            </a:extLst>
          </p:cNvPr>
          <p:cNvSpPr/>
          <p:nvPr/>
        </p:nvSpPr>
        <p:spPr>
          <a:xfrm>
            <a:off x="840671" y="280206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" name="流程图: 接点 8">
            <a:extLst>
              <a:ext uri="{FF2B5EF4-FFF2-40B4-BE49-F238E27FC236}">
                <a16:creationId xmlns:a16="http://schemas.microsoft.com/office/drawing/2014/main" id="{11B02A93-BDC5-580C-8A92-BBC95A364485}"/>
              </a:ext>
            </a:extLst>
          </p:cNvPr>
          <p:cNvSpPr/>
          <p:nvPr/>
        </p:nvSpPr>
        <p:spPr>
          <a:xfrm>
            <a:off x="840671" y="304748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" name="流程图: 接点 9">
            <a:extLst>
              <a:ext uri="{FF2B5EF4-FFF2-40B4-BE49-F238E27FC236}">
                <a16:creationId xmlns:a16="http://schemas.microsoft.com/office/drawing/2014/main" id="{1D379708-745B-D517-9823-24917A87181F}"/>
              </a:ext>
            </a:extLst>
          </p:cNvPr>
          <p:cNvSpPr/>
          <p:nvPr/>
        </p:nvSpPr>
        <p:spPr>
          <a:xfrm>
            <a:off x="840670" y="329290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9" name="流程图: 接点 10">
            <a:extLst>
              <a:ext uri="{FF2B5EF4-FFF2-40B4-BE49-F238E27FC236}">
                <a16:creationId xmlns:a16="http://schemas.microsoft.com/office/drawing/2014/main" id="{96133653-A73D-E9A9-E928-458EB4F3E539}"/>
              </a:ext>
            </a:extLst>
          </p:cNvPr>
          <p:cNvSpPr/>
          <p:nvPr/>
        </p:nvSpPr>
        <p:spPr>
          <a:xfrm>
            <a:off x="840670" y="355614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" name="流程图: 接点 11">
            <a:extLst>
              <a:ext uri="{FF2B5EF4-FFF2-40B4-BE49-F238E27FC236}">
                <a16:creationId xmlns:a16="http://schemas.microsoft.com/office/drawing/2014/main" id="{D29D4535-957E-DD68-6125-6B53A9312B59}"/>
              </a:ext>
            </a:extLst>
          </p:cNvPr>
          <p:cNvSpPr/>
          <p:nvPr/>
        </p:nvSpPr>
        <p:spPr>
          <a:xfrm>
            <a:off x="840669" y="3801570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" name="流程图: 接点 12">
            <a:extLst>
              <a:ext uri="{FF2B5EF4-FFF2-40B4-BE49-F238E27FC236}">
                <a16:creationId xmlns:a16="http://schemas.microsoft.com/office/drawing/2014/main" id="{CBF4DC81-9B86-91F7-238C-1F24916973AC}"/>
              </a:ext>
            </a:extLst>
          </p:cNvPr>
          <p:cNvSpPr/>
          <p:nvPr/>
        </p:nvSpPr>
        <p:spPr>
          <a:xfrm>
            <a:off x="840669" y="404699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" name="流程图: 接点 22">
            <a:extLst>
              <a:ext uri="{FF2B5EF4-FFF2-40B4-BE49-F238E27FC236}">
                <a16:creationId xmlns:a16="http://schemas.microsoft.com/office/drawing/2014/main" id="{4DE8299A-5966-8EC1-DE77-266CD8A49CE9}"/>
              </a:ext>
            </a:extLst>
          </p:cNvPr>
          <p:cNvSpPr/>
          <p:nvPr/>
        </p:nvSpPr>
        <p:spPr>
          <a:xfrm>
            <a:off x="1080158" y="2556641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" name="流程图: 接点 23">
            <a:extLst>
              <a:ext uri="{FF2B5EF4-FFF2-40B4-BE49-F238E27FC236}">
                <a16:creationId xmlns:a16="http://schemas.microsoft.com/office/drawing/2014/main" id="{819D4F90-8142-817D-86DF-45D1136C3E2F}"/>
              </a:ext>
            </a:extLst>
          </p:cNvPr>
          <p:cNvSpPr/>
          <p:nvPr/>
        </p:nvSpPr>
        <p:spPr>
          <a:xfrm>
            <a:off x="1080158" y="280206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" name="流程图: 接点 24">
            <a:extLst>
              <a:ext uri="{FF2B5EF4-FFF2-40B4-BE49-F238E27FC236}">
                <a16:creationId xmlns:a16="http://schemas.microsoft.com/office/drawing/2014/main" id="{EF83E224-9491-7F49-89BA-A0807EE6996D}"/>
              </a:ext>
            </a:extLst>
          </p:cNvPr>
          <p:cNvSpPr/>
          <p:nvPr/>
        </p:nvSpPr>
        <p:spPr>
          <a:xfrm>
            <a:off x="1080158" y="304748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" name="流程图: 接点 25">
            <a:extLst>
              <a:ext uri="{FF2B5EF4-FFF2-40B4-BE49-F238E27FC236}">
                <a16:creationId xmlns:a16="http://schemas.microsoft.com/office/drawing/2014/main" id="{BC4D218A-7C45-CDEA-5574-008042740BDC}"/>
              </a:ext>
            </a:extLst>
          </p:cNvPr>
          <p:cNvSpPr/>
          <p:nvPr/>
        </p:nvSpPr>
        <p:spPr>
          <a:xfrm>
            <a:off x="1080158" y="329290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" name="流程图: 接点 26">
            <a:extLst>
              <a:ext uri="{FF2B5EF4-FFF2-40B4-BE49-F238E27FC236}">
                <a16:creationId xmlns:a16="http://schemas.microsoft.com/office/drawing/2014/main" id="{EE5F8322-E7F2-2E3D-2E2E-2AE414221CB9}"/>
              </a:ext>
            </a:extLst>
          </p:cNvPr>
          <p:cNvSpPr/>
          <p:nvPr/>
        </p:nvSpPr>
        <p:spPr>
          <a:xfrm>
            <a:off x="1080158" y="355614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7" name="流程图: 接点 27">
            <a:extLst>
              <a:ext uri="{FF2B5EF4-FFF2-40B4-BE49-F238E27FC236}">
                <a16:creationId xmlns:a16="http://schemas.microsoft.com/office/drawing/2014/main" id="{0D16DA83-3D54-7162-9307-410291B5202C}"/>
              </a:ext>
            </a:extLst>
          </p:cNvPr>
          <p:cNvSpPr/>
          <p:nvPr/>
        </p:nvSpPr>
        <p:spPr>
          <a:xfrm>
            <a:off x="1080156" y="3801570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8" name="流程图: 接点 28">
            <a:extLst>
              <a:ext uri="{FF2B5EF4-FFF2-40B4-BE49-F238E27FC236}">
                <a16:creationId xmlns:a16="http://schemas.microsoft.com/office/drawing/2014/main" id="{3CA6791F-78F8-BEB2-4513-105F731FCB76}"/>
              </a:ext>
            </a:extLst>
          </p:cNvPr>
          <p:cNvSpPr/>
          <p:nvPr/>
        </p:nvSpPr>
        <p:spPr>
          <a:xfrm>
            <a:off x="1080156" y="404699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9" name="流程图: 接点 64">
            <a:extLst>
              <a:ext uri="{FF2B5EF4-FFF2-40B4-BE49-F238E27FC236}">
                <a16:creationId xmlns:a16="http://schemas.microsoft.com/office/drawing/2014/main" id="{018C81AC-321D-87F4-C46A-A38AE752F202}"/>
              </a:ext>
            </a:extLst>
          </p:cNvPr>
          <p:cNvSpPr/>
          <p:nvPr/>
        </p:nvSpPr>
        <p:spPr>
          <a:xfrm>
            <a:off x="1319645" y="2556641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0" name="流程图: 接点 65">
            <a:extLst>
              <a:ext uri="{FF2B5EF4-FFF2-40B4-BE49-F238E27FC236}">
                <a16:creationId xmlns:a16="http://schemas.microsoft.com/office/drawing/2014/main" id="{CE8A8283-675C-6240-81A2-6B94BA306014}"/>
              </a:ext>
            </a:extLst>
          </p:cNvPr>
          <p:cNvSpPr/>
          <p:nvPr/>
        </p:nvSpPr>
        <p:spPr>
          <a:xfrm>
            <a:off x="1319644" y="280206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" name="流程图: 接点 66">
            <a:extLst>
              <a:ext uri="{FF2B5EF4-FFF2-40B4-BE49-F238E27FC236}">
                <a16:creationId xmlns:a16="http://schemas.microsoft.com/office/drawing/2014/main" id="{52CE72DB-7612-9066-882A-EC17CB06C699}"/>
              </a:ext>
            </a:extLst>
          </p:cNvPr>
          <p:cNvSpPr/>
          <p:nvPr/>
        </p:nvSpPr>
        <p:spPr>
          <a:xfrm>
            <a:off x="1319644" y="304748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2" name="流程图: 接点 67">
            <a:extLst>
              <a:ext uri="{FF2B5EF4-FFF2-40B4-BE49-F238E27FC236}">
                <a16:creationId xmlns:a16="http://schemas.microsoft.com/office/drawing/2014/main" id="{D48E862E-2F15-E25A-C274-0DBE5688C902}"/>
              </a:ext>
            </a:extLst>
          </p:cNvPr>
          <p:cNvSpPr/>
          <p:nvPr/>
        </p:nvSpPr>
        <p:spPr>
          <a:xfrm>
            <a:off x="1319643" y="329290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3" name="流程图: 接点 68">
            <a:extLst>
              <a:ext uri="{FF2B5EF4-FFF2-40B4-BE49-F238E27FC236}">
                <a16:creationId xmlns:a16="http://schemas.microsoft.com/office/drawing/2014/main" id="{D8E34621-FFB7-159B-FC01-AC77CFC5E76E}"/>
              </a:ext>
            </a:extLst>
          </p:cNvPr>
          <p:cNvSpPr/>
          <p:nvPr/>
        </p:nvSpPr>
        <p:spPr>
          <a:xfrm>
            <a:off x="1319643" y="355614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4" name="流程图: 接点 69">
            <a:extLst>
              <a:ext uri="{FF2B5EF4-FFF2-40B4-BE49-F238E27FC236}">
                <a16:creationId xmlns:a16="http://schemas.microsoft.com/office/drawing/2014/main" id="{108FAF7F-85EB-D96D-CEF2-A8804BADF726}"/>
              </a:ext>
            </a:extLst>
          </p:cNvPr>
          <p:cNvSpPr/>
          <p:nvPr/>
        </p:nvSpPr>
        <p:spPr>
          <a:xfrm>
            <a:off x="1319642" y="3801570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5" name="流程图: 接点 70">
            <a:extLst>
              <a:ext uri="{FF2B5EF4-FFF2-40B4-BE49-F238E27FC236}">
                <a16:creationId xmlns:a16="http://schemas.microsoft.com/office/drawing/2014/main" id="{E5B8CF9A-68FF-43F4-C22A-6D8FE3D1480F}"/>
              </a:ext>
            </a:extLst>
          </p:cNvPr>
          <p:cNvSpPr/>
          <p:nvPr/>
        </p:nvSpPr>
        <p:spPr>
          <a:xfrm>
            <a:off x="1319642" y="404699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6" name="流程图: 接点 72">
            <a:extLst>
              <a:ext uri="{FF2B5EF4-FFF2-40B4-BE49-F238E27FC236}">
                <a16:creationId xmlns:a16="http://schemas.microsoft.com/office/drawing/2014/main" id="{5798F6BF-76A8-7F03-FC34-31D4675F0EA6}"/>
              </a:ext>
            </a:extLst>
          </p:cNvPr>
          <p:cNvSpPr/>
          <p:nvPr/>
        </p:nvSpPr>
        <p:spPr>
          <a:xfrm>
            <a:off x="1559131" y="2556641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7" name="流程图: 接点 73">
            <a:extLst>
              <a:ext uri="{FF2B5EF4-FFF2-40B4-BE49-F238E27FC236}">
                <a16:creationId xmlns:a16="http://schemas.microsoft.com/office/drawing/2014/main" id="{BAADCB01-2C84-982A-ED86-0B84E745C86E}"/>
              </a:ext>
            </a:extLst>
          </p:cNvPr>
          <p:cNvSpPr/>
          <p:nvPr/>
        </p:nvSpPr>
        <p:spPr>
          <a:xfrm>
            <a:off x="1559129" y="280206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8" name="流程图: 接点 74">
            <a:extLst>
              <a:ext uri="{FF2B5EF4-FFF2-40B4-BE49-F238E27FC236}">
                <a16:creationId xmlns:a16="http://schemas.microsoft.com/office/drawing/2014/main" id="{5403966C-CEEB-4FF9-3D44-F0656EB0E483}"/>
              </a:ext>
            </a:extLst>
          </p:cNvPr>
          <p:cNvSpPr/>
          <p:nvPr/>
        </p:nvSpPr>
        <p:spPr>
          <a:xfrm>
            <a:off x="1559129" y="304748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9" name="流程图: 接点 75">
            <a:extLst>
              <a:ext uri="{FF2B5EF4-FFF2-40B4-BE49-F238E27FC236}">
                <a16:creationId xmlns:a16="http://schemas.microsoft.com/office/drawing/2014/main" id="{D168045B-2903-571E-3817-F7101D8BB96E}"/>
              </a:ext>
            </a:extLst>
          </p:cNvPr>
          <p:cNvSpPr/>
          <p:nvPr/>
        </p:nvSpPr>
        <p:spPr>
          <a:xfrm>
            <a:off x="1559128" y="329290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0" name="流程图: 接点 76">
            <a:extLst>
              <a:ext uri="{FF2B5EF4-FFF2-40B4-BE49-F238E27FC236}">
                <a16:creationId xmlns:a16="http://schemas.microsoft.com/office/drawing/2014/main" id="{F17F65E8-3E49-1858-CD61-46C15FB0C318}"/>
              </a:ext>
            </a:extLst>
          </p:cNvPr>
          <p:cNvSpPr/>
          <p:nvPr/>
        </p:nvSpPr>
        <p:spPr>
          <a:xfrm>
            <a:off x="1559128" y="355614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1" name="流程图: 接点 77">
            <a:extLst>
              <a:ext uri="{FF2B5EF4-FFF2-40B4-BE49-F238E27FC236}">
                <a16:creationId xmlns:a16="http://schemas.microsoft.com/office/drawing/2014/main" id="{BC26F9B0-D194-D4EF-460A-E37E24958638}"/>
              </a:ext>
            </a:extLst>
          </p:cNvPr>
          <p:cNvSpPr/>
          <p:nvPr/>
        </p:nvSpPr>
        <p:spPr>
          <a:xfrm>
            <a:off x="1559127" y="3801570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2" name="流程图: 接点 78">
            <a:extLst>
              <a:ext uri="{FF2B5EF4-FFF2-40B4-BE49-F238E27FC236}">
                <a16:creationId xmlns:a16="http://schemas.microsoft.com/office/drawing/2014/main" id="{5E13B633-2828-126A-3892-73532E5104B5}"/>
              </a:ext>
            </a:extLst>
          </p:cNvPr>
          <p:cNvSpPr/>
          <p:nvPr/>
        </p:nvSpPr>
        <p:spPr>
          <a:xfrm>
            <a:off x="1559127" y="404699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3" name="流程图: 接点 80">
            <a:extLst>
              <a:ext uri="{FF2B5EF4-FFF2-40B4-BE49-F238E27FC236}">
                <a16:creationId xmlns:a16="http://schemas.microsoft.com/office/drawing/2014/main" id="{0038911C-C4C2-B66E-E625-1D693FBCE3B6}"/>
              </a:ext>
            </a:extLst>
          </p:cNvPr>
          <p:cNvSpPr/>
          <p:nvPr/>
        </p:nvSpPr>
        <p:spPr>
          <a:xfrm>
            <a:off x="1798617" y="2556641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4" name="流程图: 接点 81">
            <a:extLst>
              <a:ext uri="{FF2B5EF4-FFF2-40B4-BE49-F238E27FC236}">
                <a16:creationId xmlns:a16="http://schemas.microsoft.com/office/drawing/2014/main" id="{42B61B7B-F761-085E-488E-47F04BDC34B8}"/>
              </a:ext>
            </a:extLst>
          </p:cNvPr>
          <p:cNvSpPr/>
          <p:nvPr/>
        </p:nvSpPr>
        <p:spPr>
          <a:xfrm>
            <a:off x="1798616" y="280206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5" name="流程图: 接点 82">
            <a:extLst>
              <a:ext uri="{FF2B5EF4-FFF2-40B4-BE49-F238E27FC236}">
                <a16:creationId xmlns:a16="http://schemas.microsoft.com/office/drawing/2014/main" id="{FF65BF98-2433-778D-CCF5-4B40F0C5A2AF}"/>
              </a:ext>
            </a:extLst>
          </p:cNvPr>
          <p:cNvSpPr/>
          <p:nvPr/>
        </p:nvSpPr>
        <p:spPr>
          <a:xfrm>
            <a:off x="1798616" y="304748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6" name="流程图: 接点 83">
            <a:extLst>
              <a:ext uri="{FF2B5EF4-FFF2-40B4-BE49-F238E27FC236}">
                <a16:creationId xmlns:a16="http://schemas.microsoft.com/office/drawing/2014/main" id="{60D7A06E-EF20-83A9-00D2-92523C58066F}"/>
              </a:ext>
            </a:extLst>
          </p:cNvPr>
          <p:cNvSpPr/>
          <p:nvPr/>
        </p:nvSpPr>
        <p:spPr>
          <a:xfrm>
            <a:off x="1798615" y="3292909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7" name="流程图: 接点 84">
            <a:extLst>
              <a:ext uri="{FF2B5EF4-FFF2-40B4-BE49-F238E27FC236}">
                <a16:creationId xmlns:a16="http://schemas.microsoft.com/office/drawing/2014/main" id="{AEB50D4C-2D5D-1FC7-2B69-8C7ED914795B}"/>
              </a:ext>
            </a:extLst>
          </p:cNvPr>
          <p:cNvSpPr/>
          <p:nvPr/>
        </p:nvSpPr>
        <p:spPr>
          <a:xfrm>
            <a:off x="1798615" y="355614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8" name="流程图: 接点 85">
            <a:extLst>
              <a:ext uri="{FF2B5EF4-FFF2-40B4-BE49-F238E27FC236}">
                <a16:creationId xmlns:a16="http://schemas.microsoft.com/office/drawing/2014/main" id="{B3F9BBA6-D69B-A88D-D08C-F712FA3495F8}"/>
              </a:ext>
            </a:extLst>
          </p:cNvPr>
          <p:cNvSpPr/>
          <p:nvPr/>
        </p:nvSpPr>
        <p:spPr>
          <a:xfrm>
            <a:off x="1798615" y="3801570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9" name="流程图: 接点 86">
            <a:extLst>
              <a:ext uri="{FF2B5EF4-FFF2-40B4-BE49-F238E27FC236}">
                <a16:creationId xmlns:a16="http://schemas.microsoft.com/office/drawing/2014/main" id="{B4599A72-FBFA-0626-F86A-55948CECFA06}"/>
              </a:ext>
            </a:extLst>
          </p:cNvPr>
          <p:cNvSpPr/>
          <p:nvPr/>
        </p:nvSpPr>
        <p:spPr>
          <a:xfrm>
            <a:off x="1798615" y="404699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0" name="流程图: 接点 88">
            <a:extLst>
              <a:ext uri="{FF2B5EF4-FFF2-40B4-BE49-F238E27FC236}">
                <a16:creationId xmlns:a16="http://schemas.microsoft.com/office/drawing/2014/main" id="{3B694543-4F1B-BC85-87D2-A884F4C32FA7}"/>
              </a:ext>
            </a:extLst>
          </p:cNvPr>
          <p:cNvSpPr/>
          <p:nvPr/>
        </p:nvSpPr>
        <p:spPr>
          <a:xfrm>
            <a:off x="2038104" y="2556641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1" name="流程图: 接点 89">
            <a:extLst>
              <a:ext uri="{FF2B5EF4-FFF2-40B4-BE49-F238E27FC236}">
                <a16:creationId xmlns:a16="http://schemas.microsoft.com/office/drawing/2014/main" id="{556E73C4-7818-B72E-2035-A88CED99F60B}"/>
              </a:ext>
            </a:extLst>
          </p:cNvPr>
          <p:cNvSpPr/>
          <p:nvPr/>
        </p:nvSpPr>
        <p:spPr>
          <a:xfrm>
            <a:off x="2038103" y="280206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2" name="流程图: 接点 90">
            <a:extLst>
              <a:ext uri="{FF2B5EF4-FFF2-40B4-BE49-F238E27FC236}">
                <a16:creationId xmlns:a16="http://schemas.microsoft.com/office/drawing/2014/main" id="{8708F361-BD8C-80E3-39DC-F562EF346BE7}"/>
              </a:ext>
            </a:extLst>
          </p:cNvPr>
          <p:cNvSpPr/>
          <p:nvPr/>
        </p:nvSpPr>
        <p:spPr>
          <a:xfrm>
            <a:off x="2038103" y="304748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3" name="流程图: 接点 91">
            <a:extLst>
              <a:ext uri="{FF2B5EF4-FFF2-40B4-BE49-F238E27FC236}">
                <a16:creationId xmlns:a16="http://schemas.microsoft.com/office/drawing/2014/main" id="{63514771-3E6F-9783-15E8-AD22962B434E}"/>
              </a:ext>
            </a:extLst>
          </p:cNvPr>
          <p:cNvSpPr/>
          <p:nvPr/>
        </p:nvSpPr>
        <p:spPr>
          <a:xfrm>
            <a:off x="2038103" y="3292909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4" name="流程图: 接点 92">
            <a:extLst>
              <a:ext uri="{FF2B5EF4-FFF2-40B4-BE49-F238E27FC236}">
                <a16:creationId xmlns:a16="http://schemas.microsoft.com/office/drawing/2014/main" id="{D3C90DDC-7BDF-BA0B-2BEE-B1998EE98FB0}"/>
              </a:ext>
            </a:extLst>
          </p:cNvPr>
          <p:cNvSpPr/>
          <p:nvPr/>
        </p:nvSpPr>
        <p:spPr>
          <a:xfrm>
            <a:off x="2038103" y="355614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5" name="流程图: 接点 93">
            <a:extLst>
              <a:ext uri="{FF2B5EF4-FFF2-40B4-BE49-F238E27FC236}">
                <a16:creationId xmlns:a16="http://schemas.microsoft.com/office/drawing/2014/main" id="{556FFE27-0359-1CCB-D8EC-E60D56228AFE}"/>
              </a:ext>
            </a:extLst>
          </p:cNvPr>
          <p:cNvSpPr/>
          <p:nvPr/>
        </p:nvSpPr>
        <p:spPr>
          <a:xfrm>
            <a:off x="2038101" y="3801570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6" name="流程图: 接点 94">
            <a:extLst>
              <a:ext uri="{FF2B5EF4-FFF2-40B4-BE49-F238E27FC236}">
                <a16:creationId xmlns:a16="http://schemas.microsoft.com/office/drawing/2014/main" id="{E0744524-1BCB-C0BD-E1B5-C15C710F2ADD}"/>
              </a:ext>
            </a:extLst>
          </p:cNvPr>
          <p:cNvSpPr/>
          <p:nvPr/>
        </p:nvSpPr>
        <p:spPr>
          <a:xfrm>
            <a:off x="2038101" y="404699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7" name="流程图: 接点 96">
            <a:extLst>
              <a:ext uri="{FF2B5EF4-FFF2-40B4-BE49-F238E27FC236}">
                <a16:creationId xmlns:a16="http://schemas.microsoft.com/office/drawing/2014/main" id="{CAADD8B4-2BCB-6EA6-4639-68F7C15A4170}"/>
              </a:ext>
            </a:extLst>
          </p:cNvPr>
          <p:cNvSpPr/>
          <p:nvPr/>
        </p:nvSpPr>
        <p:spPr>
          <a:xfrm>
            <a:off x="2277590" y="2556641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8" name="流程图: 接点 97">
            <a:extLst>
              <a:ext uri="{FF2B5EF4-FFF2-40B4-BE49-F238E27FC236}">
                <a16:creationId xmlns:a16="http://schemas.microsoft.com/office/drawing/2014/main" id="{FBD80439-FA74-0AD0-E228-48DAC4187C40}"/>
              </a:ext>
            </a:extLst>
          </p:cNvPr>
          <p:cNvSpPr/>
          <p:nvPr/>
        </p:nvSpPr>
        <p:spPr>
          <a:xfrm>
            <a:off x="2277589" y="280206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9" name="流程图: 接点 98">
            <a:extLst>
              <a:ext uri="{FF2B5EF4-FFF2-40B4-BE49-F238E27FC236}">
                <a16:creationId xmlns:a16="http://schemas.microsoft.com/office/drawing/2014/main" id="{F6A77CBC-0AFB-00DD-B445-F9B489C2F523}"/>
              </a:ext>
            </a:extLst>
          </p:cNvPr>
          <p:cNvSpPr/>
          <p:nvPr/>
        </p:nvSpPr>
        <p:spPr>
          <a:xfrm>
            <a:off x="2277589" y="304748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0" name="流程图: 接点 99">
            <a:extLst>
              <a:ext uri="{FF2B5EF4-FFF2-40B4-BE49-F238E27FC236}">
                <a16:creationId xmlns:a16="http://schemas.microsoft.com/office/drawing/2014/main" id="{492879E2-8132-5CE3-E923-633784DD9966}"/>
              </a:ext>
            </a:extLst>
          </p:cNvPr>
          <p:cNvSpPr/>
          <p:nvPr/>
        </p:nvSpPr>
        <p:spPr>
          <a:xfrm>
            <a:off x="2277588" y="3292909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1" name="流程图: 接点 100">
            <a:extLst>
              <a:ext uri="{FF2B5EF4-FFF2-40B4-BE49-F238E27FC236}">
                <a16:creationId xmlns:a16="http://schemas.microsoft.com/office/drawing/2014/main" id="{07B5BD3B-D1BB-F234-E9C0-1241A025FF8F}"/>
              </a:ext>
            </a:extLst>
          </p:cNvPr>
          <p:cNvSpPr/>
          <p:nvPr/>
        </p:nvSpPr>
        <p:spPr>
          <a:xfrm>
            <a:off x="2277588" y="355614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2" name="流程图: 接点 101">
            <a:extLst>
              <a:ext uri="{FF2B5EF4-FFF2-40B4-BE49-F238E27FC236}">
                <a16:creationId xmlns:a16="http://schemas.microsoft.com/office/drawing/2014/main" id="{B0F7A67C-3BAB-8DB5-9381-E03435EF95C0}"/>
              </a:ext>
            </a:extLst>
          </p:cNvPr>
          <p:cNvSpPr/>
          <p:nvPr/>
        </p:nvSpPr>
        <p:spPr>
          <a:xfrm>
            <a:off x="2277586" y="3801570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3" name="流程图: 接点 102">
            <a:extLst>
              <a:ext uri="{FF2B5EF4-FFF2-40B4-BE49-F238E27FC236}">
                <a16:creationId xmlns:a16="http://schemas.microsoft.com/office/drawing/2014/main" id="{88FBE68D-8D70-938B-8244-64FA3A7EBE00}"/>
              </a:ext>
            </a:extLst>
          </p:cNvPr>
          <p:cNvSpPr/>
          <p:nvPr/>
        </p:nvSpPr>
        <p:spPr>
          <a:xfrm>
            <a:off x="2277586" y="404699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4" name="流程图: 接点 104">
            <a:extLst>
              <a:ext uri="{FF2B5EF4-FFF2-40B4-BE49-F238E27FC236}">
                <a16:creationId xmlns:a16="http://schemas.microsoft.com/office/drawing/2014/main" id="{43E9277F-FCE9-E127-0A04-A2F2ABF3971E}"/>
              </a:ext>
            </a:extLst>
          </p:cNvPr>
          <p:cNvSpPr/>
          <p:nvPr/>
        </p:nvSpPr>
        <p:spPr>
          <a:xfrm>
            <a:off x="2517075" y="2556641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5" name="流程图: 接点 105">
            <a:extLst>
              <a:ext uri="{FF2B5EF4-FFF2-40B4-BE49-F238E27FC236}">
                <a16:creationId xmlns:a16="http://schemas.microsoft.com/office/drawing/2014/main" id="{80F8FFD8-BF3C-56EB-F67E-71D8AE39402E}"/>
              </a:ext>
            </a:extLst>
          </p:cNvPr>
          <p:cNvSpPr/>
          <p:nvPr/>
        </p:nvSpPr>
        <p:spPr>
          <a:xfrm>
            <a:off x="2517074" y="280206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6" name="流程图: 接点 106">
            <a:extLst>
              <a:ext uri="{FF2B5EF4-FFF2-40B4-BE49-F238E27FC236}">
                <a16:creationId xmlns:a16="http://schemas.microsoft.com/office/drawing/2014/main" id="{3BA0B7C4-C1DA-EFEE-D23E-44A6269B2B1D}"/>
              </a:ext>
            </a:extLst>
          </p:cNvPr>
          <p:cNvSpPr/>
          <p:nvPr/>
        </p:nvSpPr>
        <p:spPr>
          <a:xfrm>
            <a:off x="2517074" y="304748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7" name="流程图: 接点 107">
            <a:extLst>
              <a:ext uri="{FF2B5EF4-FFF2-40B4-BE49-F238E27FC236}">
                <a16:creationId xmlns:a16="http://schemas.microsoft.com/office/drawing/2014/main" id="{9501AD8F-4364-9E24-5256-D268D0AD798D}"/>
              </a:ext>
            </a:extLst>
          </p:cNvPr>
          <p:cNvSpPr/>
          <p:nvPr/>
        </p:nvSpPr>
        <p:spPr>
          <a:xfrm>
            <a:off x="2517073" y="3292909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8" name="流程图: 接点 108">
            <a:extLst>
              <a:ext uri="{FF2B5EF4-FFF2-40B4-BE49-F238E27FC236}">
                <a16:creationId xmlns:a16="http://schemas.microsoft.com/office/drawing/2014/main" id="{9B5C00CC-CDC7-0A01-D9E0-FB1D799A50D2}"/>
              </a:ext>
            </a:extLst>
          </p:cNvPr>
          <p:cNvSpPr/>
          <p:nvPr/>
        </p:nvSpPr>
        <p:spPr>
          <a:xfrm>
            <a:off x="2517073" y="355614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9" name="流程图: 接点 109">
            <a:extLst>
              <a:ext uri="{FF2B5EF4-FFF2-40B4-BE49-F238E27FC236}">
                <a16:creationId xmlns:a16="http://schemas.microsoft.com/office/drawing/2014/main" id="{BE411925-E0C0-0F51-0C87-8385CACA3566}"/>
              </a:ext>
            </a:extLst>
          </p:cNvPr>
          <p:cNvSpPr/>
          <p:nvPr/>
        </p:nvSpPr>
        <p:spPr>
          <a:xfrm>
            <a:off x="2517072" y="3801570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0" name="流程图: 接点 110">
            <a:extLst>
              <a:ext uri="{FF2B5EF4-FFF2-40B4-BE49-F238E27FC236}">
                <a16:creationId xmlns:a16="http://schemas.microsoft.com/office/drawing/2014/main" id="{2B831EC9-E578-67F2-B9AD-AEB87AE7F53D}"/>
              </a:ext>
            </a:extLst>
          </p:cNvPr>
          <p:cNvSpPr/>
          <p:nvPr/>
        </p:nvSpPr>
        <p:spPr>
          <a:xfrm>
            <a:off x="2517072" y="404699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1" name="双括号 5">
            <a:extLst>
              <a:ext uri="{FF2B5EF4-FFF2-40B4-BE49-F238E27FC236}">
                <a16:creationId xmlns:a16="http://schemas.microsoft.com/office/drawing/2014/main" id="{7FBDE3BC-EF76-5E27-F3CD-D9BF97082E82}"/>
              </a:ext>
            </a:extLst>
          </p:cNvPr>
          <p:cNvSpPr/>
          <p:nvPr/>
        </p:nvSpPr>
        <p:spPr>
          <a:xfrm>
            <a:off x="601183" y="2346823"/>
            <a:ext cx="2317668" cy="22958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62" name="流程图: 接点 13">
            <a:extLst>
              <a:ext uri="{FF2B5EF4-FFF2-40B4-BE49-F238E27FC236}">
                <a16:creationId xmlns:a16="http://schemas.microsoft.com/office/drawing/2014/main" id="{E0D7412C-C81B-58D9-8C62-38A0BB41A9AA}"/>
              </a:ext>
            </a:extLst>
          </p:cNvPr>
          <p:cNvSpPr/>
          <p:nvPr/>
        </p:nvSpPr>
        <p:spPr>
          <a:xfrm>
            <a:off x="840668" y="4292416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3" name="流程图: 接点 29">
            <a:extLst>
              <a:ext uri="{FF2B5EF4-FFF2-40B4-BE49-F238E27FC236}">
                <a16:creationId xmlns:a16="http://schemas.microsoft.com/office/drawing/2014/main" id="{6F9CE20C-6B78-E1FC-EB28-3B6C300689F5}"/>
              </a:ext>
            </a:extLst>
          </p:cNvPr>
          <p:cNvSpPr/>
          <p:nvPr/>
        </p:nvSpPr>
        <p:spPr>
          <a:xfrm>
            <a:off x="1080155" y="429241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4" name="流程图: 接点 71">
            <a:extLst>
              <a:ext uri="{FF2B5EF4-FFF2-40B4-BE49-F238E27FC236}">
                <a16:creationId xmlns:a16="http://schemas.microsoft.com/office/drawing/2014/main" id="{626EE804-D984-582B-30CF-0FBBD9F6B58C}"/>
              </a:ext>
            </a:extLst>
          </p:cNvPr>
          <p:cNvSpPr/>
          <p:nvPr/>
        </p:nvSpPr>
        <p:spPr>
          <a:xfrm>
            <a:off x="1319641" y="4292416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5" name="流程图: 接点 79">
            <a:extLst>
              <a:ext uri="{FF2B5EF4-FFF2-40B4-BE49-F238E27FC236}">
                <a16:creationId xmlns:a16="http://schemas.microsoft.com/office/drawing/2014/main" id="{3DC8AB5A-F211-1C2E-8FFC-9866E70DB567}"/>
              </a:ext>
            </a:extLst>
          </p:cNvPr>
          <p:cNvSpPr/>
          <p:nvPr/>
        </p:nvSpPr>
        <p:spPr>
          <a:xfrm>
            <a:off x="1559126" y="4292416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6" name="流程图: 接点 87">
            <a:extLst>
              <a:ext uri="{FF2B5EF4-FFF2-40B4-BE49-F238E27FC236}">
                <a16:creationId xmlns:a16="http://schemas.microsoft.com/office/drawing/2014/main" id="{AAF01F73-24F5-24B0-AD04-E4A6F9380B31}"/>
              </a:ext>
            </a:extLst>
          </p:cNvPr>
          <p:cNvSpPr/>
          <p:nvPr/>
        </p:nvSpPr>
        <p:spPr>
          <a:xfrm>
            <a:off x="1798614" y="4292416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7" name="流程图: 接点 95">
            <a:extLst>
              <a:ext uri="{FF2B5EF4-FFF2-40B4-BE49-F238E27FC236}">
                <a16:creationId xmlns:a16="http://schemas.microsoft.com/office/drawing/2014/main" id="{B633A9FB-D81D-6FB3-7782-2261CA7C70D5}"/>
              </a:ext>
            </a:extLst>
          </p:cNvPr>
          <p:cNvSpPr/>
          <p:nvPr/>
        </p:nvSpPr>
        <p:spPr>
          <a:xfrm>
            <a:off x="2038100" y="4292416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8" name="流程图: 接点 103">
            <a:extLst>
              <a:ext uri="{FF2B5EF4-FFF2-40B4-BE49-F238E27FC236}">
                <a16:creationId xmlns:a16="http://schemas.microsoft.com/office/drawing/2014/main" id="{93203392-9717-B7D3-0795-5ECD142DDBA7}"/>
              </a:ext>
            </a:extLst>
          </p:cNvPr>
          <p:cNvSpPr/>
          <p:nvPr/>
        </p:nvSpPr>
        <p:spPr>
          <a:xfrm>
            <a:off x="2277585" y="4292416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5" name="流程图: 接点 111">
            <a:extLst>
              <a:ext uri="{FF2B5EF4-FFF2-40B4-BE49-F238E27FC236}">
                <a16:creationId xmlns:a16="http://schemas.microsoft.com/office/drawing/2014/main" id="{678AF197-B0E4-6A6E-BF6D-6374E3DCBDCB}"/>
              </a:ext>
            </a:extLst>
          </p:cNvPr>
          <p:cNvSpPr/>
          <p:nvPr/>
        </p:nvSpPr>
        <p:spPr>
          <a:xfrm>
            <a:off x="2517072" y="4292416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文本框 141">
                <a:extLst>
                  <a:ext uri="{FF2B5EF4-FFF2-40B4-BE49-F238E27FC236}">
                    <a16:creationId xmlns:a16="http://schemas.microsoft.com/office/drawing/2014/main" id="{0566FE90-7F0A-4FEC-B894-F6C111AEDD50}"/>
                  </a:ext>
                </a:extLst>
              </p:cNvPr>
              <p:cNvSpPr txBox="1"/>
              <p:nvPr/>
            </p:nvSpPr>
            <p:spPr>
              <a:xfrm>
                <a:off x="694400" y="2363083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ro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6" name="文本框 141">
                <a:extLst>
                  <a:ext uri="{FF2B5EF4-FFF2-40B4-BE49-F238E27FC236}">
                    <a16:creationId xmlns:a16="http://schemas.microsoft.com/office/drawing/2014/main" id="{0566FE90-7F0A-4FEC-B894-F6C111AED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00" y="2363083"/>
                <a:ext cx="6096000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文本框 144">
                <a:extLst>
                  <a:ext uri="{FF2B5EF4-FFF2-40B4-BE49-F238E27FC236}">
                    <a16:creationId xmlns:a16="http://schemas.microsoft.com/office/drawing/2014/main" id="{3D7A5186-847E-E8F0-010D-857631E8E474}"/>
                  </a:ext>
                </a:extLst>
              </p:cNvPr>
              <p:cNvSpPr txBox="1"/>
              <p:nvPr/>
            </p:nvSpPr>
            <p:spPr>
              <a:xfrm>
                <a:off x="-1506860" y="1700628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          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7" name="文本框 144">
                <a:extLst>
                  <a:ext uri="{FF2B5EF4-FFF2-40B4-BE49-F238E27FC236}">
                    <a16:creationId xmlns:a16="http://schemas.microsoft.com/office/drawing/2014/main" id="{3D7A5186-847E-E8F0-010D-857631E8E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6860" y="1700628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等腰三角形 154">
            <a:extLst>
              <a:ext uri="{FF2B5EF4-FFF2-40B4-BE49-F238E27FC236}">
                <a16:creationId xmlns:a16="http://schemas.microsoft.com/office/drawing/2014/main" id="{51DB2367-239D-9116-A357-15BC0296E56C}"/>
              </a:ext>
            </a:extLst>
          </p:cNvPr>
          <p:cNvSpPr/>
          <p:nvPr/>
        </p:nvSpPr>
        <p:spPr>
          <a:xfrm>
            <a:off x="1629355" y="1870015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89" name="等腰三角形 155">
            <a:extLst>
              <a:ext uri="{FF2B5EF4-FFF2-40B4-BE49-F238E27FC236}">
                <a16:creationId xmlns:a16="http://schemas.microsoft.com/office/drawing/2014/main" id="{9E3BD07E-41A1-6C10-FC01-FB81DB193239}"/>
              </a:ext>
            </a:extLst>
          </p:cNvPr>
          <p:cNvSpPr/>
          <p:nvPr/>
        </p:nvSpPr>
        <p:spPr>
          <a:xfrm>
            <a:off x="1853284" y="186754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90" name="等腰三角形 156">
            <a:extLst>
              <a:ext uri="{FF2B5EF4-FFF2-40B4-BE49-F238E27FC236}">
                <a16:creationId xmlns:a16="http://schemas.microsoft.com/office/drawing/2014/main" id="{B13CA364-A6E6-5C77-8473-F24075CA12A2}"/>
              </a:ext>
            </a:extLst>
          </p:cNvPr>
          <p:cNvSpPr/>
          <p:nvPr/>
        </p:nvSpPr>
        <p:spPr>
          <a:xfrm>
            <a:off x="2077211" y="186754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91" name="等腰三角形 157">
            <a:extLst>
              <a:ext uri="{FF2B5EF4-FFF2-40B4-BE49-F238E27FC236}">
                <a16:creationId xmlns:a16="http://schemas.microsoft.com/office/drawing/2014/main" id="{23704D00-086B-0525-682D-74748DD3AE6F}"/>
              </a:ext>
            </a:extLst>
          </p:cNvPr>
          <p:cNvSpPr/>
          <p:nvPr/>
        </p:nvSpPr>
        <p:spPr>
          <a:xfrm>
            <a:off x="2301140" y="186754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92" name="等号 138">
            <a:extLst>
              <a:ext uri="{FF2B5EF4-FFF2-40B4-BE49-F238E27FC236}">
                <a16:creationId xmlns:a16="http://schemas.microsoft.com/office/drawing/2014/main" id="{65FC60F7-943B-EFD6-0115-F0C498A58670}"/>
              </a:ext>
            </a:extLst>
          </p:cNvPr>
          <p:cNvSpPr/>
          <p:nvPr/>
        </p:nvSpPr>
        <p:spPr>
          <a:xfrm>
            <a:off x="2756557" y="2528429"/>
            <a:ext cx="336923" cy="189008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93" name="等号 143">
            <a:extLst>
              <a:ext uri="{FF2B5EF4-FFF2-40B4-BE49-F238E27FC236}">
                <a16:creationId xmlns:a16="http://schemas.microsoft.com/office/drawing/2014/main" id="{0C557A0E-0CD4-7464-6618-97489B317E2D}"/>
              </a:ext>
            </a:extLst>
          </p:cNvPr>
          <p:cNvSpPr/>
          <p:nvPr/>
        </p:nvSpPr>
        <p:spPr>
          <a:xfrm rot="16200000">
            <a:off x="997977" y="2090542"/>
            <a:ext cx="320633" cy="29482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94" name="矩形 137">
            <a:extLst>
              <a:ext uri="{FF2B5EF4-FFF2-40B4-BE49-F238E27FC236}">
                <a16:creationId xmlns:a16="http://schemas.microsoft.com/office/drawing/2014/main" id="{9A104CE2-B059-6E86-0C3E-85558F7D25ED}"/>
              </a:ext>
            </a:extLst>
          </p:cNvPr>
          <p:cNvSpPr/>
          <p:nvPr/>
        </p:nvSpPr>
        <p:spPr>
          <a:xfrm>
            <a:off x="765445" y="2500225"/>
            <a:ext cx="1991096" cy="245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95" name="矩形 142">
            <a:extLst>
              <a:ext uri="{FF2B5EF4-FFF2-40B4-BE49-F238E27FC236}">
                <a16:creationId xmlns:a16="http://schemas.microsoft.com/office/drawing/2014/main" id="{A9FD1BF1-70FC-9F8A-E404-FEB8B21E0322}"/>
              </a:ext>
            </a:extLst>
          </p:cNvPr>
          <p:cNvSpPr/>
          <p:nvPr/>
        </p:nvSpPr>
        <p:spPr>
          <a:xfrm>
            <a:off x="1058366" y="2422127"/>
            <a:ext cx="197927" cy="2128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</p:spTree>
    <p:extLst>
      <p:ext uri="{BB962C8B-B14F-4D97-AF65-F5344CB8AC3E}">
        <p14:creationId xmlns:p14="http://schemas.microsoft.com/office/powerpoint/2010/main" val="330222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2082946-AD06-099A-6805-1CE147287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532551"/>
              </p:ext>
            </p:extLst>
          </p:nvPr>
        </p:nvGraphicFramePr>
        <p:xfrm>
          <a:off x="661789" y="136525"/>
          <a:ext cx="10868421" cy="724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DF68CC-90DE-F319-A61A-852665DC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efficient instantiations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FC37C-0E8E-E9CC-100F-F1D63356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02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itle 87">
                <a:extLst>
                  <a:ext uri="{FF2B5EF4-FFF2-40B4-BE49-F238E27FC236}">
                    <a16:creationId xmlns:a16="http://schemas.microsoft.com/office/drawing/2014/main" id="{B0CF0E6E-2829-135E-B365-1448568F24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52460" y="197634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Prove the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9" name="Title 87">
                <a:extLst>
                  <a:ext uri="{FF2B5EF4-FFF2-40B4-BE49-F238E27FC236}">
                    <a16:creationId xmlns:a16="http://schemas.microsoft.com/office/drawing/2014/main" id="{B0CF0E6E-2829-135E-B365-1448568F2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52460" y="197634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9788A-B9B8-142B-50B8-6FEB1D8AE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67845" cy="489945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into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9788A-B9B8-142B-50B8-6FEB1D8AE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67845" cy="4899450"/>
              </a:xfrm>
              <a:blipFill>
                <a:blip r:embed="rId3"/>
                <a:stretch>
                  <a:fillRect l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5883B-1180-4DA7-E988-BB66A10A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40</a:t>
            </a:fld>
            <a:endParaRPr lang="en-US"/>
          </a:p>
        </p:txBody>
      </p:sp>
      <p:sp>
        <p:nvSpPr>
          <p:cNvPr id="4" name="流程图: 接点 6">
            <a:extLst>
              <a:ext uri="{FF2B5EF4-FFF2-40B4-BE49-F238E27FC236}">
                <a16:creationId xmlns:a16="http://schemas.microsoft.com/office/drawing/2014/main" id="{7806D094-65EE-8312-B05A-440D1735E64C}"/>
              </a:ext>
            </a:extLst>
          </p:cNvPr>
          <p:cNvSpPr/>
          <p:nvPr/>
        </p:nvSpPr>
        <p:spPr>
          <a:xfrm>
            <a:off x="921873" y="819551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" name="流程图: 接点 7">
            <a:extLst>
              <a:ext uri="{FF2B5EF4-FFF2-40B4-BE49-F238E27FC236}">
                <a16:creationId xmlns:a16="http://schemas.microsoft.com/office/drawing/2014/main" id="{45E57A44-5479-9D7B-D6D1-82329C460371}"/>
              </a:ext>
            </a:extLst>
          </p:cNvPr>
          <p:cNvSpPr/>
          <p:nvPr/>
        </p:nvSpPr>
        <p:spPr>
          <a:xfrm>
            <a:off x="921872" y="106497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" name="流程图: 接点 8">
            <a:extLst>
              <a:ext uri="{FF2B5EF4-FFF2-40B4-BE49-F238E27FC236}">
                <a16:creationId xmlns:a16="http://schemas.microsoft.com/office/drawing/2014/main" id="{30856193-F828-94BC-524C-CE7D7E0BD827}"/>
              </a:ext>
            </a:extLst>
          </p:cNvPr>
          <p:cNvSpPr/>
          <p:nvPr/>
        </p:nvSpPr>
        <p:spPr>
          <a:xfrm>
            <a:off x="921872" y="131039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7" name="流程图: 接点 9">
            <a:extLst>
              <a:ext uri="{FF2B5EF4-FFF2-40B4-BE49-F238E27FC236}">
                <a16:creationId xmlns:a16="http://schemas.microsoft.com/office/drawing/2014/main" id="{A3C4D4E1-4BF2-C498-F5FD-E5A0E64ABFE9}"/>
              </a:ext>
            </a:extLst>
          </p:cNvPr>
          <p:cNvSpPr/>
          <p:nvPr/>
        </p:nvSpPr>
        <p:spPr>
          <a:xfrm>
            <a:off x="921871" y="155581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8" name="流程图: 接点 10">
            <a:extLst>
              <a:ext uri="{FF2B5EF4-FFF2-40B4-BE49-F238E27FC236}">
                <a16:creationId xmlns:a16="http://schemas.microsoft.com/office/drawing/2014/main" id="{C0FAF0F1-90A3-7732-8AD1-DA37625A5E25}"/>
              </a:ext>
            </a:extLst>
          </p:cNvPr>
          <p:cNvSpPr/>
          <p:nvPr/>
        </p:nvSpPr>
        <p:spPr>
          <a:xfrm>
            <a:off x="921871" y="181905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9" name="流程图: 接点 11">
            <a:extLst>
              <a:ext uri="{FF2B5EF4-FFF2-40B4-BE49-F238E27FC236}">
                <a16:creationId xmlns:a16="http://schemas.microsoft.com/office/drawing/2014/main" id="{9E005808-C6BA-74FB-3FB1-D4FB745B6A5E}"/>
              </a:ext>
            </a:extLst>
          </p:cNvPr>
          <p:cNvSpPr/>
          <p:nvPr/>
        </p:nvSpPr>
        <p:spPr>
          <a:xfrm>
            <a:off x="921870" y="2064480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" name="流程图: 接点 12">
            <a:extLst>
              <a:ext uri="{FF2B5EF4-FFF2-40B4-BE49-F238E27FC236}">
                <a16:creationId xmlns:a16="http://schemas.microsoft.com/office/drawing/2014/main" id="{FA12221A-448C-80BE-2054-BFDF50203777}"/>
              </a:ext>
            </a:extLst>
          </p:cNvPr>
          <p:cNvSpPr/>
          <p:nvPr/>
        </p:nvSpPr>
        <p:spPr>
          <a:xfrm>
            <a:off x="921870" y="230990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" name="流程图: 接点 22">
            <a:extLst>
              <a:ext uri="{FF2B5EF4-FFF2-40B4-BE49-F238E27FC236}">
                <a16:creationId xmlns:a16="http://schemas.microsoft.com/office/drawing/2014/main" id="{861BEA8D-D900-1EC1-4410-D296C3E734AB}"/>
              </a:ext>
            </a:extLst>
          </p:cNvPr>
          <p:cNvSpPr/>
          <p:nvPr/>
        </p:nvSpPr>
        <p:spPr>
          <a:xfrm>
            <a:off x="1161359" y="819551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" name="流程图: 接点 23">
            <a:extLst>
              <a:ext uri="{FF2B5EF4-FFF2-40B4-BE49-F238E27FC236}">
                <a16:creationId xmlns:a16="http://schemas.microsoft.com/office/drawing/2014/main" id="{636F3FB4-C65A-CB20-5EAD-4FC08693D65D}"/>
              </a:ext>
            </a:extLst>
          </p:cNvPr>
          <p:cNvSpPr/>
          <p:nvPr/>
        </p:nvSpPr>
        <p:spPr>
          <a:xfrm>
            <a:off x="1161359" y="106497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" name="流程图: 接点 24">
            <a:extLst>
              <a:ext uri="{FF2B5EF4-FFF2-40B4-BE49-F238E27FC236}">
                <a16:creationId xmlns:a16="http://schemas.microsoft.com/office/drawing/2014/main" id="{8E5C6AE7-E807-F6D9-1EAF-13D1CBB2F2C8}"/>
              </a:ext>
            </a:extLst>
          </p:cNvPr>
          <p:cNvSpPr/>
          <p:nvPr/>
        </p:nvSpPr>
        <p:spPr>
          <a:xfrm>
            <a:off x="1161359" y="131039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" name="流程图: 接点 25">
            <a:extLst>
              <a:ext uri="{FF2B5EF4-FFF2-40B4-BE49-F238E27FC236}">
                <a16:creationId xmlns:a16="http://schemas.microsoft.com/office/drawing/2014/main" id="{DFDF2E72-CC2E-4B12-E90D-460AF2391DE7}"/>
              </a:ext>
            </a:extLst>
          </p:cNvPr>
          <p:cNvSpPr/>
          <p:nvPr/>
        </p:nvSpPr>
        <p:spPr>
          <a:xfrm>
            <a:off x="1161359" y="155581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" name="流程图: 接点 26">
            <a:extLst>
              <a:ext uri="{FF2B5EF4-FFF2-40B4-BE49-F238E27FC236}">
                <a16:creationId xmlns:a16="http://schemas.microsoft.com/office/drawing/2014/main" id="{9C53802F-DD85-32ED-8B97-208FC51A477F}"/>
              </a:ext>
            </a:extLst>
          </p:cNvPr>
          <p:cNvSpPr/>
          <p:nvPr/>
        </p:nvSpPr>
        <p:spPr>
          <a:xfrm>
            <a:off x="1161359" y="181905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" name="流程图: 接点 27">
            <a:extLst>
              <a:ext uri="{FF2B5EF4-FFF2-40B4-BE49-F238E27FC236}">
                <a16:creationId xmlns:a16="http://schemas.microsoft.com/office/drawing/2014/main" id="{09A0E157-3218-1DC3-B280-6C11643C8CD4}"/>
              </a:ext>
            </a:extLst>
          </p:cNvPr>
          <p:cNvSpPr/>
          <p:nvPr/>
        </p:nvSpPr>
        <p:spPr>
          <a:xfrm>
            <a:off x="1161357" y="2064480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7" name="流程图: 接点 28">
            <a:extLst>
              <a:ext uri="{FF2B5EF4-FFF2-40B4-BE49-F238E27FC236}">
                <a16:creationId xmlns:a16="http://schemas.microsoft.com/office/drawing/2014/main" id="{B7300C67-64E5-51BB-3069-0E91365FC6A5}"/>
              </a:ext>
            </a:extLst>
          </p:cNvPr>
          <p:cNvSpPr/>
          <p:nvPr/>
        </p:nvSpPr>
        <p:spPr>
          <a:xfrm>
            <a:off x="1161357" y="230990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8" name="流程图: 接点 64">
            <a:extLst>
              <a:ext uri="{FF2B5EF4-FFF2-40B4-BE49-F238E27FC236}">
                <a16:creationId xmlns:a16="http://schemas.microsoft.com/office/drawing/2014/main" id="{17C2D62E-0B43-07BC-8597-52140AD2993F}"/>
              </a:ext>
            </a:extLst>
          </p:cNvPr>
          <p:cNvSpPr/>
          <p:nvPr/>
        </p:nvSpPr>
        <p:spPr>
          <a:xfrm>
            <a:off x="1400846" y="819551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9" name="流程图: 接点 65">
            <a:extLst>
              <a:ext uri="{FF2B5EF4-FFF2-40B4-BE49-F238E27FC236}">
                <a16:creationId xmlns:a16="http://schemas.microsoft.com/office/drawing/2014/main" id="{E0387370-7C30-4407-8A4E-64FB1D3E1FBC}"/>
              </a:ext>
            </a:extLst>
          </p:cNvPr>
          <p:cNvSpPr/>
          <p:nvPr/>
        </p:nvSpPr>
        <p:spPr>
          <a:xfrm>
            <a:off x="1400845" y="106497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0" name="流程图: 接点 66">
            <a:extLst>
              <a:ext uri="{FF2B5EF4-FFF2-40B4-BE49-F238E27FC236}">
                <a16:creationId xmlns:a16="http://schemas.microsoft.com/office/drawing/2014/main" id="{880DFCE5-A090-206D-B667-2992F8F30D5B}"/>
              </a:ext>
            </a:extLst>
          </p:cNvPr>
          <p:cNvSpPr/>
          <p:nvPr/>
        </p:nvSpPr>
        <p:spPr>
          <a:xfrm>
            <a:off x="1400845" y="131039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" name="流程图: 接点 67">
            <a:extLst>
              <a:ext uri="{FF2B5EF4-FFF2-40B4-BE49-F238E27FC236}">
                <a16:creationId xmlns:a16="http://schemas.microsoft.com/office/drawing/2014/main" id="{024D2ED1-79EB-264D-9B69-741F535825E1}"/>
              </a:ext>
            </a:extLst>
          </p:cNvPr>
          <p:cNvSpPr/>
          <p:nvPr/>
        </p:nvSpPr>
        <p:spPr>
          <a:xfrm>
            <a:off x="1400844" y="155581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2" name="流程图: 接点 68">
            <a:extLst>
              <a:ext uri="{FF2B5EF4-FFF2-40B4-BE49-F238E27FC236}">
                <a16:creationId xmlns:a16="http://schemas.microsoft.com/office/drawing/2014/main" id="{792F2BF5-36C4-BA5E-3DBD-D9134E532631}"/>
              </a:ext>
            </a:extLst>
          </p:cNvPr>
          <p:cNvSpPr/>
          <p:nvPr/>
        </p:nvSpPr>
        <p:spPr>
          <a:xfrm>
            <a:off x="1400844" y="181905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3" name="流程图: 接点 69">
            <a:extLst>
              <a:ext uri="{FF2B5EF4-FFF2-40B4-BE49-F238E27FC236}">
                <a16:creationId xmlns:a16="http://schemas.microsoft.com/office/drawing/2014/main" id="{2ABA0D69-598C-7DC1-055D-4695282F2054}"/>
              </a:ext>
            </a:extLst>
          </p:cNvPr>
          <p:cNvSpPr/>
          <p:nvPr/>
        </p:nvSpPr>
        <p:spPr>
          <a:xfrm>
            <a:off x="1400843" y="2064480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4" name="流程图: 接点 70">
            <a:extLst>
              <a:ext uri="{FF2B5EF4-FFF2-40B4-BE49-F238E27FC236}">
                <a16:creationId xmlns:a16="http://schemas.microsoft.com/office/drawing/2014/main" id="{E473FA53-1CB9-E094-7487-DD5980EAA53C}"/>
              </a:ext>
            </a:extLst>
          </p:cNvPr>
          <p:cNvSpPr/>
          <p:nvPr/>
        </p:nvSpPr>
        <p:spPr>
          <a:xfrm>
            <a:off x="1400843" y="230990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5" name="流程图: 接点 72">
            <a:extLst>
              <a:ext uri="{FF2B5EF4-FFF2-40B4-BE49-F238E27FC236}">
                <a16:creationId xmlns:a16="http://schemas.microsoft.com/office/drawing/2014/main" id="{5ED4ED7B-2482-46E4-8F1F-B63B7A47D137}"/>
              </a:ext>
            </a:extLst>
          </p:cNvPr>
          <p:cNvSpPr/>
          <p:nvPr/>
        </p:nvSpPr>
        <p:spPr>
          <a:xfrm>
            <a:off x="1640332" y="819551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6" name="流程图: 接点 73">
            <a:extLst>
              <a:ext uri="{FF2B5EF4-FFF2-40B4-BE49-F238E27FC236}">
                <a16:creationId xmlns:a16="http://schemas.microsoft.com/office/drawing/2014/main" id="{FAC150CA-6074-60F7-9912-C3BED69D06B2}"/>
              </a:ext>
            </a:extLst>
          </p:cNvPr>
          <p:cNvSpPr/>
          <p:nvPr/>
        </p:nvSpPr>
        <p:spPr>
          <a:xfrm>
            <a:off x="1640330" y="106497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7" name="流程图: 接点 74">
            <a:extLst>
              <a:ext uri="{FF2B5EF4-FFF2-40B4-BE49-F238E27FC236}">
                <a16:creationId xmlns:a16="http://schemas.microsoft.com/office/drawing/2014/main" id="{A78D0A63-A498-48E6-5295-41D5203DB277}"/>
              </a:ext>
            </a:extLst>
          </p:cNvPr>
          <p:cNvSpPr/>
          <p:nvPr/>
        </p:nvSpPr>
        <p:spPr>
          <a:xfrm>
            <a:off x="1640330" y="131039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8" name="流程图: 接点 75">
            <a:extLst>
              <a:ext uri="{FF2B5EF4-FFF2-40B4-BE49-F238E27FC236}">
                <a16:creationId xmlns:a16="http://schemas.microsoft.com/office/drawing/2014/main" id="{6D7FAFC4-7880-22A1-B1B8-FF4D5F1CC2B4}"/>
              </a:ext>
            </a:extLst>
          </p:cNvPr>
          <p:cNvSpPr/>
          <p:nvPr/>
        </p:nvSpPr>
        <p:spPr>
          <a:xfrm>
            <a:off x="1640329" y="155581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9" name="流程图: 接点 76">
            <a:extLst>
              <a:ext uri="{FF2B5EF4-FFF2-40B4-BE49-F238E27FC236}">
                <a16:creationId xmlns:a16="http://schemas.microsoft.com/office/drawing/2014/main" id="{D14D325A-B05D-54CF-A9EA-CFCCD0597BF0}"/>
              </a:ext>
            </a:extLst>
          </p:cNvPr>
          <p:cNvSpPr/>
          <p:nvPr/>
        </p:nvSpPr>
        <p:spPr>
          <a:xfrm>
            <a:off x="1640329" y="181905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0" name="流程图: 接点 77">
            <a:extLst>
              <a:ext uri="{FF2B5EF4-FFF2-40B4-BE49-F238E27FC236}">
                <a16:creationId xmlns:a16="http://schemas.microsoft.com/office/drawing/2014/main" id="{EB3DEE4D-CA8C-101C-9786-00C3D13B7617}"/>
              </a:ext>
            </a:extLst>
          </p:cNvPr>
          <p:cNvSpPr/>
          <p:nvPr/>
        </p:nvSpPr>
        <p:spPr>
          <a:xfrm>
            <a:off x="1640328" y="2064480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1" name="流程图: 接点 78">
            <a:extLst>
              <a:ext uri="{FF2B5EF4-FFF2-40B4-BE49-F238E27FC236}">
                <a16:creationId xmlns:a16="http://schemas.microsoft.com/office/drawing/2014/main" id="{CDD52ADB-6384-A975-30A0-71A31F581B58}"/>
              </a:ext>
            </a:extLst>
          </p:cNvPr>
          <p:cNvSpPr/>
          <p:nvPr/>
        </p:nvSpPr>
        <p:spPr>
          <a:xfrm>
            <a:off x="1640328" y="230990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2" name="流程图: 接点 80">
            <a:extLst>
              <a:ext uri="{FF2B5EF4-FFF2-40B4-BE49-F238E27FC236}">
                <a16:creationId xmlns:a16="http://schemas.microsoft.com/office/drawing/2014/main" id="{89BC79A1-D17C-509D-78F0-A9D381C9D1F8}"/>
              </a:ext>
            </a:extLst>
          </p:cNvPr>
          <p:cNvSpPr/>
          <p:nvPr/>
        </p:nvSpPr>
        <p:spPr>
          <a:xfrm>
            <a:off x="1879818" y="819551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3" name="流程图: 接点 81">
            <a:extLst>
              <a:ext uri="{FF2B5EF4-FFF2-40B4-BE49-F238E27FC236}">
                <a16:creationId xmlns:a16="http://schemas.microsoft.com/office/drawing/2014/main" id="{EDB50BBB-F404-6914-F15B-11603F9026A8}"/>
              </a:ext>
            </a:extLst>
          </p:cNvPr>
          <p:cNvSpPr/>
          <p:nvPr/>
        </p:nvSpPr>
        <p:spPr>
          <a:xfrm>
            <a:off x="1879817" y="106497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4" name="流程图: 接点 82">
            <a:extLst>
              <a:ext uri="{FF2B5EF4-FFF2-40B4-BE49-F238E27FC236}">
                <a16:creationId xmlns:a16="http://schemas.microsoft.com/office/drawing/2014/main" id="{65FF48F0-12A3-20BF-6FFC-50D4F779BED9}"/>
              </a:ext>
            </a:extLst>
          </p:cNvPr>
          <p:cNvSpPr/>
          <p:nvPr/>
        </p:nvSpPr>
        <p:spPr>
          <a:xfrm>
            <a:off x="1879817" y="131039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5" name="流程图: 接点 83">
            <a:extLst>
              <a:ext uri="{FF2B5EF4-FFF2-40B4-BE49-F238E27FC236}">
                <a16:creationId xmlns:a16="http://schemas.microsoft.com/office/drawing/2014/main" id="{9C6DAC73-4085-2FB8-8108-1774D81587A3}"/>
              </a:ext>
            </a:extLst>
          </p:cNvPr>
          <p:cNvSpPr/>
          <p:nvPr/>
        </p:nvSpPr>
        <p:spPr>
          <a:xfrm>
            <a:off x="1879816" y="1555819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6" name="流程图: 接点 84">
            <a:extLst>
              <a:ext uri="{FF2B5EF4-FFF2-40B4-BE49-F238E27FC236}">
                <a16:creationId xmlns:a16="http://schemas.microsoft.com/office/drawing/2014/main" id="{EE497B24-8149-1CD2-75DD-A337E7D1ED64}"/>
              </a:ext>
            </a:extLst>
          </p:cNvPr>
          <p:cNvSpPr/>
          <p:nvPr/>
        </p:nvSpPr>
        <p:spPr>
          <a:xfrm>
            <a:off x="1879816" y="181905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7" name="流程图: 接点 85">
            <a:extLst>
              <a:ext uri="{FF2B5EF4-FFF2-40B4-BE49-F238E27FC236}">
                <a16:creationId xmlns:a16="http://schemas.microsoft.com/office/drawing/2014/main" id="{29FEB6DD-705D-F6B8-037A-2C23ACDE99B3}"/>
              </a:ext>
            </a:extLst>
          </p:cNvPr>
          <p:cNvSpPr/>
          <p:nvPr/>
        </p:nvSpPr>
        <p:spPr>
          <a:xfrm>
            <a:off x="1879816" y="2064480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8" name="流程图: 接点 86">
            <a:extLst>
              <a:ext uri="{FF2B5EF4-FFF2-40B4-BE49-F238E27FC236}">
                <a16:creationId xmlns:a16="http://schemas.microsoft.com/office/drawing/2014/main" id="{AE296523-2695-C0A5-DADC-0D48D95F6CB7}"/>
              </a:ext>
            </a:extLst>
          </p:cNvPr>
          <p:cNvSpPr/>
          <p:nvPr/>
        </p:nvSpPr>
        <p:spPr>
          <a:xfrm>
            <a:off x="1879816" y="230990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39" name="流程图: 接点 88">
            <a:extLst>
              <a:ext uri="{FF2B5EF4-FFF2-40B4-BE49-F238E27FC236}">
                <a16:creationId xmlns:a16="http://schemas.microsoft.com/office/drawing/2014/main" id="{81F31A96-B4AA-F813-1152-6DD5671D00AF}"/>
              </a:ext>
            </a:extLst>
          </p:cNvPr>
          <p:cNvSpPr/>
          <p:nvPr/>
        </p:nvSpPr>
        <p:spPr>
          <a:xfrm>
            <a:off x="2119305" y="819551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0" name="流程图: 接点 89">
            <a:extLst>
              <a:ext uri="{FF2B5EF4-FFF2-40B4-BE49-F238E27FC236}">
                <a16:creationId xmlns:a16="http://schemas.microsoft.com/office/drawing/2014/main" id="{B0BB1891-4529-F173-3F5C-AE8C99F734FE}"/>
              </a:ext>
            </a:extLst>
          </p:cNvPr>
          <p:cNvSpPr/>
          <p:nvPr/>
        </p:nvSpPr>
        <p:spPr>
          <a:xfrm>
            <a:off x="2119304" y="106497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1" name="流程图: 接点 90">
            <a:extLst>
              <a:ext uri="{FF2B5EF4-FFF2-40B4-BE49-F238E27FC236}">
                <a16:creationId xmlns:a16="http://schemas.microsoft.com/office/drawing/2014/main" id="{1159D77C-7203-2D4C-0368-21B32D6503C2}"/>
              </a:ext>
            </a:extLst>
          </p:cNvPr>
          <p:cNvSpPr/>
          <p:nvPr/>
        </p:nvSpPr>
        <p:spPr>
          <a:xfrm>
            <a:off x="2119304" y="131039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2" name="流程图: 接点 91">
            <a:extLst>
              <a:ext uri="{FF2B5EF4-FFF2-40B4-BE49-F238E27FC236}">
                <a16:creationId xmlns:a16="http://schemas.microsoft.com/office/drawing/2014/main" id="{98B6DDD9-6A2B-A3D9-D6A4-131352D5DE3D}"/>
              </a:ext>
            </a:extLst>
          </p:cNvPr>
          <p:cNvSpPr/>
          <p:nvPr/>
        </p:nvSpPr>
        <p:spPr>
          <a:xfrm>
            <a:off x="2119304" y="1555819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3" name="流程图: 接点 92">
            <a:extLst>
              <a:ext uri="{FF2B5EF4-FFF2-40B4-BE49-F238E27FC236}">
                <a16:creationId xmlns:a16="http://schemas.microsoft.com/office/drawing/2014/main" id="{7673971A-DB1D-646A-8695-374EA9CB4903}"/>
              </a:ext>
            </a:extLst>
          </p:cNvPr>
          <p:cNvSpPr/>
          <p:nvPr/>
        </p:nvSpPr>
        <p:spPr>
          <a:xfrm>
            <a:off x="2119304" y="181905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4" name="流程图: 接点 93">
            <a:extLst>
              <a:ext uri="{FF2B5EF4-FFF2-40B4-BE49-F238E27FC236}">
                <a16:creationId xmlns:a16="http://schemas.microsoft.com/office/drawing/2014/main" id="{8282D3FE-384A-097D-2EC2-8B91E44C0EBA}"/>
              </a:ext>
            </a:extLst>
          </p:cNvPr>
          <p:cNvSpPr/>
          <p:nvPr/>
        </p:nvSpPr>
        <p:spPr>
          <a:xfrm>
            <a:off x="2119302" y="2064480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5" name="流程图: 接点 94">
            <a:extLst>
              <a:ext uri="{FF2B5EF4-FFF2-40B4-BE49-F238E27FC236}">
                <a16:creationId xmlns:a16="http://schemas.microsoft.com/office/drawing/2014/main" id="{3417CE18-B646-8EBC-F007-C88F8A94CA3F}"/>
              </a:ext>
            </a:extLst>
          </p:cNvPr>
          <p:cNvSpPr/>
          <p:nvPr/>
        </p:nvSpPr>
        <p:spPr>
          <a:xfrm>
            <a:off x="2119302" y="230990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6" name="流程图: 接点 96">
            <a:extLst>
              <a:ext uri="{FF2B5EF4-FFF2-40B4-BE49-F238E27FC236}">
                <a16:creationId xmlns:a16="http://schemas.microsoft.com/office/drawing/2014/main" id="{2B35323C-2F51-A729-EEA2-2AD36AB67A8F}"/>
              </a:ext>
            </a:extLst>
          </p:cNvPr>
          <p:cNvSpPr/>
          <p:nvPr/>
        </p:nvSpPr>
        <p:spPr>
          <a:xfrm>
            <a:off x="2358791" y="819551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7" name="流程图: 接点 97">
            <a:extLst>
              <a:ext uri="{FF2B5EF4-FFF2-40B4-BE49-F238E27FC236}">
                <a16:creationId xmlns:a16="http://schemas.microsoft.com/office/drawing/2014/main" id="{2E4F0221-3797-E0E8-CBA9-0FC139FE5E5C}"/>
              </a:ext>
            </a:extLst>
          </p:cNvPr>
          <p:cNvSpPr/>
          <p:nvPr/>
        </p:nvSpPr>
        <p:spPr>
          <a:xfrm>
            <a:off x="2358790" y="106497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8" name="流程图: 接点 98">
            <a:extLst>
              <a:ext uri="{FF2B5EF4-FFF2-40B4-BE49-F238E27FC236}">
                <a16:creationId xmlns:a16="http://schemas.microsoft.com/office/drawing/2014/main" id="{EEC0F46B-170A-63DB-ACB7-3A5A3F5562EF}"/>
              </a:ext>
            </a:extLst>
          </p:cNvPr>
          <p:cNvSpPr/>
          <p:nvPr/>
        </p:nvSpPr>
        <p:spPr>
          <a:xfrm>
            <a:off x="2358790" y="131039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49" name="流程图: 接点 99">
            <a:extLst>
              <a:ext uri="{FF2B5EF4-FFF2-40B4-BE49-F238E27FC236}">
                <a16:creationId xmlns:a16="http://schemas.microsoft.com/office/drawing/2014/main" id="{4B8BA23D-AF06-1626-0787-55364E234C25}"/>
              </a:ext>
            </a:extLst>
          </p:cNvPr>
          <p:cNvSpPr/>
          <p:nvPr/>
        </p:nvSpPr>
        <p:spPr>
          <a:xfrm>
            <a:off x="2358789" y="1555819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0" name="流程图: 接点 100">
            <a:extLst>
              <a:ext uri="{FF2B5EF4-FFF2-40B4-BE49-F238E27FC236}">
                <a16:creationId xmlns:a16="http://schemas.microsoft.com/office/drawing/2014/main" id="{A896AE15-E0C8-B646-9F36-6DE6A6C80C2D}"/>
              </a:ext>
            </a:extLst>
          </p:cNvPr>
          <p:cNvSpPr/>
          <p:nvPr/>
        </p:nvSpPr>
        <p:spPr>
          <a:xfrm>
            <a:off x="2358789" y="181905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1" name="流程图: 接点 101">
            <a:extLst>
              <a:ext uri="{FF2B5EF4-FFF2-40B4-BE49-F238E27FC236}">
                <a16:creationId xmlns:a16="http://schemas.microsoft.com/office/drawing/2014/main" id="{DE87AD03-6FE7-E3C3-2C62-6C7747285A46}"/>
              </a:ext>
            </a:extLst>
          </p:cNvPr>
          <p:cNvSpPr/>
          <p:nvPr/>
        </p:nvSpPr>
        <p:spPr>
          <a:xfrm>
            <a:off x="2358787" y="2064480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2" name="流程图: 接点 102">
            <a:extLst>
              <a:ext uri="{FF2B5EF4-FFF2-40B4-BE49-F238E27FC236}">
                <a16:creationId xmlns:a16="http://schemas.microsoft.com/office/drawing/2014/main" id="{D4A5DBC0-BACA-09D9-93E0-DED5CF8D8729}"/>
              </a:ext>
            </a:extLst>
          </p:cNvPr>
          <p:cNvSpPr/>
          <p:nvPr/>
        </p:nvSpPr>
        <p:spPr>
          <a:xfrm>
            <a:off x="2358787" y="230990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3" name="流程图: 接点 104">
            <a:extLst>
              <a:ext uri="{FF2B5EF4-FFF2-40B4-BE49-F238E27FC236}">
                <a16:creationId xmlns:a16="http://schemas.microsoft.com/office/drawing/2014/main" id="{BE424957-FC88-BB20-6130-280D8868DBEF}"/>
              </a:ext>
            </a:extLst>
          </p:cNvPr>
          <p:cNvSpPr/>
          <p:nvPr/>
        </p:nvSpPr>
        <p:spPr>
          <a:xfrm>
            <a:off x="2598276" y="819551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4" name="流程图: 接点 105">
            <a:extLst>
              <a:ext uri="{FF2B5EF4-FFF2-40B4-BE49-F238E27FC236}">
                <a16:creationId xmlns:a16="http://schemas.microsoft.com/office/drawing/2014/main" id="{A1C85979-BA6F-0E51-153F-A374087C1128}"/>
              </a:ext>
            </a:extLst>
          </p:cNvPr>
          <p:cNvSpPr/>
          <p:nvPr/>
        </p:nvSpPr>
        <p:spPr>
          <a:xfrm>
            <a:off x="2598275" y="106497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5" name="流程图: 接点 106">
            <a:extLst>
              <a:ext uri="{FF2B5EF4-FFF2-40B4-BE49-F238E27FC236}">
                <a16:creationId xmlns:a16="http://schemas.microsoft.com/office/drawing/2014/main" id="{ACA08080-2A4B-C8D2-612A-E38DA24F8A04}"/>
              </a:ext>
            </a:extLst>
          </p:cNvPr>
          <p:cNvSpPr/>
          <p:nvPr/>
        </p:nvSpPr>
        <p:spPr>
          <a:xfrm>
            <a:off x="2598275" y="131039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6" name="流程图: 接点 107">
            <a:extLst>
              <a:ext uri="{FF2B5EF4-FFF2-40B4-BE49-F238E27FC236}">
                <a16:creationId xmlns:a16="http://schemas.microsoft.com/office/drawing/2014/main" id="{8E3EE935-EE3C-E6C7-E274-72C214307525}"/>
              </a:ext>
            </a:extLst>
          </p:cNvPr>
          <p:cNvSpPr/>
          <p:nvPr/>
        </p:nvSpPr>
        <p:spPr>
          <a:xfrm>
            <a:off x="2598274" y="1555819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7" name="流程图: 接点 108">
            <a:extLst>
              <a:ext uri="{FF2B5EF4-FFF2-40B4-BE49-F238E27FC236}">
                <a16:creationId xmlns:a16="http://schemas.microsoft.com/office/drawing/2014/main" id="{A272BFAE-BAD9-0403-6875-EDEA1611FA0D}"/>
              </a:ext>
            </a:extLst>
          </p:cNvPr>
          <p:cNvSpPr/>
          <p:nvPr/>
        </p:nvSpPr>
        <p:spPr>
          <a:xfrm>
            <a:off x="2598274" y="181905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8" name="流程图: 接点 109">
            <a:extLst>
              <a:ext uri="{FF2B5EF4-FFF2-40B4-BE49-F238E27FC236}">
                <a16:creationId xmlns:a16="http://schemas.microsoft.com/office/drawing/2014/main" id="{F835D1B4-9E88-12D5-5BE4-9E29985DEB6E}"/>
              </a:ext>
            </a:extLst>
          </p:cNvPr>
          <p:cNvSpPr/>
          <p:nvPr/>
        </p:nvSpPr>
        <p:spPr>
          <a:xfrm>
            <a:off x="2598273" y="2064480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59" name="流程图: 接点 110">
            <a:extLst>
              <a:ext uri="{FF2B5EF4-FFF2-40B4-BE49-F238E27FC236}">
                <a16:creationId xmlns:a16="http://schemas.microsoft.com/office/drawing/2014/main" id="{B6BCB71D-F5E1-BCE7-2155-C77288728092}"/>
              </a:ext>
            </a:extLst>
          </p:cNvPr>
          <p:cNvSpPr/>
          <p:nvPr/>
        </p:nvSpPr>
        <p:spPr>
          <a:xfrm>
            <a:off x="2598273" y="230990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0" name="双括号 5">
            <a:extLst>
              <a:ext uri="{FF2B5EF4-FFF2-40B4-BE49-F238E27FC236}">
                <a16:creationId xmlns:a16="http://schemas.microsoft.com/office/drawing/2014/main" id="{936676B2-C2B7-E13B-0FF5-21AFEE685B5F}"/>
              </a:ext>
            </a:extLst>
          </p:cNvPr>
          <p:cNvSpPr/>
          <p:nvPr/>
        </p:nvSpPr>
        <p:spPr>
          <a:xfrm>
            <a:off x="682384" y="609733"/>
            <a:ext cx="2317668" cy="22958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61" name="流程图: 接点 13">
            <a:extLst>
              <a:ext uri="{FF2B5EF4-FFF2-40B4-BE49-F238E27FC236}">
                <a16:creationId xmlns:a16="http://schemas.microsoft.com/office/drawing/2014/main" id="{487174B2-8324-2A3F-0A46-C4828879F375}"/>
              </a:ext>
            </a:extLst>
          </p:cNvPr>
          <p:cNvSpPr/>
          <p:nvPr/>
        </p:nvSpPr>
        <p:spPr>
          <a:xfrm>
            <a:off x="921869" y="2555326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2" name="流程图: 接点 29">
            <a:extLst>
              <a:ext uri="{FF2B5EF4-FFF2-40B4-BE49-F238E27FC236}">
                <a16:creationId xmlns:a16="http://schemas.microsoft.com/office/drawing/2014/main" id="{0C91E330-C0BE-08C7-29C2-E803CAD0A9FF}"/>
              </a:ext>
            </a:extLst>
          </p:cNvPr>
          <p:cNvSpPr/>
          <p:nvPr/>
        </p:nvSpPr>
        <p:spPr>
          <a:xfrm>
            <a:off x="1161356" y="255532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3" name="流程图: 接点 71">
            <a:extLst>
              <a:ext uri="{FF2B5EF4-FFF2-40B4-BE49-F238E27FC236}">
                <a16:creationId xmlns:a16="http://schemas.microsoft.com/office/drawing/2014/main" id="{24D2C5D8-1EAD-8F86-0255-D39C437FE9D4}"/>
              </a:ext>
            </a:extLst>
          </p:cNvPr>
          <p:cNvSpPr/>
          <p:nvPr/>
        </p:nvSpPr>
        <p:spPr>
          <a:xfrm>
            <a:off x="1400842" y="2555326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4" name="流程图: 接点 79">
            <a:extLst>
              <a:ext uri="{FF2B5EF4-FFF2-40B4-BE49-F238E27FC236}">
                <a16:creationId xmlns:a16="http://schemas.microsoft.com/office/drawing/2014/main" id="{13200EFE-FFDB-CA84-CD3B-D9E91EB1BA54}"/>
              </a:ext>
            </a:extLst>
          </p:cNvPr>
          <p:cNvSpPr/>
          <p:nvPr/>
        </p:nvSpPr>
        <p:spPr>
          <a:xfrm>
            <a:off x="1640327" y="2555326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5" name="流程图: 接点 87">
            <a:extLst>
              <a:ext uri="{FF2B5EF4-FFF2-40B4-BE49-F238E27FC236}">
                <a16:creationId xmlns:a16="http://schemas.microsoft.com/office/drawing/2014/main" id="{C90D1B46-88FC-1F29-5177-D956724BA9E1}"/>
              </a:ext>
            </a:extLst>
          </p:cNvPr>
          <p:cNvSpPr/>
          <p:nvPr/>
        </p:nvSpPr>
        <p:spPr>
          <a:xfrm>
            <a:off x="1879815" y="2555326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6" name="流程图: 接点 95">
            <a:extLst>
              <a:ext uri="{FF2B5EF4-FFF2-40B4-BE49-F238E27FC236}">
                <a16:creationId xmlns:a16="http://schemas.microsoft.com/office/drawing/2014/main" id="{D5321799-1E74-248C-CAA0-A2E5CE10BBFA}"/>
              </a:ext>
            </a:extLst>
          </p:cNvPr>
          <p:cNvSpPr/>
          <p:nvPr/>
        </p:nvSpPr>
        <p:spPr>
          <a:xfrm>
            <a:off x="2119301" y="2555326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7" name="流程图: 接点 103">
            <a:extLst>
              <a:ext uri="{FF2B5EF4-FFF2-40B4-BE49-F238E27FC236}">
                <a16:creationId xmlns:a16="http://schemas.microsoft.com/office/drawing/2014/main" id="{2169EF09-5646-1C67-2E01-F9BCB9FEBA0A}"/>
              </a:ext>
            </a:extLst>
          </p:cNvPr>
          <p:cNvSpPr/>
          <p:nvPr/>
        </p:nvSpPr>
        <p:spPr>
          <a:xfrm>
            <a:off x="2358786" y="2555326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68" name="流程图: 接点 111">
            <a:extLst>
              <a:ext uri="{FF2B5EF4-FFF2-40B4-BE49-F238E27FC236}">
                <a16:creationId xmlns:a16="http://schemas.microsoft.com/office/drawing/2014/main" id="{18D6FCF5-8989-1FEE-9039-07FAF072137C}"/>
              </a:ext>
            </a:extLst>
          </p:cNvPr>
          <p:cNvSpPr/>
          <p:nvPr/>
        </p:nvSpPr>
        <p:spPr>
          <a:xfrm>
            <a:off x="2598273" y="2555326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141">
                <a:extLst>
                  <a:ext uri="{FF2B5EF4-FFF2-40B4-BE49-F238E27FC236}">
                    <a16:creationId xmlns:a16="http://schemas.microsoft.com/office/drawing/2014/main" id="{9C37BDD3-D93B-9269-5100-C939EF501DF6}"/>
                  </a:ext>
                </a:extLst>
              </p:cNvPr>
              <p:cNvSpPr txBox="1"/>
              <p:nvPr/>
            </p:nvSpPr>
            <p:spPr>
              <a:xfrm>
                <a:off x="775601" y="625993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ro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文本框 141">
                <a:extLst>
                  <a:ext uri="{FF2B5EF4-FFF2-40B4-BE49-F238E27FC236}">
                    <a16:creationId xmlns:a16="http://schemas.microsoft.com/office/drawing/2014/main" id="{9C37BDD3-D93B-9269-5100-C939EF501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01" y="625993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144">
                <a:extLst>
                  <a:ext uri="{FF2B5EF4-FFF2-40B4-BE49-F238E27FC236}">
                    <a16:creationId xmlns:a16="http://schemas.microsoft.com/office/drawing/2014/main" id="{4B091A29-EFFB-44BA-2124-169AD84AE85F}"/>
                  </a:ext>
                </a:extLst>
              </p:cNvPr>
              <p:cNvSpPr txBox="1"/>
              <p:nvPr/>
            </p:nvSpPr>
            <p:spPr>
              <a:xfrm>
                <a:off x="-1425659" y="-36462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          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文本框 144">
                <a:extLst>
                  <a:ext uri="{FF2B5EF4-FFF2-40B4-BE49-F238E27FC236}">
                    <a16:creationId xmlns:a16="http://schemas.microsoft.com/office/drawing/2014/main" id="{4B091A29-EFFB-44BA-2124-169AD84AE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5659" y="-36462"/>
                <a:ext cx="6096000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等腰三角形 154">
            <a:extLst>
              <a:ext uri="{FF2B5EF4-FFF2-40B4-BE49-F238E27FC236}">
                <a16:creationId xmlns:a16="http://schemas.microsoft.com/office/drawing/2014/main" id="{525D57B7-7D5B-EACA-1B61-E90D42B88F05}"/>
              </a:ext>
            </a:extLst>
          </p:cNvPr>
          <p:cNvSpPr/>
          <p:nvPr/>
        </p:nvSpPr>
        <p:spPr>
          <a:xfrm>
            <a:off x="1710556" y="132925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72" name="等腰三角形 155">
            <a:extLst>
              <a:ext uri="{FF2B5EF4-FFF2-40B4-BE49-F238E27FC236}">
                <a16:creationId xmlns:a16="http://schemas.microsoft.com/office/drawing/2014/main" id="{67426A1A-FC3F-F684-ED30-B1FD50DE90C4}"/>
              </a:ext>
            </a:extLst>
          </p:cNvPr>
          <p:cNvSpPr/>
          <p:nvPr/>
        </p:nvSpPr>
        <p:spPr>
          <a:xfrm>
            <a:off x="1934485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73" name="等腰三角形 156">
            <a:extLst>
              <a:ext uri="{FF2B5EF4-FFF2-40B4-BE49-F238E27FC236}">
                <a16:creationId xmlns:a16="http://schemas.microsoft.com/office/drawing/2014/main" id="{553082A2-39EA-1A78-531C-8899740993FD}"/>
              </a:ext>
            </a:extLst>
          </p:cNvPr>
          <p:cNvSpPr/>
          <p:nvPr/>
        </p:nvSpPr>
        <p:spPr>
          <a:xfrm>
            <a:off x="2158412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74" name="等腰三角形 157">
            <a:extLst>
              <a:ext uri="{FF2B5EF4-FFF2-40B4-BE49-F238E27FC236}">
                <a16:creationId xmlns:a16="http://schemas.microsoft.com/office/drawing/2014/main" id="{DD3742B2-F49B-9F64-EE21-DACAD99CB770}"/>
              </a:ext>
            </a:extLst>
          </p:cNvPr>
          <p:cNvSpPr/>
          <p:nvPr/>
        </p:nvSpPr>
        <p:spPr>
          <a:xfrm>
            <a:off x="2382341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75" name="等号 138">
            <a:extLst>
              <a:ext uri="{FF2B5EF4-FFF2-40B4-BE49-F238E27FC236}">
                <a16:creationId xmlns:a16="http://schemas.microsoft.com/office/drawing/2014/main" id="{5ABFF392-9B35-3AE0-B216-0319D7C88E07}"/>
              </a:ext>
            </a:extLst>
          </p:cNvPr>
          <p:cNvSpPr/>
          <p:nvPr/>
        </p:nvSpPr>
        <p:spPr>
          <a:xfrm>
            <a:off x="2837758" y="791339"/>
            <a:ext cx="336923" cy="189008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76" name="等号 143">
            <a:extLst>
              <a:ext uri="{FF2B5EF4-FFF2-40B4-BE49-F238E27FC236}">
                <a16:creationId xmlns:a16="http://schemas.microsoft.com/office/drawing/2014/main" id="{FB9B66C7-B923-2F14-5775-740B7F806C9E}"/>
              </a:ext>
            </a:extLst>
          </p:cNvPr>
          <p:cNvSpPr/>
          <p:nvPr/>
        </p:nvSpPr>
        <p:spPr>
          <a:xfrm rot="16200000">
            <a:off x="1079178" y="353452"/>
            <a:ext cx="320633" cy="29482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86" name="矩形 137">
            <a:extLst>
              <a:ext uri="{FF2B5EF4-FFF2-40B4-BE49-F238E27FC236}">
                <a16:creationId xmlns:a16="http://schemas.microsoft.com/office/drawing/2014/main" id="{ED71F4D0-9EF2-5368-EE8F-7237821E17CC}"/>
              </a:ext>
            </a:extLst>
          </p:cNvPr>
          <p:cNvSpPr/>
          <p:nvPr/>
        </p:nvSpPr>
        <p:spPr>
          <a:xfrm>
            <a:off x="846646" y="763135"/>
            <a:ext cx="1991096" cy="245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87" name="矩形 142">
            <a:extLst>
              <a:ext uri="{FF2B5EF4-FFF2-40B4-BE49-F238E27FC236}">
                <a16:creationId xmlns:a16="http://schemas.microsoft.com/office/drawing/2014/main" id="{DB2E0497-69FD-349F-0E65-B22F112A797D}"/>
              </a:ext>
            </a:extLst>
          </p:cNvPr>
          <p:cNvSpPr/>
          <p:nvPr/>
        </p:nvSpPr>
        <p:spPr>
          <a:xfrm>
            <a:off x="1139567" y="685037"/>
            <a:ext cx="197927" cy="2128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78" name="箭头: 下 113">
            <a:extLst>
              <a:ext uri="{FF2B5EF4-FFF2-40B4-BE49-F238E27FC236}">
                <a16:creationId xmlns:a16="http://schemas.microsoft.com/office/drawing/2014/main" id="{D8018F0F-A0F0-695B-0D1C-2C20E37666E6}"/>
              </a:ext>
            </a:extLst>
          </p:cNvPr>
          <p:cNvSpPr/>
          <p:nvPr/>
        </p:nvSpPr>
        <p:spPr>
          <a:xfrm>
            <a:off x="1222712" y="2868042"/>
            <a:ext cx="1254826" cy="478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728" dirty="0"/>
              <a:t>Fold</a:t>
            </a:r>
            <a:endParaRPr lang="en-US" sz="1728" dirty="0"/>
          </a:p>
        </p:txBody>
      </p:sp>
      <p:sp>
        <p:nvSpPr>
          <p:cNvPr id="79" name="双括号 114">
            <a:extLst>
              <a:ext uri="{FF2B5EF4-FFF2-40B4-BE49-F238E27FC236}">
                <a16:creationId xmlns:a16="http://schemas.microsoft.com/office/drawing/2014/main" id="{EC2163AD-20DA-198C-BE3B-470B4ACFA0F0}"/>
              </a:ext>
            </a:extLst>
          </p:cNvPr>
          <p:cNvSpPr/>
          <p:nvPr/>
        </p:nvSpPr>
        <p:spPr>
          <a:xfrm>
            <a:off x="682384" y="3330191"/>
            <a:ext cx="2317668" cy="44928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80" name="矩形 124">
            <a:extLst>
              <a:ext uri="{FF2B5EF4-FFF2-40B4-BE49-F238E27FC236}">
                <a16:creationId xmlns:a16="http://schemas.microsoft.com/office/drawing/2014/main" id="{033A674A-0B98-5AAB-2C6F-32B86CB6CC44}"/>
              </a:ext>
            </a:extLst>
          </p:cNvPr>
          <p:cNvSpPr/>
          <p:nvPr/>
        </p:nvSpPr>
        <p:spPr>
          <a:xfrm>
            <a:off x="921866" y="3455868"/>
            <a:ext cx="142508" cy="2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81" name="矩形 125">
            <a:extLst>
              <a:ext uri="{FF2B5EF4-FFF2-40B4-BE49-F238E27FC236}">
                <a16:creationId xmlns:a16="http://schemas.microsoft.com/office/drawing/2014/main" id="{72B29C0D-2C70-55B9-C913-CD855A763A79}"/>
              </a:ext>
            </a:extLst>
          </p:cNvPr>
          <p:cNvSpPr/>
          <p:nvPr/>
        </p:nvSpPr>
        <p:spPr>
          <a:xfrm>
            <a:off x="1167288" y="3455868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82" name="矩形 126">
            <a:extLst>
              <a:ext uri="{FF2B5EF4-FFF2-40B4-BE49-F238E27FC236}">
                <a16:creationId xmlns:a16="http://schemas.microsoft.com/office/drawing/2014/main" id="{F4EE1D38-321E-9EBB-3CB9-52FEFDC6FD2C}"/>
              </a:ext>
            </a:extLst>
          </p:cNvPr>
          <p:cNvSpPr/>
          <p:nvPr/>
        </p:nvSpPr>
        <p:spPr>
          <a:xfrm>
            <a:off x="1406776" y="3455868"/>
            <a:ext cx="142508" cy="22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83" name="矩形 127">
            <a:extLst>
              <a:ext uri="{FF2B5EF4-FFF2-40B4-BE49-F238E27FC236}">
                <a16:creationId xmlns:a16="http://schemas.microsoft.com/office/drawing/2014/main" id="{33D59E8E-0729-1934-2900-B86A3972E5B2}"/>
              </a:ext>
            </a:extLst>
          </p:cNvPr>
          <p:cNvSpPr/>
          <p:nvPr/>
        </p:nvSpPr>
        <p:spPr>
          <a:xfrm>
            <a:off x="1652196" y="3455868"/>
            <a:ext cx="142508" cy="2256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84" name="矩形 128">
            <a:extLst>
              <a:ext uri="{FF2B5EF4-FFF2-40B4-BE49-F238E27FC236}">
                <a16:creationId xmlns:a16="http://schemas.microsoft.com/office/drawing/2014/main" id="{DC0850B1-B680-4FC7-0225-91756F56BD0E}"/>
              </a:ext>
            </a:extLst>
          </p:cNvPr>
          <p:cNvSpPr/>
          <p:nvPr/>
        </p:nvSpPr>
        <p:spPr>
          <a:xfrm>
            <a:off x="1873875" y="3455868"/>
            <a:ext cx="142508" cy="2256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85" name="矩形 129">
            <a:extLst>
              <a:ext uri="{FF2B5EF4-FFF2-40B4-BE49-F238E27FC236}">
                <a16:creationId xmlns:a16="http://schemas.microsoft.com/office/drawing/2014/main" id="{D5563526-0041-4577-9E2A-38393A858015}"/>
              </a:ext>
            </a:extLst>
          </p:cNvPr>
          <p:cNvSpPr/>
          <p:nvPr/>
        </p:nvSpPr>
        <p:spPr>
          <a:xfrm>
            <a:off x="2119296" y="3455868"/>
            <a:ext cx="142508" cy="225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88" name="矩形 130">
            <a:extLst>
              <a:ext uri="{FF2B5EF4-FFF2-40B4-BE49-F238E27FC236}">
                <a16:creationId xmlns:a16="http://schemas.microsoft.com/office/drawing/2014/main" id="{FAD33B02-4F0B-34C9-6BFF-40672B60CE4F}"/>
              </a:ext>
            </a:extLst>
          </p:cNvPr>
          <p:cNvSpPr/>
          <p:nvPr/>
        </p:nvSpPr>
        <p:spPr>
          <a:xfrm>
            <a:off x="2358784" y="3455868"/>
            <a:ext cx="142508" cy="2256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89" name="矩形 131">
            <a:extLst>
              <a:ext uri="{FF2B5EF4-FFF2-40B4-BE49-F238E27FC236}">
                <a16:creationId xmlns:a16="http://schemas.microsoft.com/office/drawing/2014/main" id="{4D8B3012-B181-26C0-AD89-A6E0B123D17A}"/>
              </a:ext>
            </a:extLst>
          </p:cNvPr>
          <p:cNvSpPr/>
          <p:nvPr/>
        </p:nvSpPr>
        <p:spPr>
          <a:xfrm>
            <a:off x="2604204" y="3455868"/>
            <a:ext cx="142508" cy="2256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90" name="矩形 132">
            <a:extLst>
              <a:ext uri="{FF2B5EF4-FFF2-40B4-BE49-F238E27FC236}">
                <a16:creationId xmlns:a16="http://schemas.microsoft.com/office/drawing/2014/main" id="{F9527CA7-E484-3221-8D9F-147598551A1C}"/>
              </a:ext>
            </a:extLst>
          </p:cNvPr>
          <p:cNvSpPr/>
          <p:nvPr/>
        </p:nvSpPr>
        <p:spPr>
          <a:xfrm>
            <a:off x="1128515" y="4093617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133">
                <a:extLst>
                  <a:ext uri="{FF2B5EF4-FFF2-40B4-BE49-F238E27FC236}">
                    <a16:creationId xmlns:a16="http://schemas.microsoft.com/office/drawing/2014/main" id="{0CF8FC65-3C47-9964-52B0-C57D3E08178A}"/>
                  </a:ext>
                </a:extLst>
              </p:cNvPr>
              <p:cNvSpPr txBox="1"/>
              <p:nvPr/>
            </p:nvSpPr>
            <p:spPr>
              <a:xfrm>
                <a:off x="1261318" y="3984703"/>
                <a:ext cx="1091966" cy="373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/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文本框 133">
                <a:extLst>
                  <a:ext uri="{FF2B5EF4-FFF2-40B4-BE49-F238E27FC236}">
                    <a16:creationId xmlns:a16="http://schemas.microsoft.com/office/drawing/2014/main" id="{0CF8FC65-3C47-9964-52B0-C57D3E081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18" y="3984703"/>
                <a:ext cx="1091966" cy="373692"/>
              </a:xfrm>
              <a:prstGeom prst="rect">
                <a:avLst/>
              </a:prstGeom>
              <a:blipFill>
                <a:blip r:embed="rId6"/>
                <a:stretch>
                  <a:fillRect l="-2793" r="-782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等腰三角形 158">
            <a:extLst>
              <a:ext uri="{FF2B5EF4-FFF2-40B4-BE49-F238E27FC236}">
                <a16:creationId xmlns:a16="http://schemas.microsoft.com/office/drawing/2014/main" id="{CDC1E19F-C265-CC11-C10E-907176DB5B5D}"/>
              </a:ext>
            </a:extLst>
          </p:cNvPr>
          <p:cNvSpPr/>
          <p:nvPr/>
        </p:nvSpPr>
        <p:spPr>
          <a:xfrm>
            <a:off x="1987258" y="4102868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177">
                <a:extLst>
                  <a:ext uri="{FF2B5EF4-FFF2-40B4-BE49-F238E27FC236}">
                    <a16:creationId xmlns:a16="http://schemas.microsoft.com/office/drawing/2014/main" id="{BEE7604A-506A-3667-E6D5-C670B4CAFEF2}"/>
                  </a:ext>
                </a:extLst>
              </p:cNvPr>
              <p:cNvSpPr txBox="1"/>
              <p:nvPr/>
            </p:nvSpPr>
            <p:spPr>
              <a:xfrm>
                <a:off x="1464385" y="3284189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               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文本框 177">
                <a:extLst>
                  <a:ext uri="{FF2B5EF4-FFF2-40B4-BE49-F238E27FC236}">
                    <a16:creationId xmlns:a16="http://schemas.microsoft.com/office/drawing/2014/main" id="{BEE7604A-506A-3667-E6D5-C670B4CAF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85" y="3284189"/>
                <a:ext cx="6096000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等号 178">
            <a:extLst>
              <a:ext uri="{FF2B5EF4-FFF2-40B4-BE49-F238E27FC236}">
                <a16:creationId xmlns:a16="http://schemas.microsoft.com/office/drawing/2014/main" id="{70D33FC4-A953-158E-C92E-FA5052BB9D93}"/>
              </a:ext>
            </a:extLst>
          </p:cNvPr>
          <p:cNvSpPr/>
          <p:nvPr/>
        </p:nvSpPr>
        <p:spPr>
          <a:xfrm>
            <a:off x="3010298" y="3461624"/>
            <a:ext cx="336923" cy="189008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95" name="菱形 183">
            <a:extLst>
              <a:ext uri="{FF2B5EF4-FFF2-40B4-BE49-F238E27FC236}">
                <a16:creationId xmlns:a16="http://schemas.microsoft.com/office/drawing/2014/main" id="{D7C3E41F-3EE4-B1B6-DC58-926F34A23BD3}"/>
              </a:ext>
            </a:extLst>
          </p:cNvPr>
          <p:cNvSpPr/>
          <p:nvPr/>
        </p:nvSpPr>
        <p:spPr>
          <a:xfrm>
            <a:off x="4596720" y="3409067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96" name="菱形 184">
            <a:extLst>
              <a:ext uri="{FF2B5EF4-FFF2-40B4-BE49-F238E27FC236}">
                <a16:creationId xmlns:a16="http://schemas.microsoft.com/office/drawing/2014/main" id="{81A44B83-ED02-7287-4CA5-0082B23838F6}"/>
              </a:ext>
            </a:extLst>
          </p:cNvPr>
          <p:cNvSpPr/>
          <p:nvPr/>
        </p:nvSpPr>
        <p:spPr>
          <a:xfrm>
            <a:off x="4781432" y="3402161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97" name="菱形 185">
            <a:extLst>
              <a:ext uri="{FF2B5EF4-FFF2-40B4-BE49-F238E27FC236}">
                <a16:creationId xmlns:a16="http://schemas.microsoft.com/office/drawing/2014/main" id="{6BC283BC-1838-B4C8-D162-EB404EA50BD9}"/>
              </a:ext>
            </a:extLst>
          </p:cNvPr>
          <p:cNvSpPr/>
          <p:nvPr/>
        </p:nvSpPr>
        <p:spPr>
          <a:xfrm>
            <a:off x="4972340" y="3408688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98" name="菱形 186">
            <a:extLst>
              <a:ext uri="{FF2B5EF4-FFF2-40B4-BE49-F238E27FC236}">
                <a16:creationId xmlns:a16="http://schemas.microsoft.com/office/drawing/2014/main" id="{C43DF5E6-9F17-EEBB-0071-4CB22D174FCD}"/>
              </a:ext>
            </a:extLst>
          </p:cNvPr>
          <p:cNvSpPr/>
          <p:nvPr/>
        </p:nvSpPr>
        <p:spPr>
          <a:xfrm>
            <a:off x="5162736" y="3408688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</p:spTree>
    <p:extLst>
      <p:ext uri="{BB962C8B-B14F-4D97-AF65-F5344CB8AC3E}">
        <p14:creationId xmlns:p14="http://schemas.microsoft.com/office/powerpoint/2010/main" val="3797670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6" name="Title 87">
                <a:extLst>
                  <a:ext uri="{FF2B5EF4-FFF2-40B4-BE49-F238E27FC236}">
                    <a16:creationId xmlns:a16="http://schemas.microsoft.com/office/drawing/2014/main" id="{601772BF-E26C-A2F0-E672-774015E007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52460" y="197634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Prove the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96" name="Title 87">
                <a:extLst>
                  <a:ext uri="{FF2B5EF4-FFF2-40B4-BE49-F238E27FC236}">
                    <a16:creationId xmlns:a16="http://schemas.microsoft.com/office/drawing/2014/main" id="{601772BF-E26C-A2F0-E672-774015E007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52460" y="197634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26ABA53-A4C2-B237-4F8E-EA45483E8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67845" cy="489945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26ABA53-A4C2-B237-4F8E-EA45483E8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67845" cy="489945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00D37B-DCC4-7677-E611-D54D6033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41</a:t>
            </a:fld>
            <a:endParaRPr lang="en-US"/>
          </a:p>
        </p:txBody>
      </p:sp>
      <p:sp>
        <p:nvSpPr>
          <p:cNvPr id="100" name="流程图: 接点 6">
            <a:extLst>
              <a:ext uri="{FF2B5EF4-FFF2-40B4-BE49-F238E27FC236}">
                <a16:creationId xmlns:a16="http://schemas.microsoft.com/office/drawing/2014/main" id="{C074688E-7FB1-5136-4574-C436CEFDF8CD}"/>
              </a:ext>
            </a:extLst>
          </p:cNvPr>
          <p:cNvSpPr/>
          <p:nvPr/>
        </p:nvSpPr>
        <p:spPr>
          <a:xfrm>
            <a:off x="921873" y="819551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1" name="流程图: 接点 7">
            <a:extLst>
              <a:ext uri="{FF2B5EF4-FFF2-40B4-BE49-F238E27FC236}">
                <a16:creationId xmlns:a16="http://schemas.microsoft.com/office/drawing/2014/main" id="{66A0146C-FE27-7AB8-723F-FE0A63BB7E9A}"/>
              </a:ext>
            </a:extLst>
          </p:cNvPr>
          <p:cNvSpPr/>
          <p:nvPr/>
        </p:nvSpPr>
        <p:spPr>
          <a:xfrm>
            <a:off x="921872" y="106497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2" name="流程图: 接点 8">
            <a:extLst>
              <a:ext uri="{FF2B5EF4-FFF2-40B4-BE49-F238E27FC236}">
                <a16:creationId xmlns:a16="http://schemas.microsoft.com/office/drawing/2014/main" id="{1B1D0857-4372-E035-74F2-B38D95D74DAF}"/>
              </a:ext>
            </a:extLst>
          </p:cNvPr>
          <p:cNvSpPr/>
          <p:nvPr/>
        </p:nvSpPr>
        <p:spPr>
          <a:xfrm>
            <a:off x="921872" y="131039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3" name="流程图: 接点 9">
            <a:extLst>
              <a:ext uri="{FF2B5EF4-FFF2-40B4-BE49-F238E27FC236}">
                <a16:creationId xmlns:a16="http://schemas.microsoft.com/office/drawing/2014/main" id="{7CCD0EBC-94AF-A62B-AD14-EE7951F189ED}"/>
              </a:ext>
            </a:extLst>
          </p:cNvPr>
          <p:cNvSpPr/>
          <p:nvPr/>
        </p:nvSpPr>
        <p:spPr>
          <a:xfrm>
            <a:off x="921871" y="155581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4" name="流程图: 接点 10">
            <a:extLst>
              <a:ext uri="{FF2B5EF4-FFF2-40B4-BE49-F238E27FC236}">
                <a16:creationId xmlns:a16="http://schemas.microsoft.com/office/drawing/2014/main" id="{A15A3B8A-9EA8-0A5B-71B0-497BDB008157}"/>
              </a:ext>
            </a:extLst>
          </p:cNvPr>
          <p:cNvSpPr/>
          <p:nvPr/>
        </p:nvSpPr>
        <p:spPr>
          <a:xfrm>
            <a:off x="921871" y="181905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5" name="流程图: 接点 11">
            <a:extLst>
              <a:ext uri="{FF2B5EF4-FFF2-40B4-BE49-F238E27FC236}">
                <a16:creationId xmlns:a16="http://schemas.microsoft.com/office/drawing/2014/main" id="{EE050714-5226-F251-9763-659DFCBDB12D}"/>
              </a:ext>
            </a:extLst>
          </p:cNvPr>
          <p:cNvSpPr/>
          <p:nvPr/>
        </p:nvSpPr>
        <p:spPr>
          <a:xfrm>
            <a:off x="921870" y="2064480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6" name="流程图: 接点 12">
            <a:extLst>
              <a:ext uri="{FF2B5EF4-FFF2-40B4-BE49-F238E27FC236}">
                <a16:creationId xmlns:a16="http://schemas.microsoft.com/office/drawing/2014/main" id="{3E058174-32D2-F728-74F0-98DFBC21756F}"/>
              </a:ext>
            </a:extLst>
          </p:cNvPr>
          <p:cNvSpPr/>
          <p:nvPr/>
        </p:nvSpPr>
        <p:spPr>
          <a:xfrm>
            <a:off x="921870" y="230990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7" name="流程图: 接点 22">
            <a:extLst>
              <a:ext uri="{FF2B5EF4-FFF2-40B4-BE49-F238E27FC236}">
                <a16:creationId xmlns:a16="http://schemas.microsoft.com/office/drawing/2014/main" id="{5F892663-F480-03E1-7E2E-0F8C56FB38B0}"/>
              </a:ext>
            </a:extLst>
          </p:cNvPr>
          <p:cNvSpPr/>
          <p:nvPr/>
        </p:nvSpPr>
        <p:spPr>
          <a:xfrm>
            <a:off x="1161359" y="819551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8" name="流程图: 接点 23">
            <a:extLst>
              <a:ext uri="{FF2B5EF4-FFF2-40B4-BE49-F238E27FC236}">
                <a16:creationId xmlns:a16="http://schemas.microsoft.com/office/drawing/2014/main" id="{1CBBF0B7-C968-E2D1-EC1C-64CE0078F863}"/>
              </a:ext>
            </a:extLst>
          </p:cNvPr>
          <p:cNvSpPr/>
          <p:nvPr/>
        </p:nvSpPr>
        <p:spPr>
          <a:xfrm>
            <a:off x="1161359" y="106497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9" name="流程图: 接点 24">
            <a:extLst>
              <a:ext uri="{FF2B5EF4-FFF2-40B4-BE49-F238E27FC236}">
                <a16:creationId xmlns:a16="http://schemas.microsoft.com/office/drawing/2014/main" id="{2A974B32-0410-F0E4-DF01-1887FF8466A5}"/>
              </a:ext>
            </a:extLst>
          </p:cNvPr>
          <p:cNvSpPr/>
          <p:nvPr/>
        </p:nvSpPr>
        <p:spPr>
          <a:xfrm>
            <a:off x="1161359" y="131039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0" name="流程图: 接点 25">
            <a:extLst>
              <a:ext uri="{FF2B5EF4-FFF2-40B4-BE49-F238E27FC236}">
                <a16:creationId xmlns:a16="http://schemas.microsoft.com/office/drawing/2014/main" id="{A9CE1081-6E5A-40F1-433F-075241178FFB}"/>
              </a:ext>
            </a:extLst>
          </p:cNvPr>
          <p:cNvSpPr/>
          <p:nvPr/>
        </p:nvSpPr>
        <p:spPr>
          <a:xfrm>
            <a:off x="1161359" y="155581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1" name="流程图: 接点 26">
            <a:extLst>
              <a:ext uri="{FF2B5EF4-FFF2-40B4-BE49-F238E27FC236}">
                <a16:creationId xmlns:a16="http://schemas.microsoft.com/office/drawing/2014/main" id="{108F5526-84B3-51BD-4A61-2D298D4C2A43}"/>
              </a:ext>
            </a:extLst>
          </p:cNvPr>
          <p:cNvSpPr/>
          <p:nvPr/>
        </p:nvSpPr>
        <p:spPr>
          <a:xfrm>
            <a:off x="1161359" y="181905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2" name="流程图: 接点 27">
            <a:extLst>
              <a:ext uri="{FF2B5EF4-FFF2-40B4-BE49-F238E27FC236}">
                <a16:creationId xmlns:a16="http://schemas.microsoft.com/office/drawing/2014/main" id="{810DE431-605E-2C81-81F0-6DFFE202FD27}"/>
              </a:ext>
            </a:extLst>
          </p:cNvPr>
          <p:cNvSpPr/>
          <p:nvPr/>
        </p:nvSpPr>
        <p:spPr>
          <a:xfrm>
            <a:off x="1161357" y="2064480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3" name="流程图: 接点 28">
            <a:extLst>
              <a:ext uri="{FF2B5EF4-FFF2-40B4-BE49-F238E27FC236}">
                <a16:creationId xmlns:a16="http://schemas.microsoft.com/office/drawing/2014/main" id="{7B1F0554-8AF3-35C5-F39C-D9AC94997791}"/>
              </a:ext>
            </a:extLst>
          </p:cNvPr>
          <p:cNvSpPr/>
          <p:nvPr/>
        </p:nvSpPr>
        <p:spPr>
          <a:xfrm>
            <a:off x="1161357" y="230990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4" name="流程图: 接点 64">
            <a:extLst>
              <a:ext uri="{FF2B5EF4-FFF2-40B4-BE49-F238E27FC236}">
                <a16:creationId xmlns:a16="http://schemas.microsoft.com/office/drawing/2014/main" id="{9E5181ED-CCAE-E66A-A6AF-257E172D6FE1}"/>
              </a:ext>
            </a:extLst>
          </p:cNvPr>
          <p:cNvSpPr/>
          <p:nvPr/>
        </p:nvSpPr>
        <p:spPr>
          <a:xfrm>
            <a:off x="1400846" y="819551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5" name="流程图: 接点 65">
            <a:extLst>
              <a:ext uri="{FF2B5EF4-FFF2-40B4-BE49-F238E27FC236}">
                <a16:creationId xmlns:a16="http://schemas.microsoft.com/office/drawing/2014/main" id="{A93F3658-E2D8-AF64-1655-300FB63EA6BD}"/>
              </a:ext>
            </a:extLst>
          </p:cNvPr>
          <p:cNvSpPr/>
          <p:nvPr/>
        </p:nvSpPr>
        <p:spPr>
          <a:xfrm>
            <a:off x="1400845" y="106497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6" name="流程图: 接点 66">
            <a:extLst>
              <a:ext uri="{FF2B5EF4-FFF2-40B4-BE49-F238E27FC236}">
                <a16:creationId xmlns:a16="http://schemas.microsoft.com/office/drawing/2014/main" id="{AB843DA2-68B4-11F7-C2B4-184C1A975570}"/>
              </a:ext>
            </a:extLst>
          </p:cNvPr>
          <p:cNvSpPr/>
          <p:nvPr/>
        </p:nvSpPr>
        <p:spPr>
          <a:xfrm>
            <a:off x="1400845" y="131039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7" name="流程图: 接点 67">
            <a:extLst>
              <a:ext uri="{FF2B5EF4-FFF2-40B4-BE49-F238E27FC236}">
                <a16:creationId xmlns:a16="http://schemas.microsoft.com/office/drawing/2014/main" id="{F6306689-7B7D-8245-00C4-0A2448AF2016}"/>
              </a:ext>
            </a:extLst>
          </p:cNvPr>
          <p:cNvSpPr/>
          <p:nvPr/>
        </p:nvSpPr>
        <p:spPr>
          <a:xfrm>
            <a:off x="1400844" y="155581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8" name="流程图: 接点 68">
            <a:extLst>
              <a:ext uri="{FF2B5EF4-FFF2-40B4-BE49-F238E27FC236}">
                <a16:creationId xmlns:a16="http://schemas.microsoft.com/office/drawing/2014/main" id="{7360814F-C781-FCFD-5A1E-89449A02FCB3}"/>
              </a:ext>
            </a:extLst>
          </p:cNvPr>
          <p:cNvSpPr/>
          <p:nvPr/>
        </p:nvSpPr>
        <p:spPr>
          <a:xfrm>
            <a:off x="1400844" y="181905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9" name="流程图: 接点 69">
            <a:extLst>
              <a:ext uri="{FF2B5EF4-FFF2-40B4-BE49-F238E27FC236}">
                <a16:creationId xmlns:a16="http://schemas.microsoft.com/office/drawing/2014/main" id="{DA3FC32A-4E8F-84B9-914A-BCCEF76DA3ED}"/>
              </a:ext>
            </a:extLst>
          </p:cNvPr>
          <p:cNvSpPr/>
          <p:nvPr/>
        </p:nvSpPr>
        <p:spPr>
          <a:xfrm>
            <a:off x="1400843" y="2064480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0" name="流程图: 接点 70">
            <a:extLst>
              <a:ext uri="{FF2B5EF4-FFF2-40B4-BE49-F238E27FC236}">
                <a16:creationId xmlns:a16="http://schemas.microsoft.com/office/drawing/2014/main" id="{E0374EB5-0316-7D6E-8279-8FCA0C47B713}"/>
              </a:ext>
            </a:extLst>
          </p:cNvPr>
          <p:cNvSpPr/>
          <p:nvPr/>
        </p:nvSpPr>
        <p:spPr>
          <a:xfrm>
            <a:off x="1400843" y="230990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1" name="流程图: 接点 72">
            <a:extLst>
              <a:ext uri="{FF2B5EF4-FFF2-40B4-BE49-F238E27FC236}">
                <a16:creationId xmlns:a16="http://schemas.microsoft.com/office/drawing/2014/main" id="{A722B98F-4D7F-14E9-E980-05A40DCA4D17}"/>
              </a:ext>
            </a:extLst>
          </p:cNvPr>
          <p:cNvSpPr/>
          <p:nvPr/>
        </p:nvSpPr>
        <p:spPr>
          <a:xfrm>
            <a:off x="1640332" y="819551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2" name="流程图: 接点 73">
            <a:extLst>
              <a:ext uri="{FF2B5EF4-FFF2-40B4-BE49-F238E27FC236}">
                <a16:creationId xmlns:a16="http://schemas.microsoft.com/office/drawing/2014/main" id="{B60AFC30-5D83-23B6-4590-B8A4E32FDC2A}"/>
              </a:ext>
            </a:extLst>
          </p:cNvPr>
          <p:cNvSpPr/>
          <p:nvPr/>
        </p:nvSpPr>
        <p:spPr>
          <a:xfrm>
            <a:off x="1640330" y="106497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3" name="流程图: 接点 74">
            <a:extLst>
              <a:ext uri="{FF2B5EF4-FFF2-40B4-BE49-F238E27FC236}">
                <a16:creationId xmlns:a16="http://schemas.microsoft.com/office/drawing/2014/main" id="{76B7C63B-DF30-62A1-A456-FA3D26609943}"/>
              </a:ext>
            </a:extLst>
          </p:cNvPr>
          <p:cNvSpPr/>
          <p:nvPr/>
        </p:nvSpPr>
        <p:spPr>
          <a:xfrm>
            <a:off x="1640330" y="131039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4" name="流程图: 接点 75">
            <a:extLst>
              <a:ext uri="{FF2B5EF4-FFF2-40B4-BE49-F238E27FC236}">
                <a16:creationId xmlns:a16="http://schemas.microsoft.com/office/drawing/2014/main" id="{334D2CD6-C36F-B1BC-6944-529FAC3EDB04}"/>
              </a:ext>
            </a:extLst>
          </p:cNvPr>
          <p:cNvSpPr/>
          <p:nvPr/>
        </p:nvSpPr>
        <p:spPr>
          <a:xfrm>
            <a:off x="1640329" y="155581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5" name="流程图: 接点 76">
            <a:extLst>
              <a:ext uri="{FF2B5EF4-FFF2-40B4-BE49-F238E27FC236}">
                <a16:creationId xmlns:a16="http://schemas.microsoft.com/office/drawing/2014/main" id="{DDA7CA54-10B2-1A0D-FFE1-49B55BB6EAE1}"/>
              </a:ext>
            </a:extLst>
          </p:cNvPr>
          <p:cNvSpPr/>
          <p:nvPr/>
        </p:nvSpPr>
        <p:spPr>
          <a:xfrm>
            <a:off x="1640329" y="181905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6" name="流程图: 接点 77">
            <a:extLst>
              <a:ext uri="{FF2B5EF4-FFF2-40B4-BE49-F238E27FC236}">
                <a16:creationId xmlns:a16="http://schemas.microsoft.com/office/drawing/2014/main" id="{9B7571C1-A4D3-CF8D-F6BC-9A2343F1A783}"/>
              </a:ext>
            </a:extLst>
          </p:cNvPr>
          <p:cNvSpPr/>
          <p:nvPr/>
        </p:nvSpPr>
        <p:spPr>
          <a:xfrm>
            <a:off x="1640328" y="2064480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7" name="流程图: 接点 78">
            <a:extLst>
              <a:ext uri="{FF2B5EF4-FFF2-40B4-BE49-F238E27FC236}">
                <a16:creationId xmlns:a16="http://schemas.microsoft.com/office/drawing/2014/main" id="{B657005D-7DBC-7420-9292-F582D14A633A}"/>
              </a:ext>
            </a:extLst>
          </p:cNvPr>
          <p:cNvSpPr/>
          <p:nvPr/>
        </p:nvSpPr>
        <p:spPr>
          <a:xfrm>
            <a:off x="1640328" y="230990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8" name="流程图: 接点 80">
            <a:extLst>
              <a:ext uri="{FF2B5EF4-FFF2-40B4-BE49-F238E27FC236}">
                <a16:creationId xmlns:a16="http://schemas.microsoft.com/office/drawing/2014/main" id="{30755F8B-7B27-6040-F972-597978E252A2}"/>
              </a:ext>
            </a:extLst>
          </p:cNvPr>
          <p:cNvSpPr/>
          <p:nvPr/>
        </p:nvSpPr>
        <p:spPr>
          <a:xfrm>
            <a:off x="1879818" y="819551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9" name="流程图: 接点 81">
            <a:extLst>
              <a:ext uri="{FF2B5EF4-FFF2-40B4-BE49-F238E27FC236}">
                <a16:creationId xmlns:a16="http://schemas.microsoft.com/office/drawing/2014/main" id="{BBE95B39-C44E-E669-CEF5-61F3A066FB99}"/>
              </a:ext>
            </a:extLst>
          </p:cNvPr>
          <p:cNvSpPr/>
          <p:nvPr/>
        </p:nvSpPr>
        <p:spPr>
          <a:xfrm>
            <a:off x="1879817" y="106497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0" name="流程图: 接点 82">
            <a:extLst>
              <a:ext uri="{FF2B5EF4-FFF2-40B4-BE49-F238E27FC236}">
                <a16:creationId xmlns:a16="http://schemas.microsoft.com/office/drawing/2014/main" id="{B88850DA-F250-0A3F-BFBF-13B6D45C556E}"/>
              </a:ext>
            </a:extLst>
          </p:cNvPr>
          <p:cNvSpPr/>
          <p:nvPr/>
        </p:nvSpPr>
        <p:spPr>
          <a:xfrm>
            <a:off x="1879817" y="131039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1" name="流程图: 接点 83">
            <a:extLst>
              <a:ext uri="{FF2B5EF4-FFF2-40B4-BE49-F238E27FC236}">
                <a16:creationId xmlns:a16="http://schemas.microsoft.com/office/drawing/2014/main" id="{DFD1CE01-CA2F-1A30-CB30-4322553A0A2E}"/>
              </a:ext>
            </a:extLst>
          </p:cNvPr>
          <p:cNvSpPr/>
          <p:nvPr/>
        </p:nvSpPr>
        <p:spPr>
          <a:xfrm>
            <a:off x="1879816" y="1555819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2" name="流程图: 接点 84">
            <a:extLst>
              <a:ext uri="{FF2B5EF4-FFF2-40B4-BE49-F238E27FC236}">
                <a16:creationId xmlns:a16="http://schemas.microsoft.com/office/drawing/2014/main" id="{483E5E68-996C-BD2A-2C72-F228FB451784}"/>
              </a:ext>
            </a:extLst>
          </p:cNvPr>
          <p:cNvSpPr/>
          <p:nvPr/>
        </p:nvSpPr>
        <p:spPr>
          <a:xfrm>
            <a:off x="1879816" y="181905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3" name="流程图: 接点 85">
            <a:extLst>
              <a:ext uri="{FF2B5EF4-FFF2-40B4-BE49-F238E27FC236}">
                <a16:creationId xmlns:a16="http://schemas.microsoft.com/office/drawing/2014/main" id="{D6C503B3-2A6B-C594-81B2-5E8BA420754F}"/>
              </a:ext>
            </a:extLst>
          </p:cNvPr>
          <p:cNvSpPr/>
          <p:nvPr/>
        </p:nvSpPr>
        <p:spPr>
          <a:xfrm>
            <a:off x="1879816" y="2064480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4" name="流程图: 接点 86">
            <a:extLst>
              <a:ext uri="{FF2B5EF4-FFF2-40B4-BE49-F238E27FC236}">
                <a16:creationId xmlns:a16="http://schemas.microsoft.com/office/drawing/2014/main" id="{7F921E62-AF18-17CC-B70E-8E661FA15134}"/>
              </a:ext>
            </a:extLst>
          </p:cNvPr>
          <p:cNvSpPr/>
          <p:nvPr/>
        </p:nvSpPr>
        <p:spPr>
          <a:xfrm>
            <a:off x="1879816" y="230990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5" name="流程图: 接点 88">
            <a:extLst>
              <a:ext uri="{FF2B5EF4-FFF2-40B4-BE49-F238E27FC236}">
                <a16:creationId xmlns:a16="http://schemas.microsoft.com/office/drawing/2014/main" id="{E2EE5A13-EEFB-F2EF-94C1-F8386B682AEB}"/>
              </a:ext>
            </a:extLst>
          </p:cNvPr>
          <p:cNvSpPr/>
          <p:nvPr/>
        </p:nvSpPr>
        <p:spPr>
          <a:xfrm>
            <a:off x="2119305" y="819551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6" name="流程图: 接点 89">
            <a:extLst>
              <a:ext uri="{FF2B5EF4-FFF2-40B4-BE49-F238E27FC236}">
                <a16:creationId xmlns:a16="http://schemas.microsoft.com/office/drawing/2014/main" id="{A90BC47B-7F57-46EF-C0CD-51018C6E3C10}"/>
              </a:ext>
            </a:extLst>
          </p:cNvPr>
          <p:cNvSpPr/>
          <p:nvPr/>
        </p:nvSpPr>
        <p:spPr>
          <a:xfrm>
            <a:off x="2119304" y="106497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7" name="流程图: 接点 90">
            <a:extLst>
              <a:ext uri="{FF2B5EF4-FFF2-40B4-BE49-F238E27FC236}">
                <a16:creationId xmlns:a16="http://schemas.microsoft.com/office/drawing/2014/main" id="{6BABC364-9712-53E6-EB7D-E62D716BDB2B}"/>
              </a:ext>
            </a:extLst>
          </p:cNvPr>
          <p:cNvSpPr/>
          <p:nvPr/>
        </p:nvSpPr>
        <p:spPr>
          <a:xfrm>
            <a:off x="2119304" y="131039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8" name="流程图: 接点 91">
            <a:extLst>
              <a:ext uri="{FF2B5EF4-FFF2-40B4-BE49-F238E27FC236}">
                <a16:creationId xmlns:a16="http://schemas.microsoft.com/office/drawing/2014/main" id="{63B5DBE7-A997-9FCB-4571-0E7FBCC3F946}"/>
              </a:ext>
            </a:extLst>
          </p:cNvPr>
          <p:cNvSpPr/>
          <p:nvPr/>
        </p:nvSpPr>
        <p:spPr>
          <a:xfrm>
            <a:off x="2119304" y="1555819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9" name="流程图: 接点 92">
            <a:extLst>
              <a:ext uri="{FF2B5EF4-FFF2-40B4-BE49-F238E27FC236}">
                <a16:creationId xmlns:a16="http://schemas.microsoft.com/office/drawing/2014/main" id="{E73BC252-4E85-A66E-EA77-2F49BA6ACEB5}"/>
              </a:ext>
            </a:extLst>
          </p:cNvPr>
          <p:cNvSpPr/>
          <p:nvPr/>
        </p:nvSpPr>
        <p:spPr>
          <a:xfrm>
            <a:off x="2119304" y="181905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0" name="流程图: 接点 93">
            <a:extLst>
              <a:ext uri="{FF2B5EF4-FFF2-40B4-BE49-F238E27FC236}">
                <a16:creationId xmlns:a16="http://schemas.microsoft.com/office/drawing/2014/main" id="{68670D41-CCC3-BD88-ECCA-6D0D1C87B748}"/>
              </a:ext>
            </a:extLst>
          </p:cNvPr>
          <p:cNvSpPr/>
          <p:nvPr/>
        </p:nvSpPr>
        <p:spPr>
          <a:xfrm>
            <a:off x="2119302" y="2064480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1" name="流程图: 接点 94">
            <a:extLst>
              <a:ext uri="{FF2B5EF4-FFF2-40B4-BE49-F238E27FC236}">
                <a16:creationId xmlns:a16="http://schemas.microsoft.com/office/drawing/2014/main" id="{26B76B05-798F-61E0-FF84-C77327F36C3D}"/>
              </a:ext>
            </a:extLst>
          </p:cNvPr>
          <p:cNvSpPr/>
          <p:nvPr/>
        </p:nvSpPr>
        <p:spPr>
          <a:xfrm>
            <a:off x="2119302" y="230990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2" name="流程图: 接点 96">
            <a:extLst>
              <a:ext uri="{FF2B5EF4-FFF2-40B4-BE49-F238E27FC236}">
                <a16:creationId xmlns:a16="http://schemas.microsoft.com/office/drawing/2014/main" id="{43FB5EEC-F35E-D6B9-3A60-3D2C9E104D87}"/>
              </a:ext>
            </a:extLst>
          </p:cNvPr>
          <p:cNvSpPr/>
          <p:nvPr/>
        </p:nvSpPr>
        <p:spPr>
          <a:xfrm>
            <a:off x="2358791" y="819551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3" name="流程图: 接点 97">
            <a:extLst>
              <a:ext uri="{FF2B5EF4-FFF2-40B4-BE49-F238E27FC236}">
                <a16:creationId xmlns:a16="http://schemas.microsoft.com/office/drawing/2014/main" id="{65A32732-C437-6683-6C50-2A3667ED6124}"/>
              </a:ext>
            </a:extLst>
          </p:cNvPr>
          <p:cNvSpPr/>
          <p:nvPr/>
        </p:nvSpPr>
        <p:spPr>
          <a:xfrm>
            <a:off x="2358790" y="106497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4" name="流程图: 接点 98">
            <a:extLst>
              <a:ext uri="{FF2B5EF4-FFF2-40B4-BE49-F238E27FC236}">
                <a16:creationId xmlns:a16="http://schemas.microsoft.com/office/drawing/2014/main" id="{16D65EF7-B432-2B43-98D8-79493692BC36}"/>
              </a:ext>
            </a:extLst>
          </p:cNvPr>
          <p:cNvSpPr/>
          <p:nvPr/>
        </p:nvSpPr>
        <p:spPr>
          <a:xfrm>
            <a:off x="2358790" y="131039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5" name="流程图: 接点 99">
            <a:extLst>
              <a:ext uri="{FF2B5EF4-FFF2-40B4-BE49-F238E27FC236}">
                <a16:creationId xmlns:a16="http://schemas.microsoft.com/office/drawing/2014/main" id="{3D933511-FC73-2089-FF4C-BC4F0EF353D1}"/>
              </a:ext>
            </a:extLst>
          </p:cNvPr>
          <p:cNvSpPr/>
          <p:nvPr/>
        </p:nvSpPr>
        <p:spPr>
          <a:xfrm>
            <a:off x="2358789" y="1555819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6" name="流程图: 接点 100">
            <a:extLst>
              <a:ext uri="{FF2B5EF4-FFF2-40B4-BE49-F238E27FC236}">
                <a16:creationId xmlns:a16="http://schemas.microsoft.com/office/drawing/2014/main" id="{85A37D85-DA22-1A65-FA9B-A7CFD741A940}"/>
              </a:ext>
            </a:extLst>
          </p:cNvPr>
          <p:cNvSpPr/>
          <p:nvPr/>
        </p:nvSpPr>
        <p:spPr>
          <a:xfrm>
            <a:off x="2358789" y="181905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7" name="流程图: 接点 101">
            <a:extLst>
              <a:ext uri="{FF2B5EF4-FFF2-40B4-BE49-F238E27FC236}">
                <a16:creationId xmlns:a16="http://schemas.microsoft.com/office/drawing/2014/main" id="{DCB8D65D-A9A2-B40A-A92D-568E29ED6BC8}"/>
              </a:ext>
            </a:extLst>
          </p:cNvPr>
          <p:cNvSpPr/>
          <p:nvPr/>
        </p:nvSpPr>
        <p:spPr>
          <a:xfrm>
            <a:off x="2358787" y="2064480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8" name="流程图: 接点 102">
            <a:extLst>
              <a:ext uri="{FF2B5EF4-FFF2-40B4-BE49-F238E27FC236}">
                <a16:creationId xmlns:a16="http://schemas.microsoft.com/office/drawing/2014/main" id="{3C475F61-C252-DD78-3F95-2848EC9B9F64}"/>
              </a:ext>
            </a:extLst>
          </p:cNvPr>
          <p:cNvSpPr/>
          <p:nvPr/>
        </p:nvSpPr>
        <p:spPr>
          <a:xfrm>
            <a:off x="2358787" y="230990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9" name="流程图: 接点 104">
            <a:extLst>
              <a:ext uri="{FF2B5EF4-FFF2-40B4-BE49-F238E27FC236}">
                <a16:creationId xmlns:a16="http://schemas.microsoft.com/office/drawing/2014/main" id="{8957DAC6-C455-EA3D-E22E-6C449E5B0B18}"/>
              </a:ext>
            </a:extLst>
          </p:cNvPr>
          <p:cNvSpPr/>
          <p:nvPr/>
        </p:nvSpPr>
        <p:spPr>
          <a:xfrm>
            <a:off x="2598276" y="819551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0" name="流程图: 接点 105">
            <a:extLst>
              <a:ext uri="{FF2B5EF4-FFF2-40B4-BE49-F238E27FC236}">
                <a16:creationId xmlns:a16="http://schemas.microsoft.com/office/drawing/2014/main" id="{3E65F517-8CC8-94C9-9061-CC038907F4BB}"/>
              </a:ext>
            </a:extLst>
          </p:cNvPr>
          <p:cNvSpPr/>
          <p:nvPr/>
        </p:nvSpPr>
        <p:spPr>
          <a:xfrm>
            <a:off x="2598275" y="106497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1" name="流程图: 接点 106">
            <a:extLst>
              <a:ext uri="{FF2B5EF4-FFF2-40B4-BE49-F238E27FC236}">
                <a16:creationId xmlns:a16="http://schemas.microsoft.com/office/drawing/2014/main" id="{42220E3B-4AE8-A310-0DF5-D34B8D30D172}"/>
              </a:ext>
            </a:extLst>
          </p:cNvPr>
          <p:cNvSpPr/>
          <p:nvPr/>
        </p:nvSpPr>
        <p:spPr>
          <a:xfrm>
            <a:off x="2598275" y="131039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2" name="流程图: 接点 107">
            <a:extLst>
              <a:ext uri="{FF2B5EF4-FFF2-40B4-BE49-F238E27FC236}">
                <a16:creationId xmlns:a16="http://schemas.microsoft.com/office/drawing/2014/main" id="{19EDBA17-3E42-093B-7994-27BC647843C5}"/>
              </a:ext>
            </a:extLst>
          </p:cNvPr>
          <p:cNvSpPr/>
          <p:nvPr/>
        </p:nvSpPr>
        <p:spPr>
          <a:xfrm>
            <a:off x="2598274" y="1555819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3" name="流程图: 接点 108">
            <a:extLst>
              <a:ext uri="{FF2B5EF4-FFF2-40B4-BE49-F238E27FC236}">
                <a16:creationId xmlns:a16="http://schemas.microsoft.com/office/drawing/2014/main" id="{876B8D12-E8AF-5B8B-8380-01095C23C071}"/>
              </a:ext>
            </a:extLst>
          </p:cNvPr>
          <p:cNvSpPr/>
          <p:nvPr/>
        </p:nvSpPr>
        <p:spPr>
          <a:xfrm>
            <a:off x="2598274" y="181905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4" name="流程图: 接点 109">
            <a:extLst>
              <a:ext uri="{FF2B5EF4-FFF2-40B4-BE49-F238E27FC236}">
                <a16:creationId xmlns:a16="http://schemas.microsoft.com/office/drawing/2014/main" id="{89D23F32-F36A-D2A0-A125-0238DF9F007A}"/>
              </a:ext>
            </a:extLst>
          </p:cNvPr>
          <p:cNvSpPr/>
          <p:nvPr/>
        </p:nvSpPr>
        <p:spPr>
          <a:xfrm>
            <a:off x="2598273" y="2064480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5" name="流程图: 接点 110">
            <a:extLst>
              <a:ext uri="{FF2B5EF4-FFF2-40B4-BE49-F238E27FC236}">
                <a16:creationId xmlns:a16="http://schemas.microsoft.com/office/drawing/2014/main" id="{E71080F1-4B45-BDAA-AD09-26EA2191E0A5}"/>
              </a:ext>
            </a:extLst>
          </p:cNvPr>
          <p:cNvSpPr/>
          <p:nvPr/>
        </p:nvSpPr>
        <p:spPr>
          <a:xfrm>
            <a:off x="2598273" y="230990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6" name="双括号 5">
            <a:extLst>
              <a:ext uri="{FF2B5EF4-FFF2-40B4-BE49-F238E27FC236}">
                <a16:creationId xmlns:a16="http://schemas.microsoft.com/office/drawing/2014/main" id="{34103D8E-0A98-FD9D-2305-C47D29EBD52E}"/>
              </a:ext>
            </a:extLst>
          </p:cNvPr>
          <p:cNvSpPr/>
          <p:nvPr/>
        </p:nvSpPr>
        <p:spPr>
          <a:xfrm>
            <a:off x="682384" y="609733"/>
            <a:ext cx="2317668" cy="22958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157" name="流程图: 接点 13">
            <a:extLst>
              <a:ext uri="{FF2B5EF4-FFF2-40B4-BE49-F238E27FC236}">
                <a16:creationId xmlns:a16="http://schemas.microsoft.com/office/drawing/2014/main" id="{8C679135-868A-4FF5-D75E-9CDFCF18A596}"/>
              </a:ext>
            </a:extLst>
          </p:cNvPr>
          <p:cNvSpPr/>
          <p:nvPr/>
        </p:nvSpPr>
        <p:spPr>
          <a:xfrm>
            <a:off x="921869" y="2555326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8" name="流程图: 接点 29">
            <a:extLst>
              <a:ext uri="{FF2B5EF4-FFF2-40B4-BE49-F238E27FC236}">
                <a16:creationId xmlns:a16="http://schemas.microsoft.com/office/drawing/2014/main" id="{53BB3523-23D6-67A7-F9EA-037BC140FDC5}"/>
              </a:ext>
            </a:extLst>
          </p:cNvPr>
          <p:cNvSpPr/>
          <p:nvPr/>
        </p:nvSpPr>
        <p:spPr>
          <a:xfrm>
            <a:off x="1161356" y="255532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9" name="流程图: 接点 71">
            <a:extLst>
              <a:ext uri="{FF2B5EF4-FFF2-40B4-BE49-F238E27FC236}">
                <a16:creationId xmlns:a16="http://schemas.microsoft.com/office/drawing/2014/main" id="{6176B369-DE99-5173-8E1F-AB6D4EDF9CC3}"/>
              </a:ext>
            </a:extLst>
          </p:cNvPr>
          <p:cNvSpPr/>
          <p:nvPr/>
        </p:nvSpPr>
        <p:spPr>
          <a:xfrm>
            <a:off x="1400842" y="2555326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0" name="流程图: 接点 79">
            <a:extLst>
              <a:ext uri="{FF2B5EF4-FFF2-40B4-BE49-F238E27FC236}">
                <a16:creationId xmlns:a16="http://schemas.microsoft.com/office/drawing/2014/main" id="{77883229-020D-61C0-C592-848944348962}"/>
              </a:ext>
            </a:extLst>
          </p:cNvPr>
          <p:cNvSpPr/>
          <p:nvPr/>
        </p:nvSpPr>
        <p:spPr>
          <a:xfrm>
            <a:off x="1640327" y="2555326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1" name="流程图: 接点 87">
            <a:extLst>
              <a:ext uri="{FF2B5EF4-FFF2-40B4-BE49-F238E27FC236}">
                <a16:creationId xmlns:a16="http://schemas.microsoft.com/office/drawing/2014/main" id="{A023668C-9324-8330-2367-B061DA426910}"/>
              </a:ext>
            </a:extLst>
          </p:cNvPr>
          <p:cNvSpPr/>
          <p:nvPr/>
        </p:nvSpPr>
        <p:spPr>
          <a:xfrm>
            <a:off x="1879815" y="2555326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2" name="流程图: 接点 95">
            <a:extLst>
              <a:ext uri="{FF2B5EF4-FFF2-40B4-BE49-F238E27FC236}">
                <a16:creationId xmlns:a16="http://schemas.microsoft.com/office/drawing/2014/main" id="{46AAAE4D-DD97-BAFE-554E-9919C8265A11}"/>
              </a:ext>
            </a:extLst>
          </p:cNvPr>
          <p:cNvSpPr/>
          <p:nvPr/>
        </p:nvSpPr>
        <p:spPr>
          <a:xfrm>
            <a:off x="2119301" y="2555326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3" name="流程图: 接点 103">
            <a:extLst>
              <a:ext uri="{FF2B5EF4-FFF2-40B4-BE49-F238E27FC236}">
                <a16:creationId xmlns:a16="http://schemas.microsoft.com/office/drawing/2014/main" id="{13476F31-2CCA-95CF-6D80-A01270C149C6}"/>
              </a:ext>
            </a:extLst>
          </p:cNvPr>
          <p:cNvSpPr/>
          <p:nvPr/>
        </p:nvSpPr>
        <p:spPr>
          <a:xfrm>
            <a:off x="2358786" y="2555326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4" name="流程图: 接点 111">
            <a:extLst>
              <a:ext uri="{FF2B5EF4-FFF2-40B4-BE49-F238E27FC236}">
                <a16:creationId xmlns:a16="http://schemas.microsoft.com/office/drawing/2014/main" id="{4E02F182-6D75-4317-9A68-F93476F13C23}"/>
              </a:ext>
            </a:extLst>
          </p:cNvPr>
          <p:cNvSpPr/>
          <p:nvPr/>
        </p:nvSpPr>
        <p:spPr>
          <a:xfrm>
            <a:off x="2598273" y="2555326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41">
                <a:extLst>
                  <a:ext uri="{FF2B5EF4-FFF2-40B4-BE49-F238E27FC236}">
                    <a16:creationId xmlns:a16="http://schemas.microsoft.com/office/drawing/2014/main" id="{AD4CF8E1-6D2D-388A-9CA6-F66002C9EDC8}"/>
                  </a:ext>
                </a:extLst>
              </p:cNvPr>
              <p:cNvSpPr txBox="1"/>
              <p:nvPr/>
            </p:nvSpPr>
            <p:spPr>
              <a:xfrm>
                <a:off x="775601" y="625993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ro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5" name="文本框 141">
                <a:extLst>
                  <a:ext uri="{FF2B5EF4-FFF2-40B4-BE49-F238E27FC236}">
                    <a16:creationId xmlns:a16="http://schemas.microsoft.com/office/drawing/2014/main" id="{AD4CF8E1-6D2D-388A-9CA6-F66002C9E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01" y="625993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44">
                <a:extLst>
                  <a:ext uri="{FF2B5EF4-FFF2-40B4-BE49-F238E27FC236}">
                    <a16:creationId xmlns:a16="http://schemas.microsoft.com/office/drawing/2014/main" id="{387C8C0D-00E4-6137-116F-4CAD200B21D7}"/>
                  </a:ext>
                </a:extLst>
              </p:cNvPr>
              <p:cNvSpPr txBox="1"/>
              <p:nvPr/>
            </p:nvSpPr>
            <p:spPr>
              <a:xfrm>
                <a:off x="-1425659" y="-36462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          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6" name="文本框 144">
                <a:extLst>
                  <a:ext uri="{FF2B5EF4-FFF2-40B4-BE49-F238E27FC236}">
                    <a16:creationId xmlns:a16="http://schemas.microsoft.com/office/drawing/2014/main" id="{387C8C0D-00E4-6137-116F-4CAD200B2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5659" y="-36462"/>
                <a:ext cx="6096000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等腰三角形 154">
            <a:extLst>
              <a:ext uri="{FF2B5EF4-FFF2-40B4-BE49-F238E27FC236}">
                <a16:creationId xmlns:a16="http://schemas.microsoft.com/office/drawing/2014/main" id="{A443CC15-F92F-68C5-267B-C0A05729256A}"/>
              </a:ext>
            </a:extLst>
          </p:cNvPr>
          <p:cNvSpPr/>
          <p:nvPr/>
        </p:nvSpPr>
        <p:spPr>
          <a:xfrm>
            <a:off x="1710556" y="132925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68" name="等腰三角形 155">
            <a:extLst>
              <a:ext uri="{FF2B5EF4-FFF2-40B4-BE49-F238E27FC236}">
                <a16:creationId xmlns:a16="http://schemas.microsoft.com/office/drawing/2014/main" id="{50EFCD29-62F6-2FB8-FC42-6034F876AC92}"/>
              </a:ext>
            </a:extLst>
          </p:cNvPr>
          <p:cNvSpPr/>
          <p:nvPr/>
        </p:nvSpPr>
        <p:spPr>
          <a:xfrm>
            <a:off x="1934485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69" name="等腰三角形 156">
            <a:extLst>
              <a:ext uri="{FF2B5EF4-FFF2-40B4-BE49-F238E27FC236}">
                <a16:creationId xmlns:a16="http://schemas.microsoft.com/office/drawing/2014/main" id="{767F9C1E-F85A-48C7-653F-E3B3448312D4}"/>
              </a:ext>
            </a:extLst>
          </p:cNvPr>
          <p:cNvSpPr/>
          <p:nvPr/>
        </p:nvSpPr>
        <p:spPr>
          <a:xfrm>
            <a:off x="2158412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0" name="等腰三角形 157">
            <a:extLst>
              <a:ext uri="{FF2B5EF4-FFF2-40B4-BE49-F238E27FC236}">
                <a16:creationId xmlns:a16="http://schemas.microsoft.com/office/drawing/2014/main" id="{6DEB45DC-AC67-AE0D-0809-04A39307DE5B}"/>
              </a:ext>
            </a:extLst>
          </p:cNvPr>
          <p:cNvSpPr/>
          <p:nvPr/>
        </p:nvSpPr>
        <p:spPr>
          <a:xfrm>
            <a:off x="2382341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1" name="等号 138">
            <a:extLst>
              <a:ext uri="{FF2B5EF4-FFF2-40B4-BE49-F238E27FC236}">
                <a16:creationId xmlns:a16="http://schemas.microsoft.com/office/drawing/2014/main" id="{0233989C-1386-F83F-DE42-73B50B6F4245}"/>
              </a:ext>
            </a:extLst>
          </p:cNvPr>
          <p:cNvSpPr/>
          <p:nvPr/>
        </p:nvSpPr>
        <p:spPr>
          <a:xfrm>
            <a:off x="2837758" y="791339"/>
            <a:ext cx="336923" cy="189008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72" name="等号 143">
            <a:extLst>
              <a:ext uri="{FF2B5EF4-FFF2-40B4-BE49-F238E27FC236}">
                <a16:creationId xmlns:a16="http://schemas.microsoft.com/office/drawing/2014/main" id="{312C7316-DE4A-51F7-7C4E-C83B8D48FC68}"/>
              </a:ext>
            </a:extLst>
          </p:cNvPr>
          <p:cNvSpPr/>
          <p:nvPr/>
        </p:nvSpPr>
        <p:spPr>
          <a:xfrm rot="16200000">
            <a:off x="1079178" y="353452"/>
            <a:ext cx="320633" cy="29482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73" name="矩形 137">
            <a:extLst>
              <a:ext uri="{FF2B5EF4-FFF2-40B4-BE49-F238E27FC236}">
                <a16:creationId xmlns:a16="http://schemas.microsoft.com/office/drawing/2014/main" id="{D180C542-19A7-0FCF-3042-E307473A4780}"/>
              </a:ext>
            </a:extLst>
          </p:cNvPr>
          <p:cNvSpPr/>
          <p:nvPr/>
        </p:nvSpPr>
        <p:spPr>
          <a:xfrm>
            <a:off x="846646" y="763135"/>
            <a:ext cx="1991096" cy="245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4" name="矩形 142">
            <a:extLst>
              <a:ext uri="{FF2B5EF4-FFF2-40B4-BE49-F238E27FC236}">
                <a16:creationId xmlns:a16="http://schemas.microsoft.com/office/drawing/2014/main" id="{A5FF4853-4158-E64C-7C46-87956ABEBEC4}"/>
              </a:ext>
            </a:extLst>
          </p:cNvPr>
          <p:cNvSpPr/>
          <p:nvPr/>
        </p:nvSpPr>
        <p:spPr>
          <a:xfrm>
            <a:off x="1139567" y="685037"/>
            <a:ext cx="197927" cy="2128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5" name="箭头: 下 113">
            <a:extLst>
              <a:ext uri="{FF2B5EF4-FFF2-40B4-BE49-F238E27FC236}">
                <a16:creationId xmlns:a16="http://schemas.microsoft.com/office/drawing/2014/main" id="{429BA829-EBE3-04AB-F604-08151D53E58F}"/>
              </a:ext>
            </a:extLst>
          </p:cNvPr>
          <p:cNvSpPr/>
          <p:nvPr/>
        </p:nvSpPr>
        <p:spPr>
          <a:xfrm>
            <a:off x="1222712" y="2868042"/>
            <a:ext cx="1254826" cy="478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728" dirty="0"/>
              <a:t>Fold</a:t>
            </a:r>
            <a:endParaRPr lang="en-US" sz="1728" dirty="0"/>
          </a:p>
        </p:txBody>
      </p:sp>
      <p:sp>
        <p:nvSpPr>
          <p:cNvPr id="176" name="双括号 114">
            <a:extLst>
              <a:ext uri="{FF2B5EF4-FFF2-40B4-BE49-F238E27FC236}">
                <a16:creationId xmlns:a16="http://schemas.microsoft.com/office/drawing/2014/main" id="{F9B74BAA-5F1C-E8AD-2654-B8B3718BEFC0}"/>
              </a:ext>
            </a:extLst>
          </p:cNvPr>
          <p:cNvSpPr/>
          <p:nvPr/>
        </p:nvSpPr>
        <p:spPr>
          <a:xfrm>
            <a:off x="682384" y="3330191"/>
            <a:ext cx="2317668" cy="44928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7" name="矩形 124">
            <a:extLst>
              <a:ext uri="{FF2B5EF4-FFF2-40B4-BE49-F238E27FC236}">
                <a16:creationId xmlns:a16="http://schemas.microsoft.com/office/drawing/2014/main" id="{8AB339AE-98CC-32EF-863E-5E1D21C99313}"/>
              </a:ext>
            </a:extLst>
          </p:cNvPr>
          <p:cNvSpPr/>
          <p:nvPr/>
        </p:nvSpPr>
        <p:spPr>
          <a:xfrm>
            <a:off x="921866" y="3455868"/>
            <a:ext cx="142508" cy="2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8" name="矩形 125">
            <a:extLst>
              <a:ext uri="{FF2B5EF4-FFF2-40B4-BE49-F238E27FC236}">
                <a16:creationId xmlns:a16="http://schemas.microsoft.com/office/drawing/2014/main" id="{AF6B5E3B-F5A0-FAD4-DB64-7E146CE70C0C}"/>
              </a:ext>
            </a:extLst>
          </p:cNvPr>
          <p:cNvSpPr/>
          <p:nvPr/>
        </p:nvSpPr>
        <p:spPr>
          <a:xfrm>
            <a:off x="1167288" y="3455868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9" name="矩形 126">
            <a:extLst>
              <a:ext uri="{FF2B5EF4-FFF2-40B4-BE49-F238E27FC236}">
                <a16:creationId xmlns:a16="http://schemas.microsoft.com/office/drawing/2014/main" id="{3170C76A-B255-34B9-A333-8CA11CC03710}"/>
              </a:ext>
            </a:extLst>
          </p:cNvPr>
          <p:cNvSpPr/>
          <p:nvPr/>
        </p:nvSpPr>
        <p:spPr>
          <a:xfrm>
            <a:off x="1406776" y="3455868"/>
            <a:ext cx="142508" cy="22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0" name="矩形 127">
            <a:extLst>
              <a:ext uri="{FF2B5EF4-FFF2-40B4-BE49-F238E27FC236}">
                <a16:creationId xmlns:a16="http://schemas.microsoft.com/office/drawing/2014/main" id="{E3FFF806-1D6B-4B13-70D9-D8E7AF1795C4}"/>
              </a:ext>
            </a:extLst>
          </p:cNvPr>
          <p:cNvSpPr/>
          <p:nvPr/>
        </p:nvSpPr>
        <p:spPr>
          <a:xfrm>
            <a:off x="1652196" y="3455868"/>
            <a:ext cx="142508" cy="2256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1" name="矩形 128">
            <a:extLst>
              <a:ext uri="{FF2B5EF4-FFF2-40B4-BE49-F238E27FC236}">
                <a16:creationId xmlns:a16="http://schemas.microsoft.com/office/drawing/2014/main" id="{BCBC2A04-E32F-440C-485C-59689284BDB9}"/>
              </a:ext>
            </a:extLst>
          </p:cNvPr>
          <p:cNvSpPr/>
          <p:nvPr/>
        </p:nvSpPr>
        <p:spPr>
          <a:xfrm>
            <a:off x="1873875" y="3455868"/>
            <a:ext cx="142508" cy="2256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2" name="矩形 129">
            <a:extLst>
              <a:ext uri="{FF2B5EF4-FFF2-40B4-BE49-F238E27FC236}">
                <a16:creationId xmlns:a16="http://schemas.microsoft.com/office/drawing/2014/main" id="{22B826E3-9844-D74E-79D4-3608C8F2784B}"/>
              </a:ext>
            </a:extLst>
          </p:cNvPr>
          <p:cNvSpPr/>
          <p:nvPr/>
        </p:nvSpPr>
        <p:spPr>
          <a:xfrm>
            <a:off x="2119296" y="3455868"/>
            <a:ext cx="142508" cy="225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3" name="矩形 130">
            <a:extLst>
              <a:ext uri="{FF2B5EF4-FFF2-40B4-BE49-F238E27FC236}">
                <a16:creationId xmlns:a16="http://schemas.microsoft.com/office/drawing/2014/main" id="{D68A8A0D-AEA9-B6A0-A07D-A6211AEC8F70}"/>
              </a:ext>
            </a:extLst>
          </p:cNvPr>
          <p:cNvSpPr/>
          <p:nvPr/>
        </p:nvSpPr>
        <p:spPr>
          <a:xfrm>
            <a:off x="2358784" y="3455868"/>
            <a:ext cx="142508" cy="2256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4" name="矩形 131">
            <a:extLst>
              <a:ext uri="{FF2B5EF4-FFF2-40B4-BE49-F238E27FC236}">
                <a16:creationId xmlns:a16="http://schemas.microsoft.com/office/drawing/2014/main" id="{4AA4C49C-E4F5-BAC1-3142-E9FC36F310E9}"/>
              </a:ext>
            </a:extLst>
          </p:cNvPr>
          <p:cNvSpPr/>
          <p:nvPr/>
        </p:nvSpPr>
        <p:spPr>
          <a:xfrm>
            <a:off x="2604204" y="3455868"/>
            <a:ext cx="142508" cy="2256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5" name="矩形 132">
            <a:extLst>
              <a:ext uri="{FF2B5EF4-FFF2-40B4-BE49-F238E27FC236}">
                <a16:creationId xmlns:a16="http://schemas.microsoft.com/office/drawing/2014/main" id="{D9CD5D56-23C0-1D6E-BED9-EB4D6629A112}"/>
              </a:ext>
            </a:extLst>
          </p:cNvPr>
          <p:cNvSpPr/>
          <p:nvPr/>
        </p:nvSpPr>
        <p:spPr>
          <a:xfrm>
            <a:off x="1128515" y="4093617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文本框 133">
                <a:extLst>
                  <a:ext uri="{FF2B5EF4-FFF2-40B4-BE49-F238E27FC236}">
                    <a16:creationId xmlns:a16="http://schemas.microsoft.com/office/drawing/2014/main" id="{C0ACAE85-047F-481C-6B98-F1F0B215636F}"/>
                  </a:ext>
                </a:extLst>
              </p:cNvPr>
              <p:cNvSpPr txBox="1"/>
              <p:nvPr/>
            </p:nvSpPr>
            <p:spPr>
              <a:xfrm>
                <a:off x="1261318" y="3984703"/>
                <a:ext cx="1091966" cy="373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/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6" name="文本框 133">
                <a:extLst>
                  <a:ext uri="{FF2B5EF4-FFF2-40B4-BE49-F238E27FC236}">
                    <a16:creationId xmlns:a16="http://schemas.microsoft.com/office/drawing/2014/main" id="{C0ACAE85-047F-481C-6B98-F1F0B2156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18" y="3984703"/>
                <a:ext cx="1091966" cy="373692"/>
              </a:xfrm>
              <a:prstGeom prst="rect">
                <a:avLst/>
              </a:prstGeom>
              <a:blipFill>
                <a:blip r:embed="rId6"/>
                <a:stretch>
                  <a:fillRect l="-2793" r="-782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等腰三角形 158">
            <a:extLst>
              <a:ext uri="{FF2B5EF4-FFF2-40B4-BE49-F238E27FC236}">
                <a16:creationId xmlns:a16="http://schemas.microsoft.com/office/drawing/2014/main" id="{1E177E3A-0614-232C-4C7B-9CE6B8C348E0}"/>
              </a:ext>
            </a:extLst>
          </p:cNvPr>
          <p:cNvSpPr/>
          <p:nvPr/>
        </p:nvSpPr>
        <p:spPr>
          <a:xfrm>
            <a:off x="1987258" y="4102868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文本框 177">
                <a:extLst>
                  <a:ext uri="{FF2B5EF4-FFF2-40B4-BE49-F238E27FC236}">
                    <a16:creationId xmlns:a16="http://schemas.microsoft.com/office/drawing/2014/main" id="{5B14677C-606F-16F6-3BC5-2EAF4E292B49}"/>
                  </a:ext>
                </a:extLst>
              </p:cNvPr>
              <p:cNvSpPr txBox="1"/>
              <p:nvPr/>
            </p:nvSpPr>
            <p:spPr>
              <a:xfrm>
                <a:off x="1464385" y="3284189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               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8" name="文本框 177">
                <a:extLst>
                  <a:ext uri="{FF2B5EF4-FFF2-40B4-BE49-F238E27FC236}">
                    <a16:creationId xmlns:a16="http://schemas.microsoft.com/office/drawing/2014/main" id="{5B14677C-606F-16F6-3BC5-2EAF4E29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85" y="3284189"/>
                <a:ext cx="6096000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等号 178">
            <a:extLst>
              <a:ext uri="{FF2B5EF4-FFF2-40B4-BE49-F238E27FC236}">
                <a16:creationId xmlns:a16="http://schemas.microsoft.com/office/drawing/2014/main" id="{F34C587E-E090-6DD2-058E-4AD9AA849F7D}"/>
              </a:ext>
            </a:extLst>
          </p:cNvPr>
          <p:cNvSpPr/>
          <p:nvPr/>
        </p:nvSpPr>
        <p:spPr>
          <a:xfrm>
            <a:off x="3010298" y="3461624"/>
            <a:ext cx="336923" cy="189008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90" name="菱形 183">
            <a:extLst>
              <a:ext uri="{FF2B5EF4-FFF2-40B4-BE49-F238E27FC236}">
                <a16:creationId xmlns:a16="http://schemas.microsoft.com/office/drawing/2014/main" id="{D9CB27F6-4CCC-59E4-5231-0CE27E62D476}"/>
              </a:ext>
            </a:extLst>
          </p:cNvPr>
          <p:cNvSpPr/>
          <p:nvPr/>
        </p:nvSpPr>
        <p:spPr>
          <a:xfrm>
            <a:off x="4596720" y="3409067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1" name="菱形 184">
            <a:extLst>
              <a:ext uri="{FF2B5EF4-FFF2-40B4-BE49-F238E27FC236}">
                <a16:creationId xmlns:a16="http://schemas.microsoft.com/office/drawing/2014/main" id="{9A36C0B2-52C3-BA07-27FA-52ABBF22CFD6}"/>
              </a:ext>
            </a:extLst>
          </p:cNvPr>
          <p:cNvSpPr/>
          <p:nvPr/>
        </p:nvSpPr>
        <p:spPr>
          <a:xfrm>
            <a:off x="4781432" y="3402161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192" name="菱形 185">
            <a:extLst>
              <a:ext uri="{FF2B5EF4-FFF2-40B4-BE49-F238E27FC236}">
                <a16:creationId xmlns:a16="http://schemas.microsoft.com/office/drawing/2014/main" id="{0F3657E9-6024-EC9C-B9A2-B647C3A017F9}"/>
              </a:ext>
            </a:extLst>
          </p:cNvPr>
          <p:cNvSpPr/>
          <p:nvPr/>
        </p:nvSpPr>
        <p:spPr>
          <a:xfrm>
            <a:off x="4972340" y="3408688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3" name="菱形 186">
            <a:extLst>
              <a:ext uri="{FF2B5EF4-FFF2-40B4-BE49-F238E27FC236}">
                <a16:creationId xmlns:a16="http://schemas.microsoft.com/office/drawing/2014/main" id="{F412AB0F-2CF0-B2E4-D486-7CABE85FC2BD}"/>
              </a:ext>
            </a:extLst>
          </p:cNvPr>
          <p:cNvSpPr/>
          <p:nvPr/>
        </p:nvSpPr>
        <p:spPr>
          <a:xfrm>
            <a:off x="5162736" y="3408688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</p:spTree>
    <p:extLst>
      <p:ext uri="{BB962C8B-B14F-4D97-AF65-F5344CB8AC3E}">
        <p14:creationId xmlns:p14="http://schemas.microsoft.com/office/powerpoint/2010/main" val="2234591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流程图: 接点 6">
            <a:extLst>
              <a:ext uri="{FF2B5EF4-FFF2-40B4-BE49-F238E27FC236}">
                <a16:creationId xmlns:a16="http://schemas.microsoft.com/office/drawing/2014/main" id="{C074688E-7FB1-5136-4574-C436CEFDF8CD}"/>
              </a:ext>
            </a:extLst>
          </p:cNvPr>
          <p:cNvSpPr/>
          <p:nvPr/>
        </p:nvSpPr>
        <p:spPr>
          <a:xfrm>
            <a:off x="921873" y="819551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1" name="流程图: 接点 7">
            <a:extLst>
              <a:ext uri="{FF2B5EF4-FFF2-40B4-BE49-F238E27FC236}">
                <a16:creationId xmlns:a16="http://schemas.microsoft.com/office/drawing/2014/main" id="{66A0146C-FE27-7AB8-723F-FE0A63BB7E9A}"/>
              </a:ext>
            </a:extLst>
          </p:cNvPr>
          <p:cNvSpPr/>
          <p:nvPr/>
        </p:nvSpPr>
        <p:spPr>
          <a:xfrm>
            <a:off x="921872" y="106497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2" name="流程图: 接点 8">
            <a:extLst>
              <a:ext uri="{FF2B5EF4-FFF2-40B4-BE49-F238E27FC236}">
                <a16:creationId xmlns:a16="http://schemas.microsoft.com/office/drawing/2014/main" id="{1B1D0857-4372-E035-74F2-B38D95D74DAF}"/>
              </a:ext>
            </a:extLst>
          </p:cNvPr>
          <p:cNvSpPr/>
          <p:nvPr/>
        </p:nvSpPr>
        <p:spPr>
          <a:xfrm>
            <a:off x="921872" y="131039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3" name="流程图: 接点 9">
            <a:extLst>
              <a:ext uri="{FF2B5EF4-FFF2-40B4-BE49-F238E27FC236}">
                <a16:creationId xmlns:a16="http://schemas.microsoft.com/office/drawing/2014/main" id="{7CCD0EBC-94AF-A62B-AD14-EE7951F189ED}"/>
              </a:ext>
            </a:extLst>
          </p:cNvPr>
          <p:cNvSpPr/>
          <p:nvPr/>
        </p:nvSpPr>
        <p:spPr>
          <a:xfrm>
            <a:off x="921871" y="155581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4" name="流程图: 接点 10">
            <a:extLst>
              <a:ext uri="{FF2B5EF4-FFF2-40B4-BE49-F238E27FC236}">
                <a16:creationId xmlns:a16="http://schemas.microsoft.com/office/drawing/2014/main" id="{A15A3B8A-9EA8-0A5B-71B0-497BDB008157}"/>
              </a:ext>
            </a:extLst>
          </p:cNvPr>
          <p:cNvSpPr/>
          <p:nvPr/>
        </p:nvSpPr>
        <p:spPr>
          <a:xfrm>
            <a:off x="921871" y="181905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5" name="流程图: 接点 11">
            <a:extLst>
              <a:ext uri="{FF2B5EF4-FFF2-40B4-BE49-F238E27FC236}">
                <a16:creationId xmlns:a16="http://schemas.microsoft.com/office/drawing/2014/main" id="{EE050714-5226-F251-9763-659DFCBDB12D}"/>
              </a:ext>
            </a:extLst>
          </p:cNvPr>
          <p:cNvSpPr/>
          <p:nvPr/>
        </p:nvSpPr>
        <p:spPr>
          <a:xfrm>
            <a:off x="921870" y="2064480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6" name="流程图: 接点 12">
            <a:extLst>
              <a:ext uri="{FF2B5EF4-FFF2-40B4-BE49-F238E27FC236}">
                <a16:creationId xmlns:a16="http://schemas.microsoft.com/office/drawing/2014/main" id="{3E058174-32D2-F728-74F0-98DFBC21756F}"/>
              </a:ext>
            </a:extLst>
          </p:cNvPr>
          <p:cNvSpPr/>
          <p:nvPr/>
        </p:nvSpPr>
        <p:spPr>
          <a:xfrm>
            <a:off x="921870" y="230990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7" name="流程图: 接点 22">
            <a:extLst>
              <a:ext uri="{FF2B5EF4-FFF2-40B4-BE49-F238E27FC236}">
                <a16:creationId xmlns:a16="http://schemas.microsoft.com/office/drawing/2014/main" id="{5F892663-F480-03E1-7E2E-0F8C56FB38B0}"/>
              </a:ext>
            </a:extLst>
          </p:cNvPr>
          <p:cNvSpPr/>
          <p:nvPr/>
        </p:nvSpPr>
        <p:spPr>
          <a:xfrm>
            <a:off x="1161359" y="819551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8" name="流程图: 接点 23">
            <a:extLst>
              <a:ext uri="{FF2B5EF4-FFF2-40B4-BE49-F238E27FC236}">
                <a16:creationId xmlns:a16="http://schemas.microsoft.com/office/drawing/2014/main" id="{1CBBF0B7-C968-E2D1-EC1C-64CE0078F863}"/>
              </a:ext>
            </a:extLst>
          </p:cNvPr>
          <p:cNvSpPr/>
          <p:nvPr/>
        </p:nvSpPr>
        <p:spPr>
          <a:xfrm>
            <a:off x="1161359" y="106497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9" name="流程图: 接点 24">
            <a:extLst>
              <a:ext uri="{FF2B5EF4-FFF2-40B4-BE49-F238E27FC236}">
                <a16:creationId xmlns:a16="http://schemas.microsoft.com/office/drawing/2014/main" id="{2A974B32-0410-F0E4-DF01-1887FF8466A5}"/>
              </a:ext>
            </a:extLst>
          </p:cNvPr>
          <p:cNvSpPr/>
          <p:nvPr/>
        </p:nvSpPr>
        <p:spPr>
          <a:xfrm>
            <a:off x="1161359" y="131039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0" name="流程图: 接点 25">
            <a:extLst>
              <a:ext uri="{FF2B5EF4-FFF2-40B4-BE49-F238E27FC236}">
                <a16:creationId xmlns:a16="http://schemas.microsoft.com/office/drawing/2014/main" id="{A9CE1081-6E5A-40F1-433F-075241178FFB}"/>
              </a:ext>
            </a:extLst>
          </p:cNvPr>
          <p:cNvSpPr/>
          <p:nvPr/>
        </p:nvSpPr>
        <p:spPr>
          <a:xfrm>
            <a:off x="1161359" y="155581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1" name="流程图: 接点 26">
            <a:extLst>
              <a:ext uri="{FF2B5EF4-FFF2-40B4-BE49-F238E27FC236}">
                <a16:creationId xmlns:a16="http://schemas.microsoft.com/office/drawing/2014/main" id="{108F5526-84B3-51BD-4A61-2D298D4C2A43}"/>
              </a:ext>
            </a:extLst>
          </p:cNvPr>
          <p:cNvSpPr/>
          <p:nvPr/>
        </p:nvSpPr>
        <p:spPr>
          <a:xfrm>
            <a:off x="1161359" y="181905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2" name="流程图: 接点 27">
            <a:extLst>
              <a:ext uri="{FF2B5EF4-FFF2-40B4-BE49-F238E27FC236}">
                <a16:creationId xmlns:a16="http://schemas.microsoft.com/office/drawing/2014/main" id="{810DE431-605E-2C81-81F0-6DFFE202FD27}"/>
              </a:ext>
            </a:extLst>
          </p:cNvPr>
          <p:cNvSpPr/>
          <p:nvPr/>
        </p:nvSpPr>
        <p:spPr>
          <a:xfrm>
            <a:off x="1161357" y="2064480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3" name="流程图: 接点 28">
            <a:extLst>
              <a:ext uri="{FF2B5EF4-FFF2-40B4-BE49-F238E27FC236}">
                <a16:creationId xmlns:a16="http://schemas.microsoft.com/office/drawing/2014/main" id="{7B1F0554-8AF3-35C5-F39C-D9AC94997791}"/>
              </a:ext>
            </a:extLst>
          </p:cNvPr>
          <p:cNvSpPr/>
          <p:nvPr/>
        </p:nvSpPr>
        <p:spPr>
          <a:xfrm>
            <a:off x="1161357" y="230990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4" name="流程图: 接点 64">
            <a:extLst>
              <a:ext uri="{FF2B5EF4-FFF2-40B4-BE49-F238E27FC236}">
                <a16:creationId xmlns:a16="http://schemas.microsoft.com/office/drawing/2014/main" id="{9E5181ED-CCAE-E66A-A6AF-257E172D6FE1}"/>
              </a:ext>
            </a:extLst>
          </p:cNvPr>
          <p:cNvSpPr/>
          <p:nvPr/>
        </p:nvSpPr>
        <p:spPr>
          <a:xfrm>
            <a:off x="1400846" y="819551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5" name="流程图: 接点 65">
            <a:extLst>
              <a:ext uri="{FF2B5EF4-FFF2-40B4-BE49-F238E27FC236}">
                <a16:creationId xmlns:a16="http://schemas.microsoft.com/office/drawing/2014/main" id="{A93F3658-E2D8-AF64-1655-300FB63EA6BD}"/>
              </a:ext>
            </a:extLst>
          </p:cNvPr>
          <p:cNvSpPr/>
          <p:nvPr/>
        </p:nvSpPr>
        <p:spPr>
          <a:xfrm>
            <a:off x="1400845" y="106497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6" name="流程图: 接点 66">
            <a:extLst>
              <a:ext uri="{FF2B5EF4-FFF2-40B4-BE49-F238E27FC236}">
                <a16:creationId xmlns:a16="http://schemas.microsoft.com/office/drawing/2014/main" id="{AB843DA2-68B4-11F7-C2B4-184C1A975570}"/>
              </a:ext>
            </a:extLst>
          </p:cNvPr>
          <p:cNvSpPr/>
          <p:nvPr/>
        </p:nvSpPr>
        <p:spPr>
          <a:xfrm>
            <a:off x="1400845" y="131039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7" name="流程图: 接点 67">
            <a:extLst>
              <a:ext uri="{FF2B5EF4-FFF2-40B4-BE49-F238E27FC236}">
                <a16:creationId xmlns:a16="http://schemas.microsoft.com/office/drawing/2014/main" id="{F6306689-7B7D-8245-00C4-0A2448AF2016}"/>
              </a:ext>
            </a:extLst>
          </p:cNvPr>
          <p:cNvSpPr/>
          <p:nvPr/>
        </p:nvSpPr>
        <p:spPr>
          <a:xfrm>
            <a:off x="1400844" y="155581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8" name="流程图: 接点 68">
            <a:extLst>
              <a:ext uri="{FF2B5EF4-FFF2-40B4-BE49-F238E27FC236}">
                <a16:creationId xmlns:a16="http://schemas.microsoft.com/office/drawing/2014/main" id="{7360814F-C781-FCFD-5A1E-89449A02FCB3}"/>
              </a:ext>
            </a:extLst>
          </p:cNvPr>
          <p:cNvSpPr/>
          <p:nvPr/>
        </p:nvSpPr>
        <p:spPr>
          <a:xfrm>
            <a:off x="1400844" y="181905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9" name="流程图: 接点 69">
            <a:extLst>
              <a:ext uri="{FF2B5EF4-FFF2-40B4-BE49-F238E27FC236}">
                <a16:creationId xmlns:a16="http://schemas.microsoft.com/office/drawing/2014/main" id="{DA3FC32A-4E8F-84B9-914A-BCCEF76DA3ED}"/>
              </a:ext>
            </a:extLst>
          </p:cNvPr>
          <p:cNvSpPr/>
          <p:nvPr/>
        </p:nvSpPr>
        <p:spPr>
          <a:xfrm>
            <a:off x="1400843" y="2064480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0" name="流程图: 接点 70">
            <a:extLst>
              <a:ext uri="{FF2B5EF4-FFF2-40B4-BE49-F238E27FC236}">
                <a16:creationId xmlns:a16="http://schemas.microsoft.com/office/drawing/2014/main" id="{E0374EB5-0316-7D6E-8279-8FCA0C47B713}"/>
              </a:ext>
            </a:extLst>
          </p:cNvPr>
          <p:cNvSpPr/>
          <p:nvPr/>
        </p:nvSpPr>
        <p:spPr>
          <a:xfrm>
            <a:off x="1400843" y="230990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1" name="流程图: 接点 72">
            <a:extLst>
              <a:ext uri="{FF2B5EF4-FFF2-40B4-BE49-F238E27FC236}">
                <a16:creationId xmlns:a16="http://schemas.microsoft.com/office/drawing/2014/main" id="{A722B98F-4D7F-14E9-E980-05A40DCA4D17}"/>
              </a:ext>
            </a:extLst>
          </p:cNvPr>
          <p:cNvSpPr/>
          <p:nvPr/>
        </p:nvSpPr>
        <p:spPr>
          <a:xfrm>
            <a:off x="1640332" y="819551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2" name="流程图: 接点 73">
            <a:extLst>
              <a:ext uri="{FF2B5EF4-FFF2-40B4-BE49-F238E27FC236}">
                <a16:creationId xmlns:a16="http://schemas.microsoft.com/office/drawing/2014/main" id="{B60AFC30-5D83-23B6-4590-B8A4E32FDC2A}"/>
              </a:ext>
            </a:extLst>
          </p:cNvPr>
          <p:cNvSpPr/>
          <p:nvPr/>
        </p:nvSpPr>
        <p:spPr>
          <a:xfrm>
            <a:off x="1640330" y="106497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3" name="流程图: 接点 74">
            <a:extLst>
              <a:ext uri="{FF2B5EF4-FFF2-40B4-BE49-F238E27FC236}">
                <a16:creationId xmlns:a16="http://schemas.microsoft.com/office/drawing/2014/main" id="{76B7C63B-DF30-62A1-A456-FA3D26609943}"/>
              </a:ext>
            </a:extLst>
          </p:cNvPr>
          <p:cNvSpPr/>
          <p:nvPr/>
        </p:nvSpPr>
        <p:spPr>
          <a:xfrm>
            <a:off x="1640330" y="131039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4" name="流程图: 接点 75">
            <a:extLst>
              <a:ext uri="{FF2B5EF4-FFF2-40B4-BE49-F238E27FC236}">
                <a16:creationId xmlns:a16="http://schemas.microsoft.com/office/drawing/2014/main" id="{334D2CD6-C36F-B1BC-6944-529FAC3EDB04}"/>
              </a:ext>
            </a:extLst>
          </p:cNvPr>
          <p:cNvSpPr/>
          <p:nvPr/>
        </p:nvSpPr>
        <p:spPr>
          <a:xfrm>
            <a:off x="1640329" y="155581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5" name="流程图: 接点 76">
            <a:extLst>
              <a:ext uri="{FF2B5EF4-FFF2-40B4-BE49-F238E27FC236}">
                <a16:creationId xmlns:a16="http://schemas.microsoft.com/office/drawing/2014/main" id="{DDA7CA54-10B2-1A0D-FFE1-49B55BB6EAE1}"/>
              </a:ext>
            </a:extLst>
          </p:cNvPr>
          <p:cNvSpPr/>
          <p:nvPr/>
        </p:nvSpPr>
        <p:spPr>
          <a:xfrm>
            <a:off x="1640329" y="181905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6" name="流程图: 接点 77">
            <a:extLst>
              <a:ext uri="{FF2B5EF4-FFF2-40B4-BE49-F238E27FC236}">
                <a16:creationId xmlns:a16="http://schemas.microsoft.com/office/drawing/2014/main" id="{9B7571C1-A4D3-CF8D-F6BC-9A2343F1A783}"/>
              </a:ext>
            </a:extLst>
          </p:cNvPr>
          <p:cNvSpPr/>
          <p:nvPr/>
        </p:nvSpPr>
        <p:spPr>
          <a:xfrm>
            <a:off x="1640328" y="2064480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7" name="流程图: 接点 78">
            <a:extLst>
              <a:ext uri="{FF2B5EF4-FFF2-40B4-BE49-F238E27FC236}">
                <a16:creationId xmlns:a16="http://schemas.microsoft.com/office/drawing/2014/main" id="{B657005D-7DBC-7420-9292-F582D14A633A}"/>
              </a:ext>
            </a:extLst>
          </p:cNvPr>
          <p:cNvSpPr/>
          <p:nvPr/>
        </p:nvSpPr>
        <p:spPr>
          <a:xfrm>
            <a:off x="1640328" y="230990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8" name="流程图: 接点 80">
            <a:extLst>
              <a:ext uri="{FF2B5EF4-FFF2-40B4-BE49-F238E27FC236}">
                <a16:creationId xmlns:a16="http://schemas.microsoft.com/office/drawing/2014/main" id="{30755F8B-7B27-6040-F972-597978E252A2}"/>
              </a:ext>
            </a:extLst>
          </p:cNvPr>
          <p:cNvSpPr/>
          <p:nvPr/>
        </p:nvSpPr>
        <p:spPr>
          <a:xfrm>
            <a:off x="1879818" y="819551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9" name="流程图: 接点 81">
            <a:extLst>
              <a:ext uri="{FF2B5EF4-FFF2-40B4-BE49-F238E27FC236}">
                <a16:creationId xmlns:a16="http://schemas.microsoft.com/office/drawing/2014/main" id="{BBE95B39-C44E-E669-CEF5-61F3A066FB99}"/>
              </a:ext>
            </a:extLst>
          </p:cNvPr>
          <p:cNvSpPr/>
          <p:nvPr/>
        </p:nvSpPr>
        <p:spPr>
          <a:xfrm>
            <a:off x="1879817" y="106497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0" name="流程图: 接点 82">
            <a:extLst>
              <a:ext uri="{FF2B5EF4-FFF2-40B4-BE49-F238E27FC236}">
                <a16:creationId xmlns:a16="http://schemas.microsoft.com/office/drawing/2014/main" id="{B88850DA-F250-0A3F-BFBF-13B6D45C556E}"/>
              </a:ext>
            </a:extLst>
          </p:cNvPr>
          <p:cNvSpPr/>
          <p:nvPr/>
        </p:nvSpPr>
        <p:spPr>
          <a:xfrm>
            <a:off x="1879817" y="131039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1" name="流程图: 接点 83">
            <a:extLst>
              <a:ext uri="{FF2B5EF4-FFF2-40B4-BE49-F238E27FC236}">
                <a16:creationId xmlns:a16="http://schemas.microsoft.com/office/drawing/2014/main" id="{DFD1CE01-CA2F-1A30-CB30-4322553A0A2E}"/>
              </a:ext>
            </a:extLst>
          </p:cNvPr>
          <p:cNvSpPr/>
          <p:nvPr/>
        </p:nvSpPr>
        <p:spPr>
          <a:xfrm>
            <a:off x="1879816" y="1555819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2" name="流程图: 接点 84">
            <a:extLst>
              <a:ext uri="{FF2B5EF4-FFF2-40B4-BE49-F238E27FC236}">
                <a16:creationId xmlns:a16="http://schemas.microsoft.com/office/drawing/2014/main" id="{483E5E68-996C-BD2A-2C72-F228FB451784}"/>
              </a:ext>
            </a:extLst>
          </p:cNvPr>
          <p:cNvSpPr/>
          <p:nvPr/>
        </p:nvSpPr>
        <p:spPr>
          <a:xfrm>
            <a:off x="1879816" y="181905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3" name="流程图: 接点 85">
            <a:extLst>
              <a:ext uri="{FF2B5EF4-FFF2-40B4-BE49-F238E27FC236}">
                <a16:creationId xmlns:a16="http://schemas.microsoft.com/office/drawing/2014/main" id="{D6C503B3-2A6B-C594-81B2-5E8BA420754F}"/>
              </a:ext>
            </a:extLst>
          </p:cNvPr>
          <p:cNvSpPr/>
          <p:nvPr/>
        </p:nvSpPr>
        <p:spPr>
          <a:xfrm>
            <a:off x="1879816" y="2064480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4" name="流程图: 接点 86">
            <a:extLst>
              <a:ext uri="{FF2B5EF4-FFF2-40B4-BE49-F238E27FC236}">
                <a16:creationId xmlns:a16="http://schemas.microsoft.com/office/drawing/2014/main" id="{7F921E62-AF18-17CC-B70E-8E661FA15134}"/>
              </a:ext>
            </a:extLst>
          </p:cNvPr>
          <p:cNvSpPr/>
          <p:nvPr/>
        </p:nvSpPr>
        <p:spPr>
          <a:xfrm>
            <a:off x="1879816" y="230990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5" name="流程图: 接点 88">
            <a:extLst>
              <a:ext uri="{FF2B5EF4-FFF2-40B4-BE49-F238E27FC236}">
                <a16:creationId xmlns:a16="http://schemas.microsoft.com/office/drawing/2014/main" id="{E2EE5A13-EEFB-F2EF-94C1-F8386B682AEB}"/>
              </a:ext>
            </a:extLst>
          </p:cNvPr>
          <p:cNvSpPr/>
          <p:nvPr/>
        </p:nvSpPr>
        <p:spPr>
          <a:xfrm>
            <a:off x="2119305" y="819551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6" name="流程图: 接点 89">
            <a:extLst>
              <a:ext uri="{FF2B5EF4-FFF2-40B4-BE49-F238E27FC236}">
                <a16:creationId xmlns:a16="http://schemas.microsoft.com/office/drawing/2014/main" id="{A90BC47B-7F57-46EF-C0CD-51018C6E3C10}"/>
              </a:ext>
            </a:extLst>
          </p:cNvPr>
          <p:cNvSpPr/>
          <p:nvPr/>
        </p:nvSpPr>
        <p:spPr>
          <a:xfrm>
            <a:off x="2119304" y="106497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7" name="流程图: 接点 90">
            <a:extLst>
              <a:ext uri="{FF2B5EF4-FFF2-40B4-BE49-F238E27FC236}">
                <a16:creationId xmlns:a16="http://schemas.microsoft.com/office/drawing/2014/main" id="{6BABC364-9712-53E6-EB7D-E62D716BDB2B}"/>
              </a:ext>
            </a:extLst>
          </p:cNvPr>
          <p:cNvSpPr/>
          <p:nvPr/>
        </p:nvSpPr>
        <p:spPr>
          <a:xfrm>
            <a:off x="2119304" y="131039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8" name="流程图: 接点 91">
            <a:extLst>
              <a:ext uri="{FF2B5EF4-FFF2-40B4-BE49-F238E27FC236}">
                <a16:creationId xmlns:a16="http://schemas.microsoft.com/office/drawing/2014/main" id="{63B5DBE7-A997-9FCB-4571-0E7FBCC3F946}"/>
              </a:ext>
            </a:extLst>
          </p:cNvPr>
          <p:cNvSpPr/>
          <p:nvPr/>
        </p:nvSpPr>
        <p:spPr>
          <a:xfrm>
            <a:off x="2119304" y="1555819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9" name="流程图: 接点 92">
            <a:extLst>
              <a:ext uri="{FF2B5EF4-FFF2-40B4-BE49-F238E27FC236}">
                <a16:creationId xmlns:a16="http://schemas.microsoft.com/office/drawing/2014/main" id="{E73BC252-4E85-A66E-EA77-2F49BA6ACEB5}"/>
              </a:ext>
            </a:extLst>
          </p:cNvPr>
          <p:cNvSpPr/>
          <p:nvPr/>
        </p:nvSpPr>
        <p:spPr>
          <a:xfrm>
            <a:off x="2119304" y="181905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0" name="流程图: 接点 93">
            <a:extLst>
              <a:ext uri="{FF2B5EF4-FFF2-40B4-BE49-F238E27FC236}">
                <a16:creationId xmlns:a16="http://schemas.microsoft.com/office/drawing/2014/main" id="{68670D41-CCC3-BD88-ECCA-6D0D1C87B748}"/>
              </a:ext>
            </a:extLst>
          </p:cNvPr>
          <p:cNvSpPr/>
          <p:nvPr/>
        </p:nvSpPr>
        <p:spPr>
          <a:xfrm>
            <a:off x="2119302" y="2064480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1" name="流程图: 接点 94">
            <a:extLst>
              <a:ext uri="{FF2B5EF4-FFF2-40B4-BE49-F238E27FC236}">
                <a16:creationId xmlns:a16="http://schemas.microsoft.com/office/drawing/2014/main" id="{26B76B05-798F-61E0-FF84-C77327F36C3D}"/>
              </a:ext>
            </a:extLst>
          </p:cNvPr>
          <p:cNvSpPr/>
          <p:nvPr/>
        </p:nvSpPr>
        <p:spPr>
          <a:xfrm>
            <a:off x="2119302" y="230990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2" name="流程图: 接点 96">
            <a:extLst>
              <a:ext uri="{FF2B5EF4-FFF2-40B4-BE49-F238E27FC236}">
                <a16:creationId xmlns:a16="http://schemas.microsoft.com/office/drawing/2014/main" id="{43FB5EEC-F35E-D6B9-3A60-3D2C9E104D87}"/>
              </a:ext>
            </a:extLst>
          </p:cNvPr>
          <p:cNvSpPr/>
          <p:nvPr/>
        </p:nvSpPr>
        <p:spPr>
          <a:xfrm>
            <a:off x="2358791" y="819551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3" name="流程图: 接点 97">
            <a:extLst>
              <a:ext uri="{FF2B5EF4-FFF2-40B4-BE49-F238E27FC236}">
                <a16:creationId xmlns:a16="http://schemas.microsoft.com/office/drawing/2014/main" id="{65A32732-C437-6683-6C50-2A3667ED6124}"/>
              </a:ext>
            </a:extLst>
          </p:cNvPr>
          <p:cNvSpPr/>
          <p:nvPr/>
        </p:nvSpPr>
        <p:spPr>
          <a:xfrm>
            <a:off x="2358790" y="106497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4" name="流程图: 接点 98">
            <a:extLst>
              <a:ext uri="{FF2B5EF4-FFF2-40B4-BE49-F238E27FC236}">
                <a16:creationId xmlns:a16="http://schemas.microsoft.com/office/drawing/2014/main" id="{16D65EF7-B432-2B43-98D8-79493692BC36}"/>
              </a:ext>
            </a:extLst>
          </p:cNvPr>
          <p:cNvSpPr/>
          <p:nvPr/>
        </p:nvSpPr>
        <p:spPr>
          <a:xfrm>
            <a:off x="2358790" y="131039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5" name="流程图: 接点 99">
            <a:extLst>
              <a:ext uri="{FF2B5EF4-FFF2-40B4-BE49-F238E27FC236}">
                <a16:creationId xmlns:a16="http://schemas.microsoft.com/office/drawing/2014/main" id="{3D933511-FC73-2089-FF4C-BC4F0EF353D1}"/>
              </a:ext>
            </a:extLst>
          </p:cNvPr>
          <p:cNvSpPr/>
          <p:nvPr/>
        </p:nvSpPr>
        <p:spPr>
          <a:xfrm>
            <a:off x="2358789" y="1555819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6" name="流程图: 接点 100">
            <a:extLst>
              <a:ext uri="{FF2B5EF4-FFF2-40B4-BE49-F238E27FC236}">
                <a16:creationId xmlns:a16="http://schemas.microsoft.com/office/drawing/2014/main" id="{85A37D85-DA22-1A65-FA9B-A7CFD741A940}"/>
              </a:ext>
            </a:extLst>
          </p:cNvPr>
          <p:cNvSpPr/>
          <p:nvPr/>
        </p:nvSpPr>
        <p:spPr>
          <a:xfrm>
            <a:off x="2358789" y="181905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7" name="流程图: 接点 101">
            <a:extLst>
              <a:ext uri="{FF2B5EF4-FFF2-40B4-BE49-F238E27FC236}">
                <a16:creationId xmlns:a16="http://schemas.microsoft.com/office/drawing/2014/main" id="{DCB8D65D-A9A2-B40A-A92D-568E29ED6BC8}"/>
              </a:ext>
            </a:extLst>
          </p:cNvPr>
          <p:cNvSpPr/>
          <p:nvPr/>
        </p:nvSpPr>
        <p:spPr>
          <a:xfrm>
            <a:off x="2358787" y="2064480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8" name="流程图: 接点 102">
            <a:extLst>
              <a:ext uri="{FF2B5EF4-FFF2-40B4-BE49-F238E27FC236}">
                <a16:creationId xmlns:a16="http://schemas.microsoft.com/office/drawing/2014/main" id="{3C475F61-C252-DD78-3F95-2848EC9B9F64}"/>
              </a:ext>
            </a:extLst>
          </p:cNvPr>
          <p:cNvSpPr/>
          <p:nvPr/>
        </p:nvSpPr>
        <p:spPr>
          <a:xfrm>
            <a:off x="2358787" y="230990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9" name="流程图: 接点 104">
            <a:extLst>
              <a:ext uri="{FF2B5EF4-FFF2-40B4-BE49-F238E27FC236}">
                <a16:creationId xmlns:a16="http://schemas.microsoft.com/office/drawing/2014/main" id="{8957DAC6-C455-EA3D-E22E-6C449E5B0B18}"/>
              </a:ext>
            </a:extLst>
          </p:cNvPr>
          <p:cNvSpPr/>
          <p:nvPr/>
        </p:nvSpPr>
        <p:spPr>
          <a:xfrm>
            <a:off x="2598276" y="819551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0" name="流程图: 接点 105">
            <a:extLst>
              <a:ext uri="{FF2B5EF4-FFF2-40B4-BE49-F238E27FC236}">
                <a16:creationId xmlns:a16="http://schemas.microsoft.com/office/drawing/2014/main" id="{3E65F517-8CC8-94C9-9061-CC038907F4BB}"/>
              </a:ext>
            </a:extLst>
          </p:cNvPr>
          <p:cNvSpPr/>
          <p:nvPr/>
        </p:nvSpPr>
        <p:spPr>
          <a:xfrm>
            <a:off x="2598275" y="106497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1" name="流程图: 接点 106">
            <a:extLst>
              <a:ext uri="{FF2B5EF4-FFF2-40B4-BE49-F238E27FC236}">
                <a16:creationId xmlns:a16="http://schemas.microsoft.com/office/drawing/2014/main" id="{42220E3B-4AE8-A310-0DF5-D34B8D30D172}"/>
              </a:ext>
            </a:extLst>
          </p:cNvPr>
          <p:cNvSpPr/>
          <p:nvPr/>
        </p:nvSpPr>
        <p:spPr>
          <a:xfrm>
            <a:off x="2598275" y="131039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2" name="流程图: 接点 107">
            <a:extLst>
              <a:ext uri="{FF2B5EF4-FFF2-40B4-BE49-F238E27FC236}">
                <a16:creationId xmlns:a16="http://schemas.microsoft.com/office/drawing/2014/main" id="{19EDBA17-3E42-093B-7994-27BC647843C5}"/>
              </a:ext>
            </a:extLst>
          </p:cNvPr>
          <p:cNvSpPr/>
          <p:nvPr/>
        </p:nvSpPr>
        <p:spPr>
          <a:xfrm>
            <a:off x="2598274" y="1555819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3" name="流程图: 接点 108">
            <a:extLst>
              <a:ext uri="{FF2B5EF4-FFF2-40B4-BE49-F238E27FC236}">
                <a16:creationId xmlns:a16="http://schemas.microsoft.com/office/drawing/2014/main" id="{876B8D12-E8AF-5B8B-8380-01095C23C071}"/>
              </a:ext>
            </a:extLst>
          </p:cNvPr>
          <p:cNvSpPr/>
          <p:nvPr/>
        </p:nvSpPr>
        <p:spPr>
          <a:xfrm>
            <a:off x="2598274" y="181905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4" name="流程图: 接点 109">
            <a:extLst>
              <a:ext uri="{FF2B5EF4-FFF2-40B4-BE49-F238E27FC236}">
                <a16:creationId xmlns:a16="http://schemas.microsoft.com/office/drawing/2014/main" id="{89D23F32-F36A-D2A0-A125-0238DF9F007A}"/>
              </a:ext>
            </a:extLst>
          </p:cNvPr>
          <p:cNvSpPr/>
          <p:nvPr/>
        </p:nvSpPr>
        <p:spPr>
          <a:xfrm>
            <a:off x="2598273" y="2064480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5" name="流程图: 接点 110">
            <a:extLst>
              <a:ext uri="{FF2B5EF4-FFF2-40B4-BE49-F238E27FC236}">
                <a16:creationId xmlns:a16="http://schemas.microsoft.com/office/drawing/2014/main" id="{E71080F1-4B45-BDAA-AD09-26EA2191E0A5}"/>
              </a:ext>
            </a:extLst>
          </p:cNvPr>
          <p:cNvSpPr/>
          <p:nvPr/>
        </p:nvSpPr>
        <p:spPr>
          <a:xfrm>
            <a:off x="2598273" y="230990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6" name="双括号 5">
            <a:extLst>
              <a:ext uri="{FF2B5EF4-FFF2-40B4-BE49-F238E27FC236}">
                <a16:creationId xmlns:a16="http://schemas.microsoft.com/office/drawing/2014/main" id="{34103D8E-0A98-FD9D-2305-C47D29EBD52E}"/>
              </a:ext>
            </a:extLst>
          </p:cNvPr>
          <p:cNvSpPr/>
          <p:nvPr/>
        </p:nvSpPr>
        <p:spPr>
          <a:xfrm>
            <a:off x="682384" y="609733"/>
            <a:ext cx="2317668" cy="22958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157" name="流程图: 接点 13">
            <a:extLst>
              <a:ext uri="{FF2B5EF4-FFF2-40B4-BE49-F238E27FC236}">
                <a16:creationId xmlns:a16="http://schemas.microsoft.com/office/drawing/2014/main" id="{8C679135-868A-4FF5-D75E-9CDFCF18A596}"/>
              </a:ext>
            </a:extLst>
          </p:cNvPr>
          <p:cNvSpPr/>
          <p:nvPr/>
        </p:nvSpPr>
        <p:spPr>
          <a:xfrm>
            <a:off x="921869" y="2555326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8" name="流程图: 接点 29">
            <a:extLst>
              <a:ext uri="{FF2B5EF4-FFF2-40B4-BE49-F238E27FC236}">
                <a16:creationId xmlns:a16="http://schemas.microsoft.com/office/drawing/2014/main" id="{53BB3523-23D6-67A7-F9EA-037BC140FDC5}"/>
              </a:ext>
            </a:extLst>
          </p:cNvPr>
          <p:cNvSpPr/>
          <p:nvPr/>
        </p:nvSpPr>
        <p:spPr>
          <a:xfrm>
            <a:off x="1161356" y="255532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9" name="流程图: 接点 71">
            <a:extLst>
              <a:ext uri="{FF2B5EF4-FFF2-40B4-BE49-F238E27FC236}">
                <a16:creationId xmlns:a16="http://schemas.microsoft.com/office/drawing/2014/main" id="{6176B369-DE99-5173-8E1F-AB6D4EDF9CC3}"/>
              </a:ext>
            </a:extLst>
          </p:cNvPr>
          <p:cNvSpPr/>
          <p:nvPr/>
        </p:nvSpPr>
        <p:spPr>
          <a:xfrm>
            <a:off x="1400842" y="2555326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0" name="流程图: 接点 79">
            <a:extLst>
              <a:ext uri="{FF2B5EF4-FFF2-40B4-BE49-F238E27FC236}">
                <a16:creationId xmlns:a16="http://schemas.microsoft.com/office/drawing/2014/main" id="{77883229-020D-61C0-C592-848944348962}"/>
              </a:ext>
            </a:extLst>
          </p:cNvPr>
          <p:cNvSpPr/>
          <p:nvPr/>
        </p:nvSpPr>
        <p:spPr>
          <a:xfrm>
            <a:off x="1640327" y="2555326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1" name="流程图: 接点 87">
            <a:extLst>
              <a:ext uri="{FF2B5EF4-FFF2-40B4-BE49-F238E27FC236}">
                <a16:creationId xmlns:a16="http://schemas.microsoft.com/office/drawing/2014/main" id="{A023668C-9324-8330-2367-B061DA426910}"/>
              </a:ext>
            </a:extLst>
          </p:cNvPr>
          <p:cNvSpPr/>
          <p:nvPr/>
        </p:nvSpPr>
        <p:spPr>
          <a:xfrm>
            <a:off x="1879815" y="2555326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2" name="流程图: 接点 95">
            <a:extLst>
              <a:ext uri="{FF2B5EF4-FFF2-40B4-BE49-F238E27FC236}">
                <a16:creationId xmlns:a16="http://schemas.microsoft.com/office/drawing/2014/main" id="{46AAAE4D-DD97-BAFE-554E-9919C8265A11}"/>
              </a:ext>
            </a:extLst>
          </p:cNvPr>
          <p:cNvSpPr/>
          <p:nvPr/>
        </p:nvSpPr>
        <p:spPr>
          <a:xfrm>
            <a:off x="2119301" y="2555326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3" name="流程图: 接点 103">
            <a:extLst>
              <a:ext uri="{FF2B5EF4-FFF2-40B4-BE49-F238E27FC236}">
                <a16:creationId xmlns:a16="http://schemas.microsoft.com/office/drawing/2014/main" id="{13476F31-2CCA-95CF-6D80-A01270C149C6}"/>
              </a:ext>
            </a:extLst>
          </p:cNvPr>
          <p:cNvSpPr/>
          <p:nvPr/>
        </p:nvSpPr>
        <p:spPr>
          <a:xfrm>
            <a:off x="2358786" y="2555326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4" name="流程图: 接点 111">
            <a:extLst>
              <a:ext uri="{FF2B5EF4-FFF2-40B4-BE49-F238E27FC236}">
                <a16:creationId xmlns:a16="http://schemas.microsoft.com/office/drawing/2014/main" id="{4E02F182-6D75-4317-9A68-F93476F13C23}"/>
              </a:ext>
            </a:extLst>
          </p:cNvPr>
          <p:cNvSpPr/>
          <p:nvPr/>
        </p:nvSpPr>
        <p:spPr>
          <a:xfrm>
            <a:off x="2598273" y="2555326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41">
                <a:extLst>
                  <a:ext uri="{FF2B5EF4-FFF2-40B4-BE49-F238E27FC236}">
                    <a16:creationId xmlns:a16="http://schemas.microsoft.com/office/drawing/2014/main" id="{AD4CF8E1-6D2D-388A-9CA6-F66002C9EDC8}"/>
                  </a:ext>
                </a:extLst>
              </p:cNvPr>
              <p:cNvSpPr txBox="1"/>
              <p:nvPr/>
            </p:nvSpPr>
            <p:spPr>
              <a:xfrm>
                <a:off x="775601" y="625993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ro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5" name="文本框 141">
                <a:extLst>
                  <a:ext uri="{FF2B5EF4-FFF2-40B4-BE49-F238E27FC236}">
                    <a16:creationId xmlns:a16="http://schemas.microsoft.com/office/drawing/2014/main" id="{AD4CF8E1-6D2D-388A-9CA6-F66002C9E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01" y="625993"/>
                <a:ext cx="6096000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44">
                <a:extLst>
                  <a:ext uri="{FF2B5EF4-FFF2-40B4-BE49-F238E27FC236}">
                    <a16:creationId xmlns:a16="http://schemas.microsoft.com/office/drawing/2014/main" id="{387C8C0D-00E4-6137-116F-4CAD200B21D7}"/>
                  </a:ext>
                </a:extLst>
              </p:cNvPr>
              <p:cNvSpPr txBox="1"/>
              <p:nvPr/>
            </p:nvSpPr>
            <p:spPr>
              <a:xfrm>
                <a:off x="-1425659" y="-36462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          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6" name="文本框 144">
                <a:extLst>
                  <a:ext uri="{FF2B5EF4-FFF2-40B4-BE49-F238E27FC236}">
                    <a16:creationId xmlns:a16="http://schemas.microsoft.com/office/drawing/2014/main" id="{387C8C0D-00E4-6137-116F-4CAD200B2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5659" y="-36462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等腰三角形 154">
            <a:extLst>
              <a:ext uri="{FF2B5EF4-FFF2-40B4-BE49-F238E27FC236}">
                <a16:creationId xmlns:a16="http://schemas.microsoft.com/office/drawing/2014/main" id="{A443CC15-F92F-68C5-267B-C0A05729256A}"/>
              </a:ext>
            </a:extLst>
          </p:cNvPr>
          <p:cNvSpPr/>
          <p:nvPr/>
        </p:nvSpPr>
        <p:spPr>
          <a:xfrm>
            <a:off x="1710556" y="132925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68" name="等腰三角形 155">
            <a:extLst>
              <a:ext uri="{FF2B5EF4-FFF2-40B4-BE49-F238E27FC236}">
                <a16:creationId xmlns:a16="http://schemas.microsoft.com/office/drawing/2014/main" id="{50EFCD29-62F6-2FB8-FC42-6034F876AC92}"/>
              </a:ext>
            </a:extLst>
          </p:cNvPr>
          <p:cNvSpPr/>
          <p:nvPr/>
        </p:nvSpPr>
        <p:spPr>
          <a:xfrm>
            <a:off x="1934485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69" name="等腰三角形 156">
            <a:extLst>
              <a:ext uri="{FF2B5EF4-FFF2-40B4-BE49-F238E27FC236}">
                <a16:creationId xmlns:a16="http://schemas.microsoft.com/office/drawing/2014/main" id="{767F9C1E-F85A-48C7-653F-E3B3448312D4}"/>
              </a:ext>
            </a:extLst>
          </p:cNvPr>
          <p:cNvSpPr/>
          <p:nvPr/>
        </p:nvSpPr>
        <p:spPr>
          <a:xfrm>
            <a:off x="2158412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0" name="等腰三角形 157">
            <a:extLst>
              <a:ext uri="{FF2B5EF4-FFF2-40B4-BE49-F238E27FC236}">
                <a16:creationId xmlns:a16="http://schemas.microsoft.com/office/drawing/2014/main" id="{6DEB45DC-AC67-AE0D-0809-04A39307DE5B}"/>
              </a:ext>
            </a:extLst>
          </p:cNvPr>
          <p:cNvSpPr/>
          <p:nvPr/>
        </p:nvSpPr>
        <p:spPr>
          <a:xfrm>
            <a:off x="2382341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1" name="等号 138">
            <a:extLst>
              <a:ext uri="{FF2B5EF4-FFF2-40B4-BE49-F238E27FC236}">
                <a16:creationId xmlns:a16="http://schemas.microsoft.com/office/drawing/2014/main" id="{0233989C-1386-F83F-DE42-73B50B6F4245}"/>
              </a:ext>
            </a:extLst>
          </p:cNvPr>
          <p:cNvSpPr/>
          <p:nvPr/>
        </p:nvSpPr>
        <p:spPr>
          <a:xfrm>
            <a:off x="2837758" y="791339"/>
            <a:ext cx="336923" cy="189008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72" name="等号 143">
            <a:extLst>
              <a:ext uri="{FF2B5EF4-FFF2-40B4-BE49-F238E27FC236}">
                <a16:creationId xmlns:a16="http://schemas.microsoft.com/office/drawing/2014/main" id="{312C7316-DE4A-51F7-7C4E-C83B8D48FC68}"/>
              </a:ext>
            </a:extLst>
          </p:cNvPr>
          <p:cNvSpPr/>
          <p:nvPr/>
        </p:nvSpPr>
        <p:spPr>
          <a:xfrm rot="16200000">
            <a:off x="1079178" y="353452"/>
            <a:ext cx="320633" cy="29482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73" name="矩形 137">
            <a:extLst>
              <a:ext uri="{FF2B5EF4-FFF2-40B4-BE49-F238E27FC236}">
                <a16:creationId xmlns:a16="http://schemas.microsoft.com/office/drawing/2014/main" id="{D180C542-19A7-0FCF-3042-E307473A4780}"/>
              </a:ext>
            </a:extLst>
          </p:cNvPr>
          <p:cNvSpPr/>
          <p:nvPr/>
        </p:nvSpPr>
        <p:spPr>
          <a:xfrm>
            <a:off x="846646" y="763135"/>
            <a:ext cx="1991096" cy="245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4" name="矩形 142">
            <a:extLst>
              <a:ext uri="{FF2B5EF4-FFF2-40B4-BE49-F238E27FC236}">
                <a16:creationId xmlns:a16="http://schemas.microsoft.com/office/drawing/2014/main" id="{A5FF4853-4158-E64C-7C46-87956ABEBEC4}"/>
              </a:ext>
            </a:extLst>
          </p:cNvPr>
          <p:cNvSpPr/>
          <p:nvPr/>
        </p:nvSpPr>
        <p:spPr>
          <a:xfrm>
            <a:off x="1139567" y="685037"/>
            <a:ext cx="197927" cy="2128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5" name="箭头: 下 113">
            <a:extLst>
              <a:ext uri="{FF2B5EF4-FFF2-40B4-BE49-F238E27FC236}">
                <a16:creationId xmlns:a16="http://schemas.microsoft.com/office/drawing/2014/main" id="{429BA829-EBE3-04AB-F604-08151D53E58F}"/>
              </a:ext>
            </a:extLst>
          </p:cNvPr>
          <p:cNvSpPr/>
          <p:nvPr/>
        </p:nvSpPr>
        <p:spPr>
          <a:xfrm>
            <a:off x="1222712" y="2868042"/>
            <a:ext cx="1254826" cy="478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728" dirty="0"/>
              <a:t>Fold</a:t>
            </a:r>
            <a:endParaRPr lang="en-US" sz="1728" dirty="0"/>
          </a:p>
        </p:txBody>
      </p:sp>
      <p:sp>
        <p:nvSpPr>
          <p:cNvPr id="176" name="双括号 114">
            <a:extLst>
              <a:ext uri="{FF2B5EF4-FFF2-40B4-BE49-F238E27FC236}">
                <a16:creationId xmlns:a16="http://schemas.microsoft.com/office/drawing/2014/main" id="{F9B74BAA-5F1C-E8AD-2654-B8B3718BEFC0}"/>
              </a:ext>
            </a:extLst>
          </p:cNvPr>
          <p:cNvSpPr/>
          <p:nvPr/>
        </p:nvSpPr>
        <p:spPr>
          <a:xfrm>
            <a:off x="682384" y="3330191"/>
            <a:ext cx="2317668" cy="44928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7" name="矩形 124">
            <a:extLst>
              <a:ext uri="{FF2B5EF4-FFF2-40B4-BE49-F238E27FC236}">
                <a16:creationId xmlns:a16="http://schemas.microsoft.com/office/drawing/2014/main" id="{8AB339AE-98CC-32EF-863E-5E1D21C99313}"/>
              </a:ext>
            </a:extLst>
          </p:cNvPr>
          <p:cNvSpPr/>
          <p:nvPr/>
        </p:nvSpPr>
        <p:spPr>
          <a:xfrm>
            <a:off x="921866" y="3455868"/>
            <a:ext cx="142508" cy="2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8" name="矩形 125">
            <a:extLst>
              <a:ext uri="{FF2B5EF4-FFF2-40B4-BE49-F238E27FC236}">
                <a16:creationId xmlns:a16="http://schemas.microsoft.com/office/drawing/2014/main" id="{AF6B5E3B-F5A0-FAD4-DB64-7E146CE70C0C}"/>
              </a:ext>
            </a:extLst>
          </p:cNvPr>
          <p:cNvSpPr/>
          <p:nvPr/>
        </p:nvSpPr>
        <p:spPr>
          <a:xfrm>
            <a:off x="1167288" y="3455868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9" name="矩形 126">
            <a:extLst>
              <a:ext uri="{FF2B5EF4-FFF2-40B4-BE49-F238E27FC236}">
                <a16:creationId xmlns:a16="http://schemas.microsoft.com/office/drawing/2014/main" id="{3170C76A-B255-34B9-A333-8CA11CC03710}"/>
              </a:ext>
            </a:extLst>
          </p:cNvPr>
          <p:cNvSpPr/>
          <p:nvPr/>
        </p:nvSpPr>
        <p:spPr>
          <a:xfrm>
            <a:off x="1406776" y="3455868"/>
            <a:ext cx="142508" cy="22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0" name="矩形 127">
            <a:extLst>
              <a:ext uri="{FF2B5EF4-FFF2-40B4-BE49-F238E27FC236}">
                <a16:creationId xmlns:a16="http://schemas.microsoft.com/office/drawing/2014/main" id="{E3FFF806-1D6B-4B13-70D9-D8E7AF1795C4}"/>
              </a:ext>
            </a:extLst>
          </p:cNvPr>
          <p:cNvSpPr/>
          <p:nvPr/>
        </p:nvSpPr>
        <p:spPr>
          <a:xfrm>
            <a:off x="1652196" y="3455868"/>
            <a:ext cx="142508" cy="2256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1" name="矩形 128">
            <a:extLst>
              <a:ext uri="{FF2B5EF4-FFF2-40B4-BE49-F238E27FC236}">
                <a16:creationId xmlns:a16="http://schemas.microsoft.com/office/drawing/2014/main" id="{BCBC2A04-E32F-440C-485C-59689284BDB9}"/>
              </a:ext>
            </a:extLst>
          </p:cNvPr>
          <p:cNvSpPr/>
          <p:nvPr/>
        </p:nvSpPr>
        <p:spPr>
          <a:xfrm>
            <a:off x="1873875" y="3455868"/>
            <a:ext cx="142508" cy="2256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2" name="矩形 129">
            <a:extLst>
              <a:ext uri="{FF2B5EF4-FFF2-40B4-BE49-F238E27FC236}">
                <a16:creationId xmlns:a16="http://schemas.microsoft.com/office/drawing/2014/main" id="{22B826E3-9844-D74E-79D4-3608C8F2784B}"/>
              </a:ext>
            </a:extLst>
          </p:cNvPr>
          <p:cNvSpPr/>
          <p:nvPr/>
        </p:nvSpPr>
        <p:spPr>
          <a:xfrm>
            <a:off x="2119296" y="3455868"/>
            <a:ext cx="142508" cy="225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3" name="矩形 130">
            <a:extLst>
              <a:ext uri="{FF2B5EF4-FFF2-40B4-BE49-F238E27FC236}">
                <a16:creationId xmlns:a16="http://schemas.microsoft.com/office/drawing/2014/main" id="{D68A8A0D-AEA9-B6A0-A07D-A6211AEC8F70}"/>
              </a:ext>
            </a:extLst>
          </p:cNvPr>
          <p:cNvSpPr/>
          <p:nvPr/>
        </p:nvSpPr>
        <p:spPr>
          <a:xfrm>
            <a:off x="2358784" y="3455868"/>
            <a:ext cx="142508" cy="2256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4" name="矩形 131">
            <a:extLst>
              <a:ext uri="{FF2B5EF4-FFF2-40B4-BE49-F238E27FC236}">
                <a16:creationId xmlns:a16="http://schemas.microsoft.com/office/drawing/2014/main" id="{4AA4C49C-E4F5-BAC1-3142-E9FC36F310E9}"/>
              </a:ext>
            </a:extLst>
          </p:cNvPr>
          <p:cNvSpPr/>
          <p:nvPr/>
        </p:nvSpPr>
        <p:spPr>
          <a:xfrm>
            <a:off x="2604204" y="3455868"/>
            <a:ext cx="142508" cy="2256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文本框 177">
                <a:extLst>
                  <a:ext uri="{FF2B5EF4-FFF2-40B4-BE49-F238E27FC236}">
                    <a16:creationId xmlns:a16="http://schemas.microsoft.com/office/drawing/2014/main" id="{5B14677C-606F-16F6-3BC5-2EAF4E292B49}"/>
                  </a:ext>
                </a:extLst>
              </p:cNvPr>
              <p:cNvSpPr txBox="1"/>
              <p:nvPr/>
            </p:nvSpPr>
            <p:spPr>
              <a:xfrm>
                <a:off x="1464385" y="3284189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               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8" name="文本框 177">
                <a:extLst>
                  <a:ext uri="{FF2B5EF4-FFF2-40B4-BE49-F238E27FC236}">
                    <a16:creationId xmlns:a16="http://schemas.microsoft.com/office/drawing/2014/main" id="{5B14677C-606F-16F6-3BC5-2EAF4E29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85" y="3284189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等号 178">
            <a:extLst>
              <a:ext uri="{FF2B5EF4-FFF2-40B4-BE49-F238E27FC236}">
                <a16:creationId xmlns:a16="http://schemas.microsoft.com/office/drawing/2014/main" id="{F34C587E-E090-6DD2-058E-4AD9AA849F7D}"/>
              </a:ext>
            </a:extLst>
          </p:cNvPr>
          <p:cNvSpPr/>
          <p:nvPr/>
        </p:nvSpPr>
        <p:spPr>
          <a:xfrm>
            <a:off x="3010298" y="3461624"/>
            <a:ext cx="336923" cy="189008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90" name="菱形 183">
            <a:extLst>
              <a:ext uri="{FF2B5EF4-FFF2-40B4-BE49-F238E27FC236}">
                <a16:creationId xmlns:a16="http://schemas.microsoft.com/office/drawing/2014/main" id="{D9CB27F6-4CCC-59E4-5231-0CE27E62D476}"/>
              </a:ext>
            </a:extLst>
          </p:cNvPr>
          <p:cNvSpPr/>
          <p:nvPr/>
        </p:nvSpPr>
        <p:spPr>
          <a:xfrm>
            <a:off x="4596720" y="3409067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1" name="菱形 184">
            <a:extLst>
              <a:ext uri="{FF2B5EF4-FFF2-40B4-BE49-F238E27FC236}">
                <a16:creationId xmlns:a16="http://schemas.microsoft.com/office/drawing/2014/main" id="{9A36C0B2-52C3-BA07-27FA-52ABBF22CFD6}"/>
              </a:ext>
            </a:extLst>
          </p:cNvPr>
          <p:cNvSpPr/>
          <p:nvPr/>
        </p:nvSpPr>
        <p:spPr>
          <a:xfrm>
            <a:off x="4781432" y="3402161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192" name="菱形 185">
            <a:extLst>
              <a:ext uri="{FF2B5EF4-FFF2-40B4-BE49-F238E27FC236}">
                <a16:creationId xmlns:a16="http://schemas.microsoft.com/office/drawing/2014/main" id="{0F3657E9-6024-EC9C-B9A2-B647C3A017F9}"/>
              </a:ext>
            </a:extLst>
          </p:cNvPr>
          <p:cNvSpPr/>
          <p:nvPr/>
        </p:nvSpPr>
        <p:spPr>
          <a:xfrm>
            <a:off x="4972340" y="3408688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3" name="菱形 186">
            <a:extLst>
              <a:ext uri="{FF2B5EF4-FFF2-40B4-BE49-F238E27FC236}">
                <a16:creationId xmlns:a16="http://schemas.microsoft.com/office/drawing/2014/main" id="{F412AB0F-2CF0-B2E4-D486-7CABE85FC2BD}"/>
              </a:ext>
            </a:extLst>
          </p:cNvPr>
          <p:cNvSpPr/>
          <p:nvPr/>
        </p:nvSpPr>
        <p:spPr>
          <a:xfrm>
            <a:off x="5162736" y="3408688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145">
                <a:extLst>
                  <a:ext uri="{FF2B5EF4-FFF2-40B4-BE49-F238E27FC236}">
                    <a16:creationId xmlns:a16="http://schemas.microsoft.com/office/drawing/2014/main" id="{F8D947FA-2A15-F1D7-48AC-CC8700A8369F}"/>
                  </a:ext>
                </a:extLst>
              </p:cNvPr>
              <p:cNvSpPr txBox="1"/>
              <p:nvPr/>
            </p:nvSpPr>
            <p:spPr>
              <a:xfrm>
                <a:off x="12824" y="4005703"/>
                <a:ext cx="8382386" cy="181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Check 1:</a:t>
                </a:r>
              </a:p>
              <a:p>
                <a:r>
                  <a:rPr lang="en-US" altLang="zh-CN" sz="2000" dirty="0"/>
                  <a:t>Check 2: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/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/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altLang="zh-CN" sz="2000" dirty="0"/>
                  <a:t>Check 3: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000" dirty="0"/>
              </a:p>
              <a:p>
                <a:r>
                  <a:rPr lang="en-US" altLang="zh-CN" sz="2000" dirty="0"/>
                  <a:t>Check 4: 	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/>
                        </m:acc>
                      </m:e>
                    </m:d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98" name="文本框 145">
                <a:extLst>
                  <a:ext uri="{FF2B5EF4-FFF2-40B4-BE49-F238E27FC236}">
                    <a16:creationId xmlns:a16="http://schemas.microsoft.com/office/drawing/2014/main" id="{F8D947FA-2A15-F1D7-48AC-CC8700A83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" y="4005703"/>
                <a:ext cx="8382386" cy="1819216"/>
              </a:xfrm>
              <a:prstGeom prst="rect">
                <a:avLst/>
              </a:prstGeom>
              <a:blipFill>
                <a:blip r:embed="rId5"/>
                <a:stretch>
                  <a:fillRect l="-727" t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矩形 132">
            <a:extLst>
              <a:ext uri="{FF2B5EF4-FFF2-40B4-BE49-F238E27FC236}">
                <a16:creationId xmlns:a16="http://schemas.microsoft.com/office/drawing/2014/main" id="{6EBC2BBB-09D5-C528-FEBD-FFB66D3CFAF5}"/>
              </a:ext>
            </a:extLst>
          </p:cNvPr>
          <p:cNvSpPr/>
          <p:nvPr/>
        </p:nvSpPr>
        <p:spPr>
          <a:xfrm>
            <a:off x="1128515" y="4093617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文本框 133">
                <a:extLst>
                  <a:ext uri="{FF2B5EF4-FFF2-40B4-BE49-F238E27FC236}">
                    <a16:creationId xmlns:a16="http://schemas.microsoft.com/office/drawing/2014/main" id="{FEF70A1B-94B4-715D-6301-FECDB5408D42}"/>
                  </a:ext>
                </a:extLst>
              </p:cNvPr>
              <p:cNvSpPr txBox="1"/>
              <p:nvPr/>
            </p:nvSpPr>
            <p:spPr>
              <a:xfrm>
                <a:off x="1261318" y="3984703"/>
                <a:ext cx="1051891" cy="373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/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5" name="文本框 133">
                <a:extLst>
                  <a:ext uri="{FF2B5EF4-FFF2-40B4-BE49-F238E27FC236}">
                    <a16:creationId xmlns:a16="http://schemas.microsoft.com/office/drawing/2014/main" id="{FEF70A1B-94B4-715D-6301-FECDB5408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18" y="3984703"/>
                <a:ext cx="1051891" cy="373692"/>
              </a:xfrm>
              <a:prstGeom prst="rect">
                <a:avLst/>
              </a:prstGeom>
              <a:blipFill>
                <a:blip r:embed="rId6"/>
                <a:stretch>
                  <a:fillRect l="-2907" r="-872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矩形 146">
            <a:extLst>
              <a:ext uri="{FF2B5EF4-FFF2-40B4-BE49-F238E27FC236}">
                <a16:creationId xmlns:a16="http://schemas.microsoft.com/office/drawing/2014/main" id="{C0B12D97-CDAF-3D9D-D427-580335E6B3BF}"/>
              </a:ext>
            </a:extLst>
          </p:cNvPr>
          <p:cNvSpPr/>
          <p:nvPr/>
        </p:nvSpPr>
        <p:spPr>
          <a:xfrm>
            <a:off x="1075460" y="5137178"/>
            <a:ext cx="142508" cy="2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7" name="矩形 147">
            <a:extLst>
              <a:ext uri="{FF2B5EF4-FFF2-40B4-BE49-F238E27FC236}">
                <a16:creationId xmlns:a16="http://schemas.microsoft.com/office/drawing/2014/main" id="{EE48597B-0504-5573-6D61-632BE62FF825}"/>
              </a:ext>
            </a:extLst>
          </p:cNvPr>
          <p:cNvSpPr/>
          <p:nvPr/>
        </p:nvSpPr>
        <p:spPr>
          <a:xfrm>
            <a:off x="1320881" y="5137178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8" name="矩形 148">
            <a:extLst>
              <a:ext uri="{FF2B5EF4-FFF2-40B4-BE49-F238E27FC236}">
                <a16:creationId xmlns:a16="http://schemas.microsoft.com/office/drawing/2014/main" id="{5E042D27-CE11-4B4A-2196-BDFA60BAA20B}"/>
              </a:ext>
            </a:extLst>
          </p:cNvPr>
          <p:cNvSpPr/>
          <p:nvPr/>
        </p:nvSpPr>
        <p:spPr>
          <a:xfrm>
            <a:off x="1560369" y="5137178"/>
            <a:ext cx="142508" cy="22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9" name="矩形 149">
            <a:extLst>
              <a:ext uri="{FF2B5EF4-FFF2-40B4-BE49-F238E27FC236}">
                <a16:creationId xmlns:a16="http://schemas.microsoft.com/office/drawing/2014/main" id="{EA903443-981A-D49E-FEBD-093F74AA3FB2}"/>
              </a:ext>
            </a:extLst>
          </p:cNvPr>
          <p:cNvSpPr/>
          <p:nvPr/>
        </p:nvSpPr>
        <p:spPr>
          <a:xfrm>
            <a:off x="1805789" y="5137178"/>
            <a:ext cx="142508" cy="2256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0" name="矩形 150">
            <a:extLst>
              <a:ext uri="{FF2B5EF4-FFF2-40B4-BE49-F238E27FC236}">
                <a16:creationId xmlns:a16="http://schemas.microsoft.com/office/drawing/2014/main" id="{82120DE4-0869-668B-6CF7-4E995DCF15F3}"/>
              </a:ext>
            </a:extLst>
          </p:cNvPr>
          <p:cNvSpPr/>
          <p:nvPr/>
        </p:nvSpPr>
        <p:spPr>
          <a:xfrm>
            <a:off x="2027468" y="5137178"/>
            <a:ext cx="142508" cy="2256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1" name="矩形 151">
            <a:extLst>
              <a:ext uri="{FF2B5EF4-FFF2-40B4-BE49-F238E27FC236}">
                <a16:creationId xmlns:a16="http://schemas.microsoft.com/office/drawing/2014/main" id="{5C4EBD99-E5D0-63FD-561B-69CB76389610}"/>
              </a:ext>
            </a:extLst>
          </p:cNvPr>
          <p:cNvSpPr/>
          <p:nvPr/>
        </p:nvSpPr>
        <p:spPr>
          <a:xfrm>
            <a:off x="2272888" y="5137178"/>
            <a:ext cx="142508" cy="225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2" name="矩形 152">
            <a:extLst>
              <a:ext uri="{FF2B5EF4-FFF2-40B4-BE49-F238E27FC236}">
                <a16:creationId xmlns:a16="http://schemas.microsoft.com/office/drawing/2014/main" id="{BCCF0DF8-0A0D-92B7-9E80-6B7A82FE389D}"/>
              </a:ext>
            </a:extLst>
          </p:cNvPr>
          <p:cNvSpPr/>
          <p:nvPr/>
        </p:nvSpPr>
        <p:spPr>
          <a:xfrm>
            <a:off x="2512377" y="5137178"/>
            <a:ext cx="142508" cy="2256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3" name="矩形 153">
            <a:extLst>
              <a:ext uri="{FF2B5EF4-FFF2-40B4-BE49-F238E27FC236}">
                <a16:creationId xmlns:a16="http://schemas.microsoft.com/office/drawing/2014/main" id="{ECB07399-2F53-06FC-2900-A1CD3FA9341C}"/>
              </a:ext>
            </a:extLst>
          </p:cNvPr>
          <p:cNvSpPr/>
          <p:nvPr/>
        </p:nvSpPr>
        <p:spPr>
          <a:xfrm>
            <a:off x="2757797" y="5137178"/>
            <a:ext cx="142508" cy="2256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4" name="等腰三角形 158">
            <a:extLst>
              <a:ext uri="{FF2B5EF4-FFF2-40B4-BE49-F238E27FC236}">
                <a16:creationId xmlns:a16="http://schemas.microsoft.com/office/drawing/2014/main" id="{BDB9F82A-65E2-6054-3F86-140D64DEC456}"/>
              </a:ext>
            </a:extLst>
          </p:cNvPr>
          <p:cNvSpPr/>
          <p:nvPr/>
        </p:nvSpPr>
        <p:spPr>
          <a:xfrm>
            <a:off x="1987258" y="4102868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205" name="等腰三角形 171">
            <a:extLst>
              <a:ext uri="{FF2B5EF4-FFF2-40B4-BE49-F238E27FC236}">
                <a16:creationId xmlns:a16="http://schemas.microsoft.com/office/drawing/2014/main" id="{7A692783-3405-8A25-C2D3-09252816F4EB}"/>
              </a:ext>
            </a:extLst>
          </p:cNvPr>
          <p:cNvSpPr/>
          <p:nvPr/>
        </p:nvSpPr>
        <p:spPr>
          <a:xfrm>
            <a:off x="2086643" y="448809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206" name="流程图: 接点 172">
            <a:extLst>
              <a:ext uri="{FF2B5EF4-FFF2-40B4-BE49-F238E27FC236}">
                <a16:creationId xmlns:a16="http://schemas.microsoft.com/office/drawing/2014/main" id="{6983B77E-8EDF-08DE-179D-36057F35A719}"/>
              </a:ext>
            </a:extLst>
          </p:cNvPr>
          <p:cNvSpPr/>
          <p:nvPr/>
        </p:nvSpPr>
        <p:spPr>
          <a:xfrm>
            <a:off x="1113101" y="4486104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07" name="菱形 187">
            <a:extLst>
              <a:ext uri="{FF2B5EF4-FFF2-40B4-BE49-F238E27FC236}">
                <a16:creationId xmlns:a16="http://schemas.microsoft.com/office/drawing/2014/main" id="{76BBA68D-2292-051D-CA03-1EC9543E427A}"/>
              </a:ext>
            </a:extLst>
          </p:cNvPr>
          <p:cNvSpPr/>
          <p:nvPr/>
        </p:nvSpPr>
        <p:spPr>
          <a:xfrm>
            <a:off x="3794122" y="5114864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0" name="Title 87">
                <a:extLst>
                  <a:ext uri="{FF2B5EF4-FFF2-40B4-BE49-F238E27FC236}">
                    <a16:creationId xmlns:a16="http://schemas.microsoft.com/office/drawing/2014/main" id="{1B9EFCF3-9B5E-CA5E-31F5-52BB5BC1A1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52460" y="197634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Verify the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10" name="Title 87">
                <a:extLst>
                  <a:ext uri="{FF2B5EF4-FFF2-40B4-BE49-F238E27FC236}">
                    <a16:creationId xmlns:a16="http://schemas.microsoft.com/office/drawing/2014/main" id="{1B9EFCF3-9B5E-CA5E-31F5-52BB5BC1A1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52460" y="197634"/>
                <a:ext cx="10515600" cy="1325563"/>
              </a:xfrm>
              <a:blipFill>
                <a:blip r:embed="rId7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4FDD9B-550C-A429-D971-A0FBBC67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66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流程图: 接点 6">
            <a:extLst>
              <a:ext uri="{FF2B5EF4-FFF2-40B4-BE49-F238E27FC236}">
                <a16:creationId xmlns:a16="http://schemas.microsoft.com/office/drawing/2014/main" id="{C074688E-7FB1-5136-4574-C436CEFDF8CD}"/>
              </a:ext>
            </a:extLst>
          </p:cNvPr>
          <p:cNvSpPr/>
          <p:nvPr/>
        </p:nvSpPr>
        <p:spPr>
          <a:xfrm>
            <a:off x="921873" y="819551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1" name="流程图: 接点 7">
            <a:extLst>
              <a:ext uri="{FF2B5EF4-FFF2-40B4-BE49-F238E27FC236}">
                <a16:creationId xmlns:a16="http://schemas.microsoft.com/office/drawing/2014/main" id="{66A0146C-FE27-7AB8-723F-FE0A63BB7E9A}"/>
              </a:ext>
            </a:extLst>
          </p:cNvPr>
          <p:cNvSpPr/>
          <p:nvPr/>
        </p:nvSpPr>
        <p:spPr>
          <a:xfrm>
            <a:off x="921872" y="106497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2" name="流程图: 接点 8">
            <a:extLst>
              <a:ext uri="{FF2B5EF4-FFF2-40B4-BE49-F238E27FC236}">
                <a16:creationId xmlns:a16="http://schemas.microsoft.com/office/drawing/2014/main" id="{1B1D0857-4372-E035-74F2-B38D95D74DAF}"/>
              </a:ext>
            </a:extLst>
          </p:cNvPr>
          <p:cNvSpPr/>
          <p:nvPr/>
        </p:nvSpPr>
        <p:spPr>
          <a:xfrm>
            <a:off x="921872" y="131039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3" name="流程图: 接点 9">
            <a:extLst>
              <a:ext uri="{FF2B5EF4-FFF2-40B4-BE49-F238E27FC236}">
                <a16:creationId xmlns:a16="http://schemas.microsoft.com/office/drawing/2014/main" id="{7CCD0EBC-94AF-A62B-AD14-EE7951F189ED}"/>
              </a:ext>
            </a:extLst>
          </p:cNvPr>
          <p:cNvSpPr/>
          <p:nvPr/>
        </p:nvSpPr>
        <p:spPr>
          <a:xfrm>
            <a:off x="921871" y="155581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4" name="流程图: 接点 10">
            <a:extLst>
              <a:ext uri="{FF2B5EF4-FFF2-40B4-BE49-F238E27FC236}">
                <a16:creationId xmlns:a16="http://schemas.microsoft.com/office/drawing/2014/main" id="{A15A3B8A-9EA8-0A5B-71B0-497BDB008157}"/>
              </a:ext>
            </a:extLst>
          </p:cNvPr>
          <p:cNvSpPr/>
          <p:nvPr/>
        </p:nvSpPr>
        <p:spPr>
          <a:xfrm>
            <a:off x="921871" y="181905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5" name="流程图: 接点 11">
            <a:extLst>
              <a:ext uri="{FF2B5EF4-FFF2-40B4-BE49-F238E27FC236}">
                <a16:creationId xmlns:a16="http://schemas.microsoft.com/office/drawing/2014/main" id="{EE050714-5226-F251-9763-659DFCBDB12D}"/>
              </a:ext>
            </a:extLst>
          </p:cNvPr>
          <p:cNvSpPr/>
          <p:nvPr/>
        </p:nvSpPr>
        <p:spPr>
          <a:xfrm>
            <a:off x="921870" y="2064480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6" name="流程图: 接点 12">
            <a:extLst>
              <a:ext uri="{FF2B5EF4-FFF2-40B4-BE49-F238E27FC236}">
                <a16:creationId xmlns:a16="http://schemas.microsoft.com/office/drawing/2014/main" id="{3E058174-32D2-F728-74F0-98DFBC21756F}"/>
              </a:ext>
            </a:extLst>
          </p:cNvPr>
          <p:cNvSpPr/>
          <p:nvPr/>
        </p:nvSpPr>
        <p:spPr>
          <a:xfrm>
            <a:off x="921870" y="230990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7" name="流程图: 接点 22">
            <a:extLst>
              <a:ext uri="{FF2B5EF4-FFF2-40B4-BE49-F238E27FC236}">
                <a16:creationId xmlns:a16="http://schemas.microsoft.com/office/drawing/2014/main" id="{5F892663-F480-03E1-7E2E-0F8C56FB38B0}"/>
              </a:ext>
            </a:extLst>
          </p:cNvPr>
          <p:cNvSpPr/>
          <p:nvPr/>
        </p:nvSpPr>
        <p:spPr>
          <a:xfrm>
            <a:off x="1161359" y="819551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8" name="流程图: 接点 23">
            <a:extLst>
              <a:ext uri="{FF2B5EF4-FFF2-40B4-BE49-F238E27FC236}">
                <a16:creationId xmlns:a16="http://schemas.microsoft.com/office/drawing/2014/main" id="{1CBBF0B7-C968-E2D1-EC1C-64CE0078F863}"/>
              </a:ext>
            </a:extLst>
          </p:cNvPr>
          <p:cNvSpPr/>
          <p:nvPr/>
        </p:nvSpPr>
        <p:spPr>
          <a:xfrm>
            <a:off x="1161359" y="106497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9" name="流程图: 接点 24">
            <a:extLst>
              <a:ext uri="{FF2B5EF4-FFF2-40B4-BE49-F238E27FC236}">
                <a16:creationId xmlns:a16="http://schemas.microsoft.com/office/drawing/2014/main" id="{2A974B32-0410-F0E4-DF01-1887FF8466A5}"/>
              </a:ext>
            </a:extLst>
          </p:cNvPr>
          <p:cNvSpPr/>
          <p:nvPr/>
        </p:nvSpPr>
        <p:spPr>
          <a:xfrm>
            <a:off x="1161359" y="131039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0" name="流程图: 接点 25">
            <a:extLst>
              <a:ext uri="{FF2B5EF4-FFF2-40B4-BE49-F238E27FC236}">
                <a16:creationId xmlns:a16="http://schemas.microsoft.com/office/drawing/2014/main" id="{A9CE1081-6E5A-40F1-433F-075241178FFB}"/>
              </a:ext>
            </a:extLst>
          </p:cNvPr>
          <p:cNvSpPr/>
          <p:nvPr/>
        </p:nvSpPr>
        <p:spPr>
          <a:xfrm>
            <a:off x="1161359" y="155581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1" name="流程图: 接点 26">
            <a:extLst>
              <a:ext uri="{FF2B5EF4-FFF2-40B4-BE49-F238E27FC236}">
                <a16:creationId xmlns:a16="http://schemas.microsoft.com/office/drawing/2014/main" id="{108F5526-84B3-51BD-4A61-2D298D4C2A43}"/>
              </a:ext>
            </a:extLst>
          </p:cNvPr>
          <p:cNvSpPr/>
          <p:nvPr/>
        </p:nvSpPr>
        <p:spPr>
          <a:xfrm>
            <a:off x="1161359" y="181905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2" name="流程图: 接点 27">
            <a:extLst>
              <a:ext uri="{FF2B5EF4-FFF2-40B4-BE49-F238E27FC236}">
                <a16:creationId xmlns:a16="http://schemas.microsoft.com/office/drawing/2014/main" id="{810DE431-605E-2C81-81F0-6DFFE202FD27}"/>
              </a:ext>
            </a:extLst>
          </p:cNvPr>
          <p:cNvSpPr/>
          <p:nvPr/>
        </p:nvSpPr>
        <p:spPr>
          <a:xfrm>
            <a:off x="1161357" y="2064480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3" name="流程图: 接点 28">
            <a:extLst>
              <a:ext uri="{FF2B5EF4-FFF2-40B4-BE49-F238E27FC236}">
                <a16:creationId xmlns:a16="http://schemas.microsoft.com/office/drawing/2014/main" id="{7B1F0554-8AF3-35C5-F39C-D9AC94997791}"/>
              </a:ext>
            </a:extLst>
          </p:cNvPr>
          <p:cNvSpPr/>
          <p:nvPr/>
        </p:nvSpPr>
        <p:spPr>
          <a:xfrm>
            <a:off x="1161357" y="230990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4" name="流程图: 接点 64">
            <a:extLst>
              <a:ext uri="{FF2B5EF4-FFF2-40B4-BE49-F238E27FC236}">
                <a16:creationId xmlns:a16="http://schemas.microsoft.com/office/drawing/2014/main" id="{9E5181ED-CCAE-E66A-A6AF-257E172D6FE1}"/>
              </a:ext>
            </a:extLst>
          </p:cNvPr>
          <p:cNvSpPr/>
          <p:nvPr/>
        </p:nvSpPr>
        <p:spPr>
          <a:xfrm>
            <a:off x="1400846" y="819551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5" name="流程图: 接点 65">
            <a:extLst>
              <a:ext uri="{FF2B5EF4-FFF2-40B4-BE49-F238E27FC236}">
                <a16:creationId xmlns:a16="http://schemas.microsoft.com/office/drawing/2014/main" id="{A93F3658-E2D8-AF64-1655-300FB63EA6BD}"/>
              </a:ext>
            </a:extLst>
          </p:cNvPr>
          <p:cNvSpPr/>
          <p:nvPr/>
        </p:nvSpPr>
        <p:spPr>
          <a:xfrm>
            <a:off x="1400845" y="106497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6" name="流程图: 接点 66">
            <a:extLst>
              <a:ext uri="{FF2B5EF4-FFF2-40B4-BE49-F238E27FC236}">
                <a16:creationId xmlns:a16="http://schemas.microsoft.com/office/drawing/2014/main" id="{AB843DA2-68B4-11F7-C2B4-184C1A975570}"/>
              </a:ext>
            </a:extLst>
          </p:cNvPr>
          <p:cNvSpPr/>
          <p:nvPr/>
        </p:nvSpPr>
        <p:spPr>
          <a:xfrm>
            <a:off x="1400845" y="131039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7" name="流程图: 接点 67">
            <a:extLst>
              <a:ext uri="{FF2B5EF4-FFF2-40B4-BE49-F238E27FC236}">
                <a16:creationId xmlns:a16="http://schemas.microsoft.com/office/drawing/2014/main" id="{F6306689-7B7D-8245-00C4-0A2448AF2016}"/>
              </a:ext>
            </a:extLst>
          </p:cNvPr>
          <p:cNvSpPr/>
          <p:nvPr/>
        </p:nvSpPr>
        <p:spPr>
          <a:xfrm>
            <a:off x="1400844" y="155581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8" name="流程图: 接点 68">
            <a:extLst>
              <a:ext uri="{FF2B5EF4-FFF2-40B4-BE49-F238E27FC236}">
                <a16:creationId xmlns:a16="http://schemas.microsoft.com/office/drawing/2014/main" id="{7360814F-C781-FCFD-5A1E-89449A02FCB3}"/>
              </a:ext>
            </a:extLst>
          </p:cNvPr>
          <p:cNvSpPr/>
          <p:nvPr/>
        </p:nvSpPr>
        <p:spPr>
          <a:xfrm>
            <a:off x="1400844" y="181905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9" name="流程图: 接点 69">
            <a:extLst>
              <a:ext uri="{FF2B5EF4-FFF2-40B4-BE49-F238E27FC236}">
                <a16:creationId xmlns:a16="http://schemas.microsoft.com/office/drawing/2014/main" id="{DA3FC32A-4E8F-84B9-914A-BCCEF76DA3ED}"/>
              </a:ext>
            </a:extLst>
          </p:cNvPr>
          <p:cNvSpPr/>
          <p:nvPr/>
        </p:nvSpPr>
        <p:spPr>
          <a:xfrm>
            <a:off x="1400843" y="2064480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0" name="流程图: 接点 70">
            <a:extLst>
              <a:ext uri="{FF2B5EF4-FFF2-40B4-BE49-F238E27FC236}">
                <a16:creationId xmlns:a16="http://schemas.microsoft.com/office/drawing/2014/main" id="{E0374EB5-0316-7D6E-8279-8FCA0C47B713}"/>
              </a:ext>
            </a:extLst>
          </p:cNvPr>
          <p:cNvSpPr/>
          <p:nvPr/>
        </p:nvSpPr>
        <p:spPr>
          <a:xfrm>
            <a:off x="1400843" y="230990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1" name="流程图: 接点 72">
            <a:extLst>
              <a:ext uri="{FF2B5EF4-FFF2-40B4-BE49-F238E27FC236}">
                <a16:creationId xmlns:a16="http://schemas.microsoft.com/office/drawing/2014/main" id="{A722B98F-4D7F-14E9-E980-05A40DCA4D17}"/>
              </a:ext>
            </a:extLst>
          </p:cNvPr>
          <p:cNvSpPr/>
          <p:nvPr/>
        </p:nvSpPr>
        <p:spPr>
          <a:xfrm>
            <a:off x="1640332" y="819551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2" name="流程图: 接点 73">
            <a:extLst>
              <a:ext uri="{FF2B5EF4-FFF2-40B4-BE49-F238E27FC236}">
                <a16:creationId xmlns:a16="http://schemas.microsoft.com/office/drawing/2014/main" id="{B60AFC30-5D83-23B6-4590-B8A4E32FDC2A}"/>
              </a:ext>
            </a:extLst>
          </p:cNvPr>
          <p:cNvSpPr/>
          <p:nvPr/>
        </p:nvSpPr>
        <p:spPr>
          <a:xfrm>
            <a:off x="1640330" y="106497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3" name="流程图: 接点 74">
            <a:extLst>
              <a:ext uri="{FF2B5EF4-FFF2-40B4-BE49-F238E27FC236}">
                <a16:creationId xmlns:a16="http://schemas.microsoft.com/office/drawing/2014/main" id="{76B7C63B-DF30-62A1-A456-FA3D26609943}"/>
              </a:ext>
            </a:extLst>
          </p:cNvPr>
          <p:cNvSpPr/>
          <p:nvPr/>
        </p:nvSpPr>
        <p:spPr>
          <a:xfrm>
            <a:off x="1640330" y="131039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4" name="流程图: 接点 75">
            <a:extLst>
              <a:ext uri="{FF2B5EF4-FFF2-40B4-BE49-F238E27FC236}">
                <a16:creationId xmlns:a16="http://schemas.microsoft.com/office/drawing/2014/main" id="{334D2CD6-C36F-B1BC-6944-529FAC3EDB04}"/>
              </a:ext>
            </a:extLst>
          </p:cNvPr>
          <p:cNvSpPr/>
          <p:nvPr/>
        </p:nvSpPr>
        <p:spPr>
          <a:xfrm>
            <a:off x="1640329" y="155581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5" name="流程图: 接点 76">
            <a:extLst>
              <a:ext uri="{FF2B5EF4-FFF2-40B4-BE49-F238E27FC236}">
                <a16:creationId xmlns:a16="http://schemas.microsoft.com/office/drawing/2014/main" id="{DDA7CA54-10B2-1A0D-FFE1-49B55BB6EAE1}"/>
              </a:ext>
            </a:extLst>
          </p:cNvPr>
          <p:cNvSpPr/>
          <p:nvPr/>
        </p:nvSpPr>
        <p:spPr>
          <a:xfrm>
            <a:off x="1640329" y="181905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6" name="流程图: 接点 77">
            <a:extLst>
              <a:ext uri="{FF2B5EF4-FFF2-40B4-BE49-F238E27FC236}">
                <a16:creationId xmlns:a16="http://schemas.microsoft.com/office/drawing/2014/main" id="{9B7571C1-A4D3-CF8D-F6BC-9A2343F1A783}"/>
              </a:ext>
            </a:extLst>
          </p:cNvPr>
          <p:cNvSpPr/>
          <p:nvPr/>
        </p:nvSpPr>
        <p:spPr>
          <a:xfrm>
            <a:off x="1640328" y="2064480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7" name="流程图: 接点 78">
            <a:extLst>
              <a:ext uri="{FF2B5EF4-FFF2-40B4-BE49-F238E27FC236}">
                <a16:creationId xmlns:a16="http://schemas.microsoft.com/office/drawing/2014/main" id="{B657005D-7DBC-7420-9292-F582D14A633A}"/>
              </a:ext>
            </a:extLst>
          </p:cNvPr>
          <p:cNvSpPr/>
          <p:nvPr/>
        </p:nvSpPr>
        <p:spPr>
          <a:xfrm>
            <a:off x="1640328" y="230990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8" name="流程图: 接点 80">
            <a:extLst>
              <a:ext uri="{FF2B5EF4-FFF2-40B4-BE49-F238E27FC236}">
                <a16:creationId xmlns:a16="http://schemas.microsoft.com/office/drawing/2014/main" id="{30755F8B-7B27-6040-F972-597978E252A2}"/>
              </a:ext>
            </a:extLst>
          </p:cNvPr>
          <p:cNvSpPr/>
          <p:nvPr/>
        </p:nvSpPr>
        <p:spPr>
          <a:xfrm>
            <a:off x="1879818" y="819551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9" name="流程图: 接点 81">
            <a:extLst>
              <a:ext uri="{FF2B5EF4-FFF2-40B4-BE49-F238E27FC236}">
                <a16:creationId xmlns:a16="http://schemas.microsoft.com/office/drawing/2014/main" id="{BBE95B39-C44E-E669-CEF5-61F3A066FB99}"/>
              </a:ext>
            </a:extLst>
          </p:cNvPr>
          <p:cNvSpPr/>
          <p:nvPr/>
        </p:nvSpPr>
        <p:spPr>
          <a:xfrm>
            <a:off x="1879817" y="106497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0" name="流程图: 接点 82">
            <a:extLst>
              <a:ext uri="{FF2B5EF4-FFF2-40B4-BE49-F238E27FC236}">
                <a16:creationId xmlns:a16="http://schemas.microsoft.com/office/drawing/2014/main" id="{B88850DA-F250-0A3F-BFBF-13B6D45C556E}"/>
              </a:ext>
            </a:extLst>
          </p:cNvPr>
          <p:cNvSpPr/>
          <p:nvPr/>
        </p:nvSpPr>
        <p:spPr>
          <a:xfrm>
            <a:off x="1879817" y="131039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1" name="流程图: 接点 83">
            <a:extLst>
              <a:ext uri="{FF2B5EF4-FFF2-40B4-BE49-F238E27FC236}">
                <a16:creationId xmlns:a16="http://schemas.microsoft.com/office/drawing/2014/main" id="{DFD1CE01-CA2F-1A30-CB30-4322553A0A2E}"/>
              </a:ext>
            </a:extLst>
          </p:cNvPr>
          <p:cNvSpPr/>
          <p:nvPr/>
        </p:nvSpPr>
        <p:spPr>
          <a:xfrm>
            <a:off x="1879816" y="1555819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2" name="流程图: 接点 84">
            <a:extLst>
              <a:ext uri="{FF2B5EF4-FFF2-40B4-BE49-F238E27FC236}">
                <a16:creationId xmlns:a16="http://schemas.microsoft.com/office/drawing/2014/main" id="{483E5E68-996C-BD2A-2C72-F228FB451784}"/>
              </a:ext>
            </a:extLst>
          </p:cNvPr>
          <p:cNvSpPr/>
          <p:nvPr/>
        </p:nvSpPr>
        <p:spPr>
          <a:xfrm>
            <a:off x="1879816" y="181905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3" name="流程图: 接点 85">
            <a:extLst>
              <a:ext uri="{FF2B5EF4-FFF2-40B4-BE49-F238E27FC236}">
                <a16:creationId xmlns:a16="http://schemas.microsoft.com/office/drawing/2014/main" id="{D6C503B3-2A6B-C594-81B2-5E8BA420754F}"/>
              </a:ext>
            </a:extLst>
          </p:cNvPr>
          <p:cNvSpPr/>
          <p:nvPr/>
        </p:nvSpPr>
        <p:spPr>
          <a:xfrm>
            <a:off x="1879816" y="2064480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4" name="流程图: 接点 86">
            <a:extLst>
              <a:ext uri="{FF2B5EF4-FFF2-40B4-BE49-F238E27FC236}">
                <a16:creationId xmlns:a16="http://schemas.microsoft.com/office/drawing/2014/main" id="{7F921E62-AF18-17CC-B70E-8E661FA15134}"/>
              </a:ext>
            </a:extLst>
          </p:cNvPr>
          <p:cNvSpPr/>
          <p:nvPr/>
        </p:nvSpPr>
        <p:spPr>
          <a:xfrm>
            <a:off x="1879816" y="230990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5" name="流程图: 接点 88">
            <a:extLst>
              <a:ext uri="{FF2B5EF4-FFF2-40B4-BE49-F238E27FC236}">
                <a16:creationId xmlns:a16="http://schemas.microsoft.com/office/drawing/2014/main" id="{E2EE5A13-EEFB-F2EF-94C1-F8386B682AEB}"/>
              </a:ext>
            </a:extLst>
          </p:cNvPr>
          <p:cNvSpPr/>
          <p:nvPr/>
        </p:nvSpPr>
        <p:spPr>
          <a:xfrm>
            <a:off x="2119305" y="819551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6" name="流程图: 接点 89">
            <a:extLst>
              <a:ext uri="{FF2B5EF4-FFF2-40B4-BE49-F238E27FC236}">
                <a16:creationId xmlns:a16="http://schemas.microsoft.com/office/drawing/2014/main" id="{A90BC47B-7F57-46EF-C0CD-51018C6E3C10}"/>
              </a:ext>
            </a:extLst>
          </p:cNvPr>
          <p:cNvSpPr/>
          <p:nvPr/>
        </p:nvSpPr>
        <p:spPr>
          <a:xfrm>
            <a:off x="2119304" y="106497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7" name="流程图: 接点 90">
            <a:extLst>
              <a:ext uri="{FF2B5EF4-FFF2-40B4-BE49-F238E27FC236}">
                <a16:creationId xmlns:a16="http://schemas.microsoft.com/office/drawing/2014/main" id="{6BABC364-9712-53E6-EB7D-E62D716BDB2B}"/>
              </a:ext>
            </a:extLst>
          </p:cNvPr>
          <p:cNvSpPr/>
          <p:nvPr/>
        </p:nvSpPr>
        <p:spPr>
          <a:xfrm>
            <a:off x="2119304" y="131039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8" name="流程图: 接点 91">
            <a:extLst>
              <a:ext uri="{FF2B5EF4-FFF2-40B4-BE49-F238E27FC236}">
                <a16:creationId xmlns:a16="http://schemas.microsoft.com/office/drawing/2014/main" id="{63B5DBE7-A997-9FCB-4571-0E7FBCC3F946}"/>
              </a:ext>
            </a:extLst>
          </p:cNvPr>
          <p:cNvSpPr/>
          <p:nvPr/>
        </p:nvSpPr>
        <p:spPr>
          <a:xfrm>
            <a:off x="2119304" y="1555819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9" name="流程图: 接点 92">
            <a:extLst>
              <a:ext uri="{FF2B5EF4-FFF2-40B4-BE49-F238E27FC236}">
                <a16:creationId xmlns:a16="http://schemas.microsoft.com/office/drawing/2014/main" id="{E73BC252-4E85-A66E-EA77-2F49BA6ACEB5}"/>
              </a:ext>
            </a:extLst>
          </p:cNvPr>
          <p:cNvSpPr/>
          <p:nvPr/>
        </p:nvSpPr>
        <p:spPr>
          <a:xfrm>
            <a:off x="2119304" y="181905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0" name="流程图: 接点 93">
            <a:extLst>
              <a:ext uri="{FF2B5EF4-FFF2-40B4-BE49-F238E27FC236}">
                <a16:creationId xmlns:a16="http://schemas.microsoft.com/office/drawing/2014/main" id="{68670D41-CCC3-BD88-ECCA-6D0D1C87B748}"/>
              </a:ext>
            </a:extLst>
          </p:cNvPr>
          <p:cNvSpPr/>
          <p:nvPr/>
        </p:nvSpPr>
        <p:spPr>
          <a:xfrm>
            <a:off x="2119302" y="2064480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1" name="流程图: 接点 94">
            <a:extLst>
              <a:ext uri="{FF2B5EF4-FFF2-40B4-BE49-F238E27FC236}">
                <a16:creationId xmlns:a16="http://schemas.microsoft.com/office/drawing/2014/main" id="{26B76B05-798F-61E0-FF84-C77327F36C3D}"/>
              </a:ext>
            </a:extLst>
          </p:cNvPr>
          <p:cNvSpPr/>
          <p:nvPr/>
        </p:nvSpPr>
        <p:spPr>
          <a:xfrm>
            <a:off x="2119302" y="230990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2" name="流程图: 接点 96">
            <a:extLst>
              <a:ext uri="{FF2B5EF4-FFF2-40B4-BE49-F238E27FC236}">
                <a16:creationId xmlns:a16="http://schemas.microsoft.com/office/drawing/2014/main" id="{43FB5EEC-F35E-D6B9-3A60-3D2C9E104D87}"/>
              </a:ext>
            </a:extLst>
          </p:cNvPr>
          <p:cNvSpPr/>
          <p:nvPr/>
        </p:nvSpPr>
        <p:spPr>
          <a:xfrm>
            <a:off x="2358791" y="819551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3" name="流程图: 接点 97">
            <a:extLst>
              <a:ext uri="{FF2B5EF4-FFF2-40B4-BE49-F238E27FC236}">
                <a16:creationId xmlns:a16="http://schemas.microsoft.com/office/drawing/2014/main" id="{65A32732-C437-6683-6C50-2A3667ED6124}"/>
              </a:ext>
            </a:extLst>
          </p:cNvPr>
          <p:cNvSpPr/>
          <p:nvPr/>
        </p:nvSpPr>
        <p:spPr>
          <a:xfrm>
            <a:off x="2358790" y="106497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4" name="流程图: 接点 98">
            <a:extLst>
              <a:ext uri="{FF2B5EF4-FFF2-40B4-BE49-F238E27FC236}">
                <a16:creationId xmlns:a16="http://schemas.microsoft.com/office/drawing/2014/main" id="{16D65EF7-B432-2B43-98D8-79493692BC36}"/>
              </a:ext>
            </a:extLst>
          </p:cNvPr>
          <p:cNvSpPr/>
          <p:nvPr/>
        </p:nvSpPr>
        <p:spPr>
          <a:xfrm>
            <a:off x="2358790" y="131039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5" name="流程图: 接点 99">
            <a:extLst>
              <a:ext uri="{FF2B5EF4-FFF2-40B4-BE49-F238E27FC236}">
                <a16:creationId xmlns:a16="http://schemas.microsoft.com/office/drawing/2014/main" id="{3D933511-FC73-2089-FF4C-BC4F0EF353D1}"/>
              </a:ext>
            </a:extLst>
          </p:cNvPr>
          <p:cNvSpPr/>
          <p:nvPr/>
        </p:nvSpPr>
        <p:spPr>
          <a:xfrm>
            <a:off x="2358789" y="1555819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6" name="流程图: 接点 100">
            <a:extLst>
              <a:ext uri="{FF2B5EF4-FFF2-40B4-BE49-F238E27FC236}">
                <a16:creationId xmlns:a16="http://schemas.microsoft.com/office/drawing/2014/main" id="{85A37D85-DA22-1A65-FA9B-A7CFD741A940}"/>
              </a:ext>
            </a:extLst>
          </p:cNvPr>
          <p:cNvSpPr/>
          <p:nvPr/>
        </p:nvSpPr>
        <p:spPr>
          <a:xfrm>
            <a:off x="2358789" y="181905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7" name="流程图: 接点 101">
            <a:extLst>
              <a:ext uri="{FF2B5EF4-FFF2-40B4-BE49-F238E27FC236}">
                <a16:creationId xmlns:a16="http://schemas.microsoft.com/office/drawing/2014/main" id="{DCB8D65D-A9A2-B40A-A92D-568E29ED6BC8}"/>
              </a:ext>
            </a:extLst>
          </p:cNvPr>
          <p:cNvSpPr/>
          <p:nvPr/>
        </p:nvSpPr>
        <p:spPr>
          <a:xfrm>
            <a:off x="2358787" y="2064480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8" name="流程图: 接点 102">
            <a:extLst>
              <a:ext uri="{FF2B5EF4-FFF2-40B4-BE49-F238E27FC236}">
                <a16:creationId xmlns:a16="http://schemas.microsoft.com/office/drawing/2014/main" id="{3C475F61-C252-DD78-3F95-2848EC9B9F64}"/>
              </a:ext>
            </a:extLst>
          </p:cNvPr>
          <p:cNvSpPr/>
          <p:nvPr/>
        </p:nvSpPr>
        <p:spPr>
          <a:xfrm>
            <a:off x="2358787" y="230990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9" name="流程图: 接点 104">
            <a:extLst>
              <a:ext uri="{FF2B5EF4-FFF2-40B4-BE49-F238E27FC236}">
                <a16:creationId xmlns:a16="http://schemas.microsoft.com/office/drawing/2014/main" id="{8957DAC6-C455-EA3D-E22E-6C449E5B0B18}"/>
              </a:ext>
            </a:extLst>
          </p:cNvPr>
          <p:cNvSpPr/>
          <p:nvPr/>
        </p:nvSpPr>
        <p:spPr>
          <a:xfrm>
            <a:off x="2598276" y="819551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0" name="流程图: 接点 105">
            <a:extLst>
              <a:ext uri="{FF2B5EF4-FFF2-40B4-BE49-F238E27FC236}">
                <a16:creationId xmlns:a16="http://schemas.microsoft.com/office/drawing/2014/main" id="{3E65F517-8CC8-94C9-9061-CC038907F4BB}"/>
              </a:ext>
            </a:extLst>
          </p:cNvPr>
          <p:cNvSpPr/>
          <p:nvPr/>
        </p:nvSpPr>
        <p:spPr>
          <a:xfrm>
            <a:off x="2598275" y="106497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1" name="流程图: 接点 106">
            <a:extLst>
              <a:ext uri="{FF2B5EF4-FFF2-40B4-BE49-F238E27FC236}">
                <a16:creationId xmlns:a16="http://schemas.microsoft.com/office/drawing/2014/main" id="{42220E3B-4AE8-A310-0DF5-D34B8D30D172}"/>
              </a:ext>
            </a:extLst>
          </p:cNvPr>
          <p:cNvSpPr/>
          <p:nvPr/>
        </p:nvSpPr>
        <p:spPr>
          <a:xfrm>
            <a:off x="2598275" y="131039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2" name="流程图: 接点 107">
            <a:extLst>
              <a:ext uri="{FF2B5EF4-FFF2-40B4-BE49-F238E27FC236}">
                <a16:creationId xmlns:a16="http://schemas.microsoft.com/office/drawing/2014/main" id="{19EDBA17-3E42-093B-7994-27BC647843C5}"/>
              </a:ext>
            </a:extLst>
          </p:cNvPr>
          <p:cNvSpPr/>
          <p:nvPr/>
        </p:nvSpPr>
        <p:spPr>
          <a:xfrm>
            <a:off x="2598274" y="1555819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3" name="流程图: 接点 108">
            <a:extLst>
              <a:ext uri="{FF2B5EF4-FFF2-40B4-BE49-F238E27FC236}">
                <a16:creationId xmlns:a16="http://schemas.microsoft.com/office/drawing/2014/main" id="{876B8D12-E8AF-5B8B-8380-01095C23C071}"/>
              </a:ext>
            </a:extLst>
          </p:cNvPr>
          <p:cNvSpPr/>
          <p:nvPr/>
        </p:nvSpPr>
        <p:spPr>
          <a:xfrm>
            <a:off x="2598274" y="181905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4" name="流程图: 接点 109">
            <a:extLst>
              <a:ext uri="{FF2B5EF4-FFF2-40B4-BE49-F238E27FC236}">
                <a16:creationId xmlns:a16="http://schemas.microsoft.com/office/drawing/2014/main" id="{89D23F32-F36A-D2A0-A125-0238DF9F007A}"/>
              </a:ext>
            </a:extLst>
          </p:cNvPr>
          <p:cNvSpPr/>
          <p:nvPr/>
        </p:nvSpPr>
        <p:spPr>
          <a:xfrm>
            <a:off x="2598273" y="2064480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5" name="流程图: 接点 110">
            <a:extLst>
              <a:ext uri="{FF2B5EF4-FFF2-40B4-BE49-F238E27FC236}">
                <a16:creationId xmlns:a16="http://schemas.microsoft.com/office/drawing/2014/main" id="{E71080F1-4B45-BDAA-AD09-26EA2191E0A5}"/>
              </a:ext>
            </a:extLst>
          </p:cNvPr>
          <p:cNvSpPr/>
          <p:nvPr/>
        </p:nvSpPr>
        <p:spPr>
          <a:xfrm>
            <a:off x="2598273" y="230990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6" name="双括号 5">
            <a:extLst>
              <a:ext uri="{FF2B5EF4-FFF2-40B4-BE49-F238E27FC236}">
                <a16:creationId xmlns:a16="http://schemas.microsoft.com/office/drawing/2014/main" id="{34103D8E-0A98-FD9D-2305-C47D29EBD52E}"/>
              </a:ext>
            </a:extLst>
          </p:cNvPr>
          <p:cNvSpPr/>
          <p:nvPr/>
        </p:nvSpPr>
        <p:spPr>
          <a:xfrm>
            <a:off x="682384" y="609733"/>
            <a:ext cx="2317668" cy="22958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157" name="流程图: 接点 13">
            <a:extLst>
              <a:ext uri="{FF2B5EF4-FFF2-40B4-BE49-F238E27FC236}">
                <a16:creationId xmlns:a16="http://schemas.microsoft.com/office/drawing/2014/main" id="{8C679135-868A-4FF5-D75E-9CDFCF18A596}"/>
              </a:ext>
            </a:extLst>
          </p:cNvPr>
          <p:cNvSpPr/>
          <p:nvPr/>
        </p:nvSpPr>
        <p:spPr>
          <a:xfrm>
            <a:off x="921869" y="2555326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8" name="流程图: 接点 29">
            <a:extLst>
              <a:ext uri="{FF2B5EF4-FFF2-40B4-BE49-F238E27FC236}">
                <a16:creationId xmlns:a16="http://schemas.microsoft.com/office/drawing/2014/main" id="{53BB3523-23D6-67A7-F9EA-037BC140FDC5}"/>
              </a:ext>
            </a:extLst>
          </p:cNvPr>
          <p:cNvSpPr/>
          <p:nvPr/>
        </p:nvSpPr>
        <p:spPr>
          <a:xfrm>
            <a:off x="1161356" y="255532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9" name="流程图: 接点 71">
            <a:extLst>
              <a:ext uri="{FF2B5EF4-FFF2-40B4-BE49-F238E27FC236}">
                <a16:creationId xmlns:a16="http://schemas.microsoft.com/office/drawing/2014/main" id="{6176B369-DE99-5173-8E1F-AB6D4EDF9CC3}"/>
              </a:ext>
            </a:extLst>
          </p:cNvPr>
          <p:cNvSpPr/>
          <p:nvPr/>
        </p:nvSpPr>
        <p:spPr>
          <a:xfrm>
            <a:off x="1400842" y="2555326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0" name="流程图: 接点 79">
            <a:extLst>
              <a:ext uri="{FF2B5EF4-FFF2-40B4-BE49-F238E27FC236}">
                <a16:creationId xmlns:a16="http://schemas.microsoft.com/office/drawing/2014/main" id="{77883229-020D-61C0-C592-848944348962}"/>
              </a:ext>
            </a:extLst>
          </p:cNvPr>
          <p:cNvSpPr/>
          <p:nvPr/>
        </p:nvSpPr>
        <p:spPr>
          <a:xfrm>
            <a:off x="1640327" y="2555326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1" name="流程图: 接点 87">
            <a:extLst>
              <a:ext uri="{FF2B5EF4-FFF2-40B4-BE49-F238E27FC236}">
                <a16:creationId xmlns:a16="http://schemas.microsoft.com/office/drawing/2014/main" id="{A023668C-9324-8330-2367-B061DA426910}"/>
              </a:ext>
            </a:extLst>
          </p:cNvPr>
          <p:cNvSpPr/>
          <p:nvPr/>
        </p:nvSpPr>
        <p:spPr>
          <a:xfrm>
            <a:off x="1879815" y="2555326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2" name="流程图: 接点 95">
            <a:extLst>
              <a:ext uri="{FF2B5EF4-FFF2-40B4-BE49-F238E27FC236}">
                <a16:creationId xmlns:a16="http://schemas.microsoft.com/office/drawing/2014/main" id="{46AAAE4D-DD97-BAFE-554E-9919C8265A11}"/>
              </a:ext>
            </a:extLst>
          </p:cNvPr>
          <p:cNvSpPr/>
          <p:nvPr/>
        </p:nvSpPr>
        <p:spPr>
          <a:xfrm>
            <a:off x="2119301" y="2555326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3" name="流程图: 接点 103">
            <a:extLst>
              <a:ext uri="{FF2B5EF4-FFF2-40B4-BE49-F238E27FC236}">
                <a16:creationId xmlns:a16="http://schemas.microsoft.com/office/drawing/2014/main" id="{13476F31-2CCA-95CF-6D80-A01270C149C6}"/>
              </a:ext>
            </a:extLst>
          </p:cNvPr>
          <p:cNvSpPr/>
          <p:nvPr/>
        </p:nvSpPr>
        <p:spPr>
          <a:xfrm>
            <a:off x="2358786" y="2555326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4" name="流程图: 接点 111">
            <a:extLst>
              <a:ext uri="{FF2B5EF4-FFF2-40B4-BE49-F238E27FC236}">
                <a16:creationId xmlns:a16="http://schemas.microsoft.com/office/drawing/2014/main" id="{4E02F182-6D75-4317-9A68-F93476F13C23}"/>
              </a:ext>
            </a:extLst>
          </p:cNvPr>
          <p:cNvSpPr/>
          <p:nvPr/>
        </p:nvSpPr>
        <p:spPr>
          <a:xfrm>
            <a:off x="2598273" y="2555326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41">
                <a:extLst>
                  <a:ext uri="{FF2B5EF4-FFF2-40B4-BE49-F238E27FC236}">
                    <a16:creationId xmlns:a16="http://schemas.microsoft.com/office/drawing/2014/main" id="{AD4CF8E1-6D2D-388A-9CA6-F66002C9EDC8}"/>
                  </a:ext>
                </a:extLst>
              </p:cNvPr>
              <p:cNvSpPr txBox="1"/>
              <p:nvPr/>
            </p:nvSpPr>
            <p:spPr>
              <a:xfrm>
                <a:off x="775601" y="625993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ro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5" name="文本框 141">
                <a:extLst>
                  <a:ext uri="{FF2B5EF4-FFF2-40B4-BE49-F238E27FC236}">
                    <a16:creationId xmlns:a16="http://schemas.microsoft.com/office/drawing/2014/main" id="{AD4CF8E1-6D2D-388A-9CA6-F66002C9E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01" y="625993"/>
                <a:ext cx="6096000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44">
                <a:extLst>
                  <a:ext uri="{FF2B5EF4-FFF2-40B4-BE49-F238E27FC236}">
                    <a16:creationId xmlns:a16="http://schemas.microsoft.com/office/drawing/2014/main" id="{387C8C0D-00E4-6137-116F-4CAD200B21D7}"/>
                  </a:ext>
                </a:extLst>
              </p:cNvPr>
              <p:cNvSpPr txBox="1"/>
              <p:nvPr/>
            </p:nvSpPr>
            <p:spPr>
              <a:xfrm>
                <a:off x="-1425659" y="-36462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          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6" name="文本框 144">
                <a:extLst>
                  <a:ext uri="{FF2B5EF4-FFF2-40B4-BE49-F238E27FC236}">
                    <a16:creationId xmlns:a16="http://schemas.microsoft.com/office/drawing/2014/main" id="{387C8C0D-00E4-6137-116F-4CAD200B2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5659" y="-36462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等腰三角形 154">
            <a:extLst>
              <a:ext uri="{FF2B5EF4-FFF2-40B4-BE49-F238E27FC236}">
                <a16:creationId xmlns:a16="http://schemas.microsoft.com/office/drawing/2014/main" id="{A443CC15-F92F-68C5-267B-C0A05729256A}"/>
              </a:ext>
            </a:extLst>
          </p:cNvPr>
          <p:cNvSpPr/>
          <p:nvPr/>
        </p:nvSpPr>
        <p:spPr>
          <a:xfrm>
            <a:off x="1710556" y="132925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68" name="等腰三角形 155">
            <a:extLst>
              <a:ext uri="{FF2B5EF4-FFF2-40B4-BE49-F238E27FC236}">
                <a16:creationId xmlns:a16="http://schemas.microsoft.com/office/drawing/2014/main" id="{50EFCD29-62F6-2FB8-FC42-6034F876AC92}"/>
              </a:ext>
            </a:extLst>
          </p:cNvPr>
          <p:cNvSpPr/>
          <p:nvPr/>
        </p:nvSpPr>
        <p:spPr>
          <a:xfrm>
            <a:off x="1934485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69" name="等腰三角形 156">
            <a:extLst>
              <a:ext uri="{FF2B5EF4-FFF2-40B4-BE49-F238E27FC236}">
                <a16:creationId xmlns:a16="http://schemas.microsoft.com/office/drawing/2014/main" id="{767F9C1E-F85A-48C7-653F-E3B3448312D4}"/>
              </a:ext>
            </a:extLst>
          </p:cNvPr>
          <p:cNvSpPr/>
          <p:nvPr/>
        </p:nvSpPr>
        <p:spPr>
          <a:xfrm>
            <a:off x="2158412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0" name="等腰三角形 157">
            <a:extLst>
              <a:ext uri="{FF2B5EF4-FFF2-40B4-BE49-F238E27FC236}">
                <a16:creationId xmlns:a16="http://schemas.microsoft.com/office/drawing/2014/main" id="{6DEB45DC-AC67-AE0D-0809-04A39307DE5B}"/>
              </a:ext>
            </a:extLst>
          </p:cNvPr>
          <p:cNvSpPr/>
          <p:nvPr/>
        </p:nvSpPr>
        <p:spPr>
          <a:xfrm>
            <a:off x="2382341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1" name="等号 138">
            <a:extLst>
              <a:ext uri="{FF2B5EF4-FFF2-40B4-BE49-F238E27FC236}">
                <a16:creationId xmlns:a16="http://schemas.microsoft.com/office/drawing/2014/main" id="{0233989C-1386-F83F-DE42-73B50B6F4245}"/>
              </a:ext>
            </a:extLst>
          </p:cNvPr>
          <p:cNvSpPr/>
          <p:nvPr/>
        </p:nvSpPr>
        <p:spPr>
          <a:xfrm>
            <a:off x="2837758" y="791339"/>
            <a:ext cx="336923" cy="189008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72" name="等号 143">
            <a:extLst>
              <a:ext uri="{FF2B5EF4-FFF2-40B4-BE49-F238E27FC236}">
                <a16:creationId xmlns:a16="http://schemas.microsoft.com/office/drawing/2014/main" id="{312C7316-DE4A-51F7-7C4E-C83B8D48FC68}"/>
              </a:ext>
            </a:extLst>
          </p:cNvPr>
          <p:cNvSpPr/>
          <p:nvPr/>
        </p:nvSpPr>
        <p:spPr>
          <a:xfrm rot="16200000">
            <a:off x="1079178" y="353452"/>
            <a:ext cx="320633" cy="29482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73" name="矩形 137">
            <a:extLst>
              <a:ext uri="{FF2B5EF4-FFF2-40B4-BE49-F238E27FC236}">
                <a16:creationId xmlns:a16="http://schemas.microsoft.com/office/drawing/2014/main" id="{D180C542-19A7-0FCF-3042-E307473A4780}"/>
              </a:ext>
            </a:extLst>
          </p:cNvPr>
          <p:cNvSpPr/>
          <p:nvPr/>
        </p:nvSpPr>
        <p:spPr>
          <a:xfrm>
            <a:off x="846646" y="763135"/>
            <a:ext cx="1991096" cy="245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4" name="矩形 142">
            <a:extLst>
              <a:ext uri="{FF2B5EF4-FFF2-40B4-BE49-F238E27FC236}">
                <a16:creationId xmlns:a16="http://schemas.microsoft.com/office/drawing/2014/main" id="{A5FF4853-4158-E64C-7C46-87956ABEBEC4}"/>
              </a:ext>
            </a:extLst>
          </p:cNvPr>
          <p:cNvSpPr/>
          <p:nvPr/>
        </p:nvSpPr>
        <p:spPr>
          <a:xfrm>
            <a:off x="1139567" y="685037"/>
            <a:ext cx="197927" cy="2128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5" name="箭头: 下 113">
            <a:extLst>
              <a:ext uri="{FF2B5EF4-FFF2-40B4-BE49-F238E27FC236}">
                <a16:creationId xmlns:a16="http://schemas.microsoft.com/office/drawing/2014/main" id="{429BA829-EBE3-04AB-F604-08151D53E58F}"/>
              </a:ext>
            </a:extLst>
          </p:cNvPr>
          <p:cNvSpPr/>
          <p:nvPr/>
        </p:nvSpPr>
        <p:spPr>
          <a:xfrm>
            <a:off x="1222712" y="2868042"/>
            <a:ext cx="1254826" cy="478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728" dirty="0"/>
              <a:t>Fold</a:t>
            </a:r>
            <a:endParaRPr lang="en-US" sz="1728" dirty="0"/>
          </a:p>
        </p:txBody>
      </p:sp>
      <p:sp>
        <p:nvSpPr>
          <p:cNvPr id="176" name="双括号 114">
            <a:extLst>
              <a:ext uri="{FF2B5EF4-FFF2-40B4-BE49-F238E27FC236}">
                <a16:creationId xmlns:a16="http://schemas.microsoft.com/office/drawing/2014/main" id="{F9B74BAA-5F1C-E8AD-2654-B8B3718BEFC0}"/>
              </a:ext>
            </a:extLst>
          </p:cNvPr>
          <p:cNvSpPr/>
          <p:nvPr/>
        </p:nvSpPr>
        <p:spPr>
          <a:xfrm>
            <a:off x="682384" y="3330191"/>
            <a:ext cx="2317668" cy="44928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7" name="矩形 124">
            <a:extLst>
              <a:ext uri="{FF2B5EF4-FFF2-40B4-BE49-F238E27FC236}">
                <a16:creationId xmlns:a16="http://schemas.microsoft.com/office/drawing/2014/main" id="{8AB339AE-98CC-32EF-863E-5E1D21C99313}"/>
              </a:ext>
            </a:extLst>
          </p:cNvPr>
          <p:cNvSpPr/>
          <p:nvPr/>
        </p:nvSpPr>
        <p:spPr>
          <a:xfrm>
            <a:off x="921866" y="3455868"/>
            <a:ext cx="142508" cy="2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8" name="矩形 125">
            <a:extLst>
              <a:ext uri="{FF2B5EF4-FFF2-40B4-BE49-F238E27FC236}">
                <a16:creationId xmlns:a16="http://schemas.microsoft.com/office/drawing/2014/main" id="{AF6B5E3B-F5A0-FAD4-DB64-7E146CE70C0C}"/>
              </a:ext>
            </a:extLst>
          </p:cNvPr>
          <p:cNvSpPr/>
          <p:nvPr/>
        </p:nvSpPr>
        <p:spPr>
          <a:xfrm>
            <a:off x="1167288" y="3455868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9" name="矩形 126">
            <a:extLst>
              <a:ext uri="{FF2B5EF4-FFF2-40B4-BE49-F238E27FC236}">
                <a16:creationId xmlns:a16="http://schemas.microsoft.com/office/drawing/2014/main" id="{3170C76A-B255-34B9-A333-8CA11CC03710}"/>
              </a:ext>
            </a:extLst>
          </p:cNvPr>
          <p:cNvSpPr/>
          <p:nvPr/>
        </p:nvSpPr>
        <p:spPr>
          <a:xfrm>
            <a:off x="1406776" y="3455868"/>
            <a:ext cx="142508" cy="22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0" name="矩形 127">
            <a:extLst>
              <a:ext uri="{FF2B5EF4-FFF2-40B4-BE49-F238E27FC236}">
                <a16:creationId xmlns:a16="http://schemas.microsoft.com/office/drawing/2014/main" id="{E3FFF806-1D6B-4B13-70D9-D8E7AF1795C4}"/>
              </a:ext>
            </a:extLst>
          </p:cNvPr>
          <p:cNvSpPr/>
          <p:nvPr/>
        </p:nvSpPr>
        <p:spPr>
          <a:xfrm>
            <a:off x="1652196" y="3455868"/>
            <a:ext cx="142508" cy="2256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1" name="矩形 128">
            <a:extLst>
              <a:ext uri="{FF2B5EF4-FFF2-40B4-BE49-F238E27FC236}">
                <a16:creationId xmlns:a16="http://schemas.microsoft.com/office/drawing/2014/main" id="{BCBC2A04-E32F-440C-485C-59689284BDB9}"/>
              </a:ext>
            </a:extLst>
          </p:cNvPr>
          <p:cNvSpPr/>
          <p:nvPr/>
        </p:nvSpPr>
        <p:spPr>
          <a:xfrm>
            <a:off x="1873875" y="3455868"/>
            <a:ext cx="142508" cy="2256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2" name="矩形 129">
            <a:extLst>
              <a:ext uri="{FF2B5EF4-FFF2-40B4-BE49-F238E27FC236}">
                <a16:creationId xmlns:a16="http://schemas.microsoft.com/office/drawing/2014/main" id="{22B826E3-9844-D74E-79D4-3608C8F2784B}"/>
              </a:ext>
            </a:extLst>
          </p:cNvPr>
          <p:cNvSpPr/>
          <p:nvPr/>
        </p:nvSpPr>
        <p:spPr>
          <a:xfrm>
            <a:off x="2119296" y="3455868"/>
            <a:ext cx="142508" cy="225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3" name="矩形 130">
            <a:extLst>
              <a:ext uri="{FF2B5EF4-FFF2-40B4-BE49-F238E27FC236}">
                <a16:creationId xmlns:a16="http://schemas.microsoft.com/office/drawing/2014/main" id="{D68A8A0D-AEA9-B6A0-A07D-A6211AEC8F70}"/>
              </a:ext>
            </a:extLst>
          </p:cNvPr>
          <p:cNvSpPr/>
          <p:nvPr/>
        </p:nvSpPr>
        <p:spPr>
          <a:xfrm>
            <a:off x="2358784" y="3455868"/>
            <a:ext cx="142508" cy="2256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4" name="矩形 131">
            <a:extLst>
              <a:ext uri="{FF2B5EF4-FFF2-40B4-BE49-F238E27FC236}">
                <a16:creationId xmlns:a16="http://schemas.microsoft.com/office/drawing/2014/main" id="{4AA4C49C-E4F5-BAC1-3142-E9FC36F310E9}"/>
              </a:ext>
            </a:extLst>
          </p:cNvPr>
          <p:cNvSpPr/>
          <p:nvPr/>
        </p:nvSpPr>
        <p:spPr>
          <a:xfrm>
            <a:off x="2604204" y="3455868"/>
            <a:ext cx="142508" cy="2256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文本框 177">
                <a:extLst>
                  <a:ext uri="{FF2B5EF4-FFF2-40B4-BE49-F238E27FC236}">
                    <a16:creationId xmlns:a16="http://schemas.microsoft.com/office/drawing/2014/main" id="{5B14677C-606F-16F6-3BC5-2EAF4E292B49}"/>
                  </a:ext>
                </a:extLst>
              </p:cNvPr>
              <p:cNvSpPr txBox="1"/>
              <p:nvPr/>
            </p:nvSpPr>
            <p:spPr>
              <a:xfrm>
                <a:off x="1464385" y="3284189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               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8" name="文本框 177">
                <a:extLst>
                  <a:ext uri="{FF2B5EF4-FFF2-40B4-BE49-F238E27FC236}">
                    <a16:creationId xmlns:a16="http://schemas.microsoft.com/office/drawing/2014/main" id="{5B14677C-606F-16F6-3BC5-2EAF4E29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85" y="3284189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等号 178">
            <a:extLst>
              <a:ext uri="{FF2B5EF4-FFF2-40B4-BE49-F238E27FC236}">
                <a16:creationId xmlns:a16="http://schemas.microsoft.com/office/drawing/2014/main" id="{F34C587E-E090-6DD2-058E-4AD9AA849F7D}"/>
              </a:ext>
            </a:extLst>
          </p:cNvPr>
          <p:cNvSpPr/>
          <p:nvPr/>
        </p:nvSpPr>
        <p:spPr>
          <a:xfrm>
            <a:off x="3010298" y="3461624"/>
            <a:ext cx="336923" cy="189008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90" name="菱形 183">
            <a:extLst>
              <a:ext uri="{FF2B5EF4-FFF2-40B4-BE49-F238E27FC236}">
                <a16:creationId xmlns:a16="http://schemas.microsoft.com/office/drawing/2014/main" id="{D9CB27F6-4CCC-59E4-5231-0CE27E62D476}"/>
              </a:ext>
            </a:extLst>
          </p:cNvPr>
          <p:cNvSpPr/>
          <p:nvPr/>
        </p:nvSpPr>
        <p:spPr>
          <a:xfrm>
            <a:off x="4596720" y="3409067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1" name="菱形 184">
            <a:extLst>
              <a:ext uri="{FF2B5EF4-FFF2-40B4-BE49-F238E27FC236}">
                <a16:creationId xmlns:a16="http://schemas.microsoft.com/office/drawing/2014/main" id="{9A36C0B2-52C3-BA07-27FA-52ABBF22CFD6}"/>
              </a:ext>
            </a:extLst>
          </p:cNvPr>
          <p:cNvSpPr/>
          <p:nvPr/>
        </p:nvSpPr>
        <p:spPr>
          <a:xfrm>
            <a:off x="4781432" y="3402161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192" name="菱形 185">
            <a:extLst>
              <a:ext uri="{FF2B5EF4-FFF2-40B4-BE49-F238E27FC236}">
                <a16:creationId xmlns:a16="http://schemas.microsoft.com/office/drawing/2014/main" id="{0F3657E9-6024-EC9C-B9A2-B647C3A017F9}"/>
              </a:ext>
            </a:extLst>
          </p:cNvPr>
          <p:cNvSpPr/>
          <p:nvPr/>
        </p:nvSpPr>
        <p:spPr>
          <a:xfrm>
            <a:off x="4972340" y="3408688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3" name="菱形 186">
            <a:extLst>
              <a:ext uri="{FF2B5EF4-FFF2-40B4-BE49-F238E27FC236}">
                <a16:creationId xmlns:a16="http://schemas.microsoft.com/office/drawing/2014/main" id="{F412AB0F-2CF0-B2E4-D486-7CABE85FC2BD}"/>
              </a:ext>
            </a:extLst>
          </p:cNvPr>
          <p:cNvSpPr/>
          <p:nvPr/>
        </p:nvSpPr>
        <p:spPr>
          <a:xfrm>
            <a:off x="5162736" y="3408688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145">
                <a:extLst>
                  <a:ext uri="{FF2B5EF4-FFF2-40B4-BE49-F238E27FC236}">
                    <a16:creationId xmlns:a16="http://schemas.microsoft.com/office/drawing/2014/main" id="{F8D947FA-2A15-F1D7-48AC-CC8700A8369F}"/>
                  </a:ext>
                </a:extLst>
              </p:cNvPr>
              <p:cNvSpPr txBox="1"/>
              <p:nvPr/>
            </p:nvSpPr>
            <p:spPr>
              <a:xfrm>
                <a:off x="12824" y="4005703"/>
                <a:ext cx="8382386" cy="1871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Check 1: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altLang="zh-CN" sz="2000" dirty="0"/>
                  <a:t>Check 2: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/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/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altLang="zh-CN" sz="2000" dirty="0"/>
                  <a:t>Check 3: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altLang="zh-CN" sz="2000" dirty="0"/>
                  <a:t>Check 4: 	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/>
                        </m:acc>
                      </m:e>
                    </m:d>
                  </m:oMath>
                </a14:m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98" name="文本框 145">
                <a:extLst>
                  <a:ext uri="{FF2B5EF4-FFF2-40B4-BE49-F238E27FC236}">
                    <a16:creationId xmlns:a16="http://schemas.microsoft.com/office/drawing/2014/main" id="{F8D947FA-2A15-F1D7-48AC-CC8700A83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" y="4005703"/>
                <a:ext cx="8382386" cy="1871282"/>
              </a:xfrm>
              <a:prstGeom prst="rect">
                <a:avLst/>
              </a:prstGeom>
              <a:blipFill>
                <a:blip r:embed="rId5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矩形 132">
            <a:extLst>
              <a:ext uri="{FF2B5EF4-FFF2-40B4-BE49-F238E27FC236}">
                <a16:creationId xmlns:a16="http://schemas.microsoft.com/office/drawing/2014/main" id="{6EBC2BBB-09D5-C528-FEBD-FFB66D3CFAF5}"/>
              </a:ext>
            </a:extLst>
          </p:cNvPr>
          <p:cNvSpPr/>
          <p:nvPr/>
        </p:nvSpPr>
        <p:spPr>
          <a:xfrm>
            <a:off x="1128515" y="4093617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文本框 133">
                <a:extLst>
                  <a:ext uri="{FF2B5EF4-FFF2-40B4-BE49-F238E27FC236}">
                    <a16:creationId xmlns:a16="http://schemas.microsoft.com/office/drawing/2014/main" id="{FEF70A1B-94B4-715D-6301-FECDB5408D42}"/>
                  </a:ext>
                </a:extLst>
              </p:cNvPr>
              <p:cNvSpPr txBox="1"/>
              <p:nvPr/>
            </p:nvSpPr>
            <p:spPr>
              <a:xfrm>
                <a:off x="1261318" y="3984703"/>
                <a:ext cx="1051891" cy="373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/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5" name="文本框 133">
                <a:extLst>
                  <a:ext uri="{FF2B5EF4-FFF2-40B4-BE49-F238E27FC236}">
                    <a16:creationId xmlns:a16="http://schemas.microsoft.com/office/drawing/2014/main" id="{FEF70A1B-94B4-715D-6301-FECDB5408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18" y="3984703"/>
                <a:ext cx="1051891" cy="373692"/>
              </a:xfrm>
              <a:prstGeom prst="rect">
                <a:avLst/>
              </a:prstGeom>
              <a:blipFill>
                <a:blip r:embed="rId6"/>
                <a:stretch>
                  <a:fillRect l="-2907" r="-872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矩形 146">
            <a:extLst>
              <a:ext uri="{FF2B5EF4-FFF2-40B4-BE49-F238E27FC236}">
                <a16:creationId xmlns:a16="http://schemas.microsoft.com/office/drawing/2014/main" id="{C0B12D97-CDAF-3D9D-D427-580335E6B3BF}"/>
              </a:ext>
            </a:extLst>
          </p:cNvPr>
          <p:cNvSpPr/>
          <p:nvPr/>
        </p:nvSpPr>
        <p:spPr>
          <a:xfrm>
            <a:off x="1075460" y="5137178"/>
            <a:ext cx="142508" cy="2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7" name="矩形 147">
            <a:extLst>
              <a:ext uri="{FF2B5EF4-FFF2-40B4-BE49-F238E27FC236}">
                <a16:creationId xmlns:a16="http://schemas.microsoft.com/office/drawing/2014/main" id="{EE48597B-0504-5573-6D61-632BE62FF825}"/>
              </a:ext>
            </a:extLst>
          </p:cNvPr>
          <p:cNvSpPr/>
          <p:nvPr/>
        </p:nvSpPr>
        <p:spPr>
          <a:xfrm>
            <a:off x="1320881" y="5137178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8" name="矩形 148">
            <a:extLst>
              <a:ext uri="{FF2B5EF4-FFF2-40B4-BE49-F238E27FC236}">
                <a16:creationId xmlns:a16="http://schemas.microsoft.com/office/drawing/2014/main" id="{5E042D27-CE11-4B4A-2196-BDFA60BAA20B}"/>
              </a:ext>
            </a:extLst>
          </p:cNvPr>
          <p:cNvSpPr/>
          <p:nvPr/>
        </p:nvSpPr>
        <p:spPr>
          <a:xfrm>
            <a:off x="1560369" y="5137178"/>
            <a:ext cx="142508" cy="22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9" name="矩形 149">
            <a:extLst>
              <a:ext uri="{FF2B5EF4-FFF2-40B4-BE49-F238E27FC236}">
                <a16:creationId xmlns:a16="http://schemas.microsoft.com/office/drawing/2014/main" id="{EA903443-981A-D49E-FEBD-093F74AA3FB2}"/>
              </a:ext>
            </a:extLst>
          </p:cNvPr>
          <p:cNvSpPr/>
          <p:nvPr/>
        </p:nvSpPr>
        <p:spPr>
          <a:xfrm>
            <a:off x="1805789" y="5137178"/>
            <a:ext cx="142508" cy="2256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0" name="矩形 150">
            <a:extLst>
              <a:ext uri="{FF2B5EF4-FFF2-40B4-BE49-F238E27FC236}">
                <a16:creationId xmlns:a16="http://schemas.microsoft.com/office/drawing/2014/main" id="{82120DE4-0869-668B-6CF7-4E995DCF15F3}"/>
              </a:ext>
            </a:extLst>
          </p:cNvPr>
          <p:cNvSpPr/>
          <p:nvPr/>
        </p:nvSpPr>
        <p:spPr>
          <a:xfrm>
            <a:off x="2027468" y="5137178"/>
            <a:ext cx="142508" cy="2256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1" name="矩形 151">
            <a:extLst>
              <a:ext uri="{FF2B5EF4-FFF2-40B4-BE49-F238E27FC236}">
                <a16:creationId xmlns:a16="http://schemas.microsoft.com/office/drawing/2014/main" id="{5C4EBD99-E5D0-63FD-561B-69CB76389610}"/>
              </a:ext>
            </a:extLst>
          </p:cNvPr>
          <p:cNvSpPr/>
          <p:nvPr/>
        </p:nvSpPr>
        <p:spPr>
          <a:xfrm>
            <a:off x="2272888" y="5137178"/>
            <a:ext cx="142508" cy="225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2" name="矩形 152">
            <a:extLst>
              <a:ext uri="{FF2B5EF4-FFF2-40B4-BE49-F238E27FC236}">
                <a16:creationId xmlns:a16="http://schemas.microsoft.com/office/drawing/2014/main" id="{BCCF0DF8-0A0D-92B7-9E80-6B7A82FE389D}"/>
              </a:ext>
            </a:extLst>
          </p:cNvPr>
          <p:cNvSpPr/>
          <p:nvPr/>
        </p:nvSpPr>
        <p:spPr>
          <a:xfrm>
            <a:off x="2512377" y="5137178"/>
            <a:ext cx="142508" cy="2256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3" name="矩形 153">
            <a:extLst>
              <a:ext uri="{FF2B5EF4-FFF2-40B4-BE49-F238E27FC236}">
                <a16:creationId xmlns:a16="http://schemas.microsoft.com/office/drawing/2014/main" id="{ECB07399-2F53-06FC-2900-A1CD3FA9341C}"/>
              </a:ext>
            </a:extLst>
          </p:cNvPr>
          <p:cNvSpPr/>
          <p:nvPr/>
        </p:nvSpPr>
        <p:spPr>
          <a:xfrm>
            <a:off x="2757797" y="5137178"/>
            <a:ext cx="142508" cy="2256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4" name="等腰三角形 158">
            <a:extLst>
              <a:ext uri="{FF2B5EF4-FFF2-40B4-BE49-F238E27FC236}">
                <a16:creationId xmlns:a16="http://schemas.microsoft.com/office/drawing/2014/main" id="{BDB9F82A-65E2-6054-3F86-140D64DEC456}"/>
              </a:ext>
            </a:extLst>
          </p:cNvPr>
          <p:cNvSpPr/>
          <p:nvPr/>
        </p:nvSpPr>
        <p:spPr>
          <a:xfrm>
            <a:off x="1987258" y="4102868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205" name="等腰三角形 171">
            <a:extLst>
              <a:ext uri="{FF2B5EF4-FFF2-40B4-BE49-F238E27FC236}">
                <a16:creationId xmlns:a16="http://schemas.microsoft.com/office/drawing/2014/main" id="{7A692783-3405-8A25-C2D3-09252816F4EB}"/>
              </a:ext>
            </a:extLst>
          </p:cNvPr>
          <p:cNvSpPr/>
          <p:nvPr/>
        </p:nvSpPr>
        <p:spPr>
          <a:xfrm>
            <a:off x="2086643" y="448809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206" name="流程图: 接点 172">
            <a:extLst>
              <a:ext uri="{FF2B5EF4-FFF2-40B4-BE49-F238E27FC236}">
                <a16:creationId xmlns:a16="http://schemas.microsoft.com/office/drawing/2014/main" id="{6983B77E-8EDF-08DE-179D-36057F35A719}"/>
              </a:ext>
            </a:extLst>
          </p:cNvPr>
          <p:cNvSpPr/>
          <p:nvPr/>
        </p:nvSpPr>
        <p:spPr>
          <a:xfrm>
            <a:off x="1113101" y="4486104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07" name="菱形 187">
            <a:extLst>
              <a:ext uri="{FF2B5EF4-FFF2-40B4-BE49-F238E27FC236}">
                <a16:creationId xmlns:a16="http://schemas.microsoft.com/office/drawing/2014/main" id="{76BBA68D-2292-051D-CA03-1EC9543E427A}"/>
              </a:ext>
            </a:extLst>
          </p:cNvPr>
          <p:cNvSpPr/>
          <p:nvPr/>
        </p:nvSpPr>
        <p:spPr>
          <a:xfrm>
            <a:off x="3794122" y="5166620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5" name="Title 87">
            <a:extLst>
              <a:ext uri="{FF2B5EF4-FFF2-40B4-BE49-F238E27FC236}">
                <a16:creationId xmlns:a16="http://schemas.microsoft.com/office/drawing/2014/main" id="{5ADF0A8D-7C3A-3095-9863-D0CAD83F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460" y="197634"/>
            <a:ext cx="10515600" cy="1325563"/>
          </a:xfrm>
        </p:spPr>
        <p:txBody>
          <a:bodyPr/>
          <a:lstStyle/>
          <a:p>
            <a:r>
              <a:rPr lang="en-US" dirty="0"/>
              <a:t>Cost of the verification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490A4-BCB6-40BB-9593-BA39A31A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28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流程图: 接点 6">
            <a:extLst>
              <a:ext uri="{FF2B5EF4-FFF2-40B4-BE49-F238E27FC236}">
                <a16:creationId xmlns:a16="http://schemas.microsoft.com/office/drawing/2014/main" id="{C074688E-7FB1-5136-4574-C436CEFDF8CD}"/>
              </a:ext>
            </a:extLst>
          </p:cNvPr>
          <p:cNvSpPr/>
          <p:nvPr/>
        </p:nvSpPr>
        <p:spPr>
          <a:xfrm>
            <a:off x="921873" y="819551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1" name="流程图: 接点 7">
            <a:extLst>
              <a:ext uri="{FF2B5EF4-FFF2-40B4-BE49-F238E27FC236}">
                <a16:creationId xmlns:a16="http://schemas.microsoft.com/office/drawing/2014/main" id="{66A0146C-FE27-7AB8-723F-FE0A63BB7E9A}"/>
              </a:ext>
            </a:extLst>
          </p:cNvPr>
          <p:cNvSpPr/>
          <p:nvPr/>
        </p:nvSpPr>
        <p:spPr>
          <a:xfrm>
            <a:off x="921872" y="106497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2" name="流程图: 接点 8">
            <a:extLst>
              <a:ext uri="{FF2B5EF4-FFF2-40B4-BE49-F238E27FC236}">
                <a16:creationId xmlns:a16="http://schemas.microsoft.com/office/drawing/2014/main" id="{1B1D0857-4372-E035-74F2-B38D95D74DAF}"/>
              </a:ext>
            </a:extLst>
          </p:cNvPr>
          <p:cNvSpPr/>
          <p:nvPr/>
        </p:nvSpPr>
        <p:spPr>
          <a:xfrm>
            <a:off x="921872" y="131039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3" name="流程图: 接点 9">
            <a:extLst>
              <a:ext uri="{FF2B5EF4-FFF2-40B4-BE49-F238E27FC236}">
                <a16:creationId xmlns:a16="http://schemas.microsoft.com/office/drawing/2014/main" id="{7CCD0EBC-94AF-A62B-AD14-EE7951F189ED}"/>
              </a:ext>
            </a:extLst>
          </p:cNvPr>
          <p:cNvSpPr/>
          <p:nvPr/>
        </p:nvSpPr>
        <p:spPr>
          <a:xfrm>
            <a:off x="921871" y="155581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4" name="流程图: 接点 10">
            <a:extLst>
              <a:ext uri="{FF2B5EF4-FFF2-40B4-BE49-F238E27FC236}">
                <a16:creationId xmlns:a16="http://schemas.microsoft.com/office/drawing/2014/main" id="{A15A3B8A-9EA8-0A5B-71B0-497BDB008157}"/>
              </a:ext>
            </a:extLst>
          </p:cNvPr>
          <p:cNvSpPr/>
          <p:nvPr/>
        </p:nvSpPr>
        <p:spPr>
          <a:xfrm>
            <a:off x="921871" y="181905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5" name="流程图: 接点 11">
            <a:extLst>
              <a:ext uri="{FF2B5EF4-FFF2-40B4-BE49-F238E27FC236}">
                <a16:creationId xmlns:a16="http://schemas.microsoft.com/office/drawing/2014/main" id="{EE050714-5226-F251-9763-659DFCBDB12D}"/>
              </a:ext>
            </a:extLst>
          </p:cNvPr>
          <p:cNvSpPr/>
          <p:nvPr/>
        </p:nvSpPr>
        <p:spPr>
          <a:xfrm>
            <a:off x="921870" y="2064480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6" name="流程图: 接点 12">
            <a:extLst>
              <a:ext uri="{FF2B5EF4-FFF2-40B4-BE49-F238E27FC236}">
                <a16:creationId xmlns:a16="http://schemas.microsoft.com/office/drawing/2014/main" id="{3E058174-32D2-F728-74F0-98DFBC21756F}"/>
              </a:ext>
            </a:extLst>
          </p:cNvPr>
          <p:cNvSpPr/>
          <p:nvPr/>
        </p:nvSpPr>
        <p:spPr>
          <a:xfrm>
            <a:off x="921870" y="230990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7" name="流程图: 接点 22">
            <a:extLst>
              <a:ext uri="{FF2B5EF4-FFF2-40B4-BE49-F238E27FC236}">
                <a16:creationId xmlns:a16="http://schemas.microsoft.com/office/drawing/2014/main" id="{5F892663-F480-03E1-7E2E-0F8C56FB38B0}"/>
              </a:ext>
            </a:extLst>
          </p:cNvPr>
          <p:cNvSpPr/>
          <p:nvPr/>
        </p:nvSpPr>
        <p:spPr>
          <a:xfrm>
            <a:off x="1161359" y="819551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8" name="流程图: 接点 23">
            <a:extLst>
              <a:ext uri="{FF2B5EF4-FFF2-40B4-BE49-F238E27FC236}">
                <a16:creationId xmlns:a16="http://schemas.microsoft.com/office/drawing/2014/main" id="{1CBBF0B7-C968-E2D1-EC1C-64CE0078F863}"/>
              </a:ext>
            </a:extLst>
          </p:cNvPr>
          <p:cNvSpPr/>
          <p:nvPr/>
        </p:nvSpPr>
        <p:spPr>
          <a:xfrm>
            <a:off x="1161359" y="106497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9" name="流程图: 接点 24">
            <a:extLst>
              <a:ext uri="{FF2B5EF4-FFF2-40B4-BE49-F238E27FC236}">
                <a16:creationId xmlns:a16="http://schemas.microsoft.com/office/drawing/2014/main" id="{2A974B32-0410-F0E4-DF01-1887FF8466A5}"/>
              </a:ext>
            </a:extLst>
          </p:cNvPr>
          <p:cNvSpPr/>
          <p:nvPr/>
        </p:nvSpPr>
        <p:spPr>
          <a:xfrm>
            <a:off x="1161359" y="131039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0" name="流程图: 接点 25">
            <a:extLst>
              <a:ext uri="{FF2B5EF4-FFF2-40B4-BE49-F238E27FC236}">
                <a16:creationId xmlns:a16="http://schemas.microsoft.com/office/drawing/2014/main" id="{A9CE1081-6E5A-40F1-433F-075241178FFB}"/>
              </a:ext>
            </a:extLst>
          </p:cNvPr>
          <p:cNvSpPr/>
          <p:nvPr/>
        </p:nvSpPr>
        <p:spPr>
          <a:xfrm>
            <a:off x="1161359" y="155581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1" name="流程图: 接点 26">
            <a:extLst>
              <a:ext uri="{FF2B5EF4-FFF2-40B4-BE49-F238E27FC236}">
                <a16:creationId xmlns:a16="http://schemas.microsoft.com/office/drawing/2014/main" id="{108F5526-84B3-51BD-4A61-2D298D4C2A43}"/>
              </a:ext>
            </a:extLst>
          </p:cNvPr>
          <p:cNvSpPr/>
          <p:nvPr/>
        </p:nvSpPr>
        <p:spPr>
          <a:xfrm>
            <a:off x="1161359" y="181905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2" name="流程图: 接点 27">
            <a:extLst>
              <a:ext uri="{FF2B5EF4-FFF2-40B4-BE49-F238E27FC236}">
                <a16:creationId xmlns:a16="http://schemas.microsoft.com/office/drawing/2014/main" id="{810DE431-605E-2C81-81F0-6DFFE202FD27}"/>
              </a:ext>
            </a:extLst>
          </p:cNvPr>
          <p:cNvSpPr/>
          <p:nvPr/>
        </p:nvSpPr>
        <p:spPr>
          <a:xfrm>
            <a:off x="1161357" y="2064480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3" name="流程图: 接点 28">
            <a:extLst>
              <a:ext uri="{FF2B5EF4-FFF2-40B4-BE49-F238E27FC236}">
                <a16:creationId xmlns:a16="http://schemas.microsoft.com/office/drawing/2014/main" id="{7B1F0554-8AF3-35C5-F39C-D9AC94997791}"/>
              </a:ext>
            </a:extLst>
          </p:cNvPr>
          <p:cNvSpPr/>
          <p:nvPr/>
        </p:nvSpPr>
        <p:spPr>
          <a:xfrm>
            <a:off x="1161357" y="230990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4" name="流程图: 接点 64">
            <a:extLst>
              <a:ext uri="{FF2B5EF4-FFF2-40B4-BE49-F238E27FC236}">
                <a16:creationId xmlns:a16="http://schemas.microsoft.com/office/drawing/2014/main" id="{9E5181ED-CCAE-E66A-A6AF-257E172D6FE1}"/>
              </a:ext>
            </a:extLst>
          </p:cNvPr>
          <p:cNvSpPr/>
          <p:nvPr/>
        </p:nvSpPr>
        <p:spPr>
          <a:xfrm>
            <a:off x="1400846" y="819551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5" name="流程图: 接点 65">
            <a:extLst>
              <a:ext uri="{FF2B5EF4-FFF2-40B4-BE49-F238E27FC236}">
                <a16:creationId xmlns:a16="http://schemas.microsoft.com/office/drawing/2014/main" id="{A93F3658-E2D8-AF64-1655-300FB63EA6BD}"/>
              </a:ext>
            </a:extLst>
          </p:cNvPr>
          <p:cNvSpPr/>
          <p:nvPr/>
        </p:nvSpPr>
        <p:spPr>
          <a:xfrm>
            <a:off x="1400845" y="106497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6" name="流程图: 接点 66">
            <a:extLst>
              <a:ext uri="{FF2B5EF4-FFF2-40B4-BE49-F238E27FC236}">
                <a16:creationId xmlns:a16="http://schemas.microsoft.com/office/drawing/2014/main" id="{AB843DA2-68B4-11F7-C2B4-184C1A975570}"/>
              </a:ext>
            </a:extLst>
          </p:cNvPr>
          <p:cNvSpPr/>
          <p:nvPr/>
        </p:nvSpPr>
        <p:spPr>
          <a:xfrm>
            <a:off x="1400845" y="131039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7" name="流程图: 接点 67">
            <a:extLst>
              <a:ext uri="{FF2B5EF4-FFF2-40B4-BE49-F238E27FC236}">
                <a16:creationId xmlns:a16="http://schemas.microsoft.com/office/drawing/2014/main" id="{F6306689-7B7D-8245-00C4-0A2448AF2016}"/>
              </a:ext>
            </a:extLst>
          </p:cNvPr>
          <p:cNvSpPr/>
          <p:nvPr/>
        </p:nvSpPr>
        <p:spPr>
          <a:xfrm>
            <a:off x="1400844" y="155581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8" name="流程图: 接点 68">
            <a:extLst>
              <a:ext uri="{FF2B5EF4-FFF2-40B4-BE49-F238E27FC236}">
                <a16:creationId xmlns:a16="http://schemas.microsoft.com/office/drawing/2014/main" id="{7360814F-C781-FCFD-5A1E-89449A02FCB3}"/>
              </a:ext>
            </a:extLst>
          </p:cNvPr>
          <p:cNvSpPr/>
          <p:nvPr/>
        </p:nvSpPr>
        <p:spPr>
          <a:xfrm>
            <a:off x="1400844" y="181905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9" name="流程图: 接点 69">
            <a:extLst>
              <a:ext uri="{FF2B5EF4-FFF2-40B4-BE49-F238E27FC236}">
                <a16:creationId xmlns:a16="http://schemas.microsoft.com/office/drawing/2014/main" id="{DA3FC32A-4E8F-84B9-914A-BCCEF76DA3ED}"/>
              </a:ext>
            </a:extLst>
          </p:cNvPr>
          <p:cNvSpPr/>
          <p:nvPr/>
        </p:nvSpPr>
        <p:spPr>
          <a:xfrm>
            <a:off x="1400843" y="2064480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0" name="流程图: 接点 70">
            <a:extLst>
              <a:ext uri="{FF2B5EF4-FFF2-40B4-BE49-F238E27FC236}">
                <a16:creationId xmlns:a16="http://schemas.microsoft.com/office/drawing/2014/main" id="{E0374EB5-0316-7D6E-8279-8FCA0C47B713}"/>
              </a:ext>
            </a:extLst>
          </p:cNvPr>
          <p:cNvSpPr/>
          <p:nvPr/>
        </p:nvSpPr>
        <p:spPr>
          <a:xfrm>
            <a:off x="1400843" y="230990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1" name="流程图: 接点 72">
            <a:extLst>
              <a:ext uri="{FF2B5EF4-FFF2-40B4-BE49-F238E27FC236}">
                <a16:creationId xmlns:a16="http://schemas.microsoft.com/office/drawing/2014/main" id="{A722B98F-4D7F-14E9-E980-05A40DCA4D17}"/>
              </a:ext>
            </a:extLst>
          </p:cNvPr>
          <p:cNvSpPr/>
          <p:nvPr/>
        </p:nvSpPr>
        <p:spPr>
          <a:xfrm>
            <a:off x="1640332" y="819551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2" name="流程图: 接点 73">
            <a:extLst>
              <a:ext uri="{FF2B5EF4-FFF2-40B4-BE49-F238E27FC236}">
                <a16:creationId xmlns:a16="http://schemas.microsoft.com/office/drawing/2014/main" id="{B60AFC30-5D83-23B6-4590-B8A4E32FDC2A}"/>
              </a:ext>
            </a:extLst>
          </p:cNvPr>
          <p:cNvSpPr/>
          <p:nvPr/>
        </p:nvSpPr>
        <p:spPr>
          <a:xfrm>
            <a:off x="1640330" y="106497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3" name="流程图: 接点 74">
            <a:extLst>
              <a:ext uri="{FF2B5EF4-FFF2-40B4-BE49-F238E27FC236}">
                <a16:creationId xmlns:a16="http://schemas.microsoft.com/office/drawing/2014/main" id="{76B7C63B-DF30-62A1-A456-FA3D26609943}"/>
              </a:ext>
            </a:extLst>
          </p:cNvPr>
          <p:cNvSpPr/>
          <p:nvPr/>
        </p:nvSpPr>
        <p:spPr>
          <a:xfrm>
            <a:off x="1640330" y="131039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4" name="流程图: 接点 75">
            <a:extLst>
              <a:ext uri="{FF2B5EF4-FFF2-40B4-BE49-F238E27FC236}">
                <a16:creationId xmlns:a16="http://schemas.microsoft.com/office/drawing/2014/main" id="{334D2CD6-C36F-B1BC-6944-529FAC3EDB04}"/>
              </a:ext>
            </a:extLst>
          </p:cNvPr>
          <p:cNvSpPr/>
          <p:nvPr/>
        </p:nvSpPr>
        <p:spPr>
          <a:xfrm>
            <a:off x="1640329" y="155581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5" name="流程图: 接点 76">
            <a:extLst>
              <a:ext uri="{FF2B5EF4-FFF2-40B4-BE49-F238E27FC236}">
                <a16:creationId xmlns:a16="http://schemas.microsoft.com/office/drawing/2014/main" id="{DDA7CA54-10B2-1A0D-FFE1-49B55BB6EAE1}"/>
              </a:ext>
            </a:extLst>
          </p:cNvPr>
          <p:cNvSpPr/>
          <p:nvPr/>
        </p:nvSpPr>
        <p:spPr>
          <a:xfrm>
            <a:off x="1640329" y="181905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6" name="流程图: 接点 77">
            <a:extLst>
              <a:ext uri="{FF2B5EF4-FFF2-40B4-BE49-F238E27FC236}">
                <a16:creationId xmlns:a16="http://schemas.microsoft.com/office/drawing/2014/main" id="{9B7571C1-A4D3-CF8D-F6BC-9A2343F1A783}"/>
              </a:ext>
            </a:extLst>
          </p:cNvPr>
          <p:cNvSpPr/>
          <p:nvPr/>
        </p:nvSpPr>
        <p:spPr>
          <a:xfrm>
            <a:off x="1640328" y="2064480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7" name="流程图: 接点 78">
            <a:extLst>
              <a:ext uri="{FF2B5EF4-FFF2-40B4-BE49-F238E27FC236}">
                <a16:creationId xmlns:a16="http://schemas.microsoft.com/office/drawing/2014/main" id="{B657005D-7DBC-7420-9292-F582D14A633A}"/>
              </a:ext>
            </a:extLst>
          </p:cNvPr>
          <p:cNvSpPr/>
          <p:nvPr/>
        </p:nvSpPr>
        <p:spPr>
          <a:xfrm>
            <a:off x="1640328" y="230990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8" name="流程图: 接点 80">
            <a:extLst>
              <a:ext uri="{FF2B5EF4-FFF2-40B4-BE49-F238E27FC236}">
                <a16:creationId xmlns:a16="http://schemas.microsoft.com/office/drawing/2014/main" id="{30755F8B-7B27-6040-F972-597978E252A2}"/>
              </a:ext>
            </a:extLst>
          </p:cNvPr>
          <p:cNvSpPr/>
          <p:nvPr/>
        </p:nvSpPr>
        <p:spPr>
          <a:xfrm>
            <a:off x="1879818" y="819551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9" name="流程图: 接点 81">
            <a:extLst>
              <a:ext uri="{FF2B5EF4-FFF2-40B4-BE49-F238E27FC236}">
                <a16:creationId xmlns:a16="http://schemas.microsoft.com/office/drawing/2014/main" id="{BBE95B39-C44E-E669-CEF5-61F3A066FB99}"/>
              </a:ext>
            </a:extLst>
          </p:cNvPr>
          <p:cNvSpPr/>
          <p:nvPr/>
        </p:nvSpPr>
        <p:spPr>
          <a:xfrm>
            <a:off x="1879817" y="106497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0" name="流程图: 接点 82">
            <a:extLst>
              <a:ext uri="{FF2B5EF4-FFF2-40B4-BE49-F238E27FC236}">
                <a16:creationId xmlns:a16="http://schemas.microsoft.com/office/drawing/2014/main" id="{B88850DA-F250-0A3F-BFBF-13B6D45C556E}"/>
              </a:ext>
            </a:extLst>
          </p:cNvPr>
          <p:cNvSpPr/>
          <p:nvPr/>
        </p:nvSpPr>
        <p:spPr>
          <a:xfrm>
            <a:off x="1879817" y="131039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1" name="流程图: 接点 83">
            <a:extLst>
              <a:ext uri="{FF2B5EF4-FFF2-40B4-BE49-F238E27FC236}">
                <a16:creationId xmlns:a16="http://schemas.microsoft.com/office/drawing/2014/main" id="{DFD1CE01-CA2F-1A30-CB30-4322553A0A2E}"/>
              </a:ext>
            </a:extLst>
          </p:cNvPr>
          <p:cNvSpPr/>
          <p:nvPr/>
        </p:nvSpPr>
        <p:spPr>
          <a:xfrm>
            <a:off x="1879816" y="1555819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2" name="流程图: 接点 84">
            <a:extLst>
              <a:ext uri="{FF2B5EF4-FFF2-40B4-BE49-F238E27FC236}">
                <a16:creationId xmlns:a16="http://schemas.microsoft.com/office/drawing/2014/main" id="{483E5E68-996C-BD2A-2C72-F228FB451784}"/>
              </a:ext>
            </a:extLst>
          </p:cNvPr>
          <p:cNvSpPr/>
          <p:nvPr/>
        </p:nvSpPr>
        <p:spPr>
          <a:xfrm>
            <a:off x="1879816" y="181905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3" name="流程图: 接点 85">
            <a:extLst>
              <a:ext uri="{FF2B5EF4-FFF2-40B4-BE49-F238E27FC236}">
                <a16:creationId xmlns:a16="http://schemas.microsoft.com/office/drawing/2014/main" id="{D6C503B3-2A6B-C594-81B2-5E8BA420754F}"/>
              </a:ext>
            </a:extLst>
          </p:cNvPr>
          <p:cNvSpPr/>
          <p:nvPr/>
        </p:nvSpPr>
        <p:spPr>
          <a:xfrm>
            <a:off x="1879816" y="2064480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4" name="流程图: 接点 86">
            <a:extLst>
              <a:ext uri="{FF2B5EF4-FFF2-40B4-BE49-F238E27FC236}">
                <a16:creationId xmlns:a16="http://schemas.microsoft.com/office/drawing/2014/main" id="{7F921E62-AF18-17CC-B70E-8E661FA15134}"/>
              </a:ext>
            </a:extLst>
          </p:cNvPr>
          <p:cNvSpPr/>
          <p:nvPr/>
        </p:nvSpPr>
        <p:spPr>
          <a:xfrm>
            <a:off x="1879816" y="230990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5" name="流程图: 接点 88">
            <a:extLst>
              <a:ext uri="{FF2B5EF4-FFF2-40B4-BE49-F238E27FC236}">
                <a16:creationId xmlns:a16="http://schemas.microsoft.com/office/drawing/2014/main" id="{E2EE5A13-EEFB-F2EF-94C1-F8386B682AEB}"/>
              </a:ext>
            </a:extLst>
          </p:cNvPr>
          <p:cNvSpPr/>
          <p:nvPr/>
        </p:nvSpPr>
        <p:spPr>
          <a:xfrm>
            <a:off x="2119305" y="819551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6" name="流程图: 接点 89">
            <a:extLst>
              <a:ext uri="{FF2B5EF4-FFF2-40B4-BE49-F238E27FC236}">
                <a16:creationId xmlns:a16="http://schemas.microsoft.com/office/drawing/2014/main" id="{A90BC47B-7F57-46EF-C0CD-51018C6E3C10}"/>
              </a:ext>
            </a:extLst>
          </p:cNvPr>
          <p:cNvSpPr/>
          <p:nvPr/>
        </p:nvSpPr>
        <p:spPr>
          <a:xfrm>
            <a:off x="2119304" y="106497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7" name="流程图: 接点 90">
            <a:extLst>
              <a:ext uri="{FF2B5EF4-FFF2-40B4-BE49-F238E27FC236}">
                <a16:creationId xmlns:a16="http://schemas.microsoft.com/office/drawing/2014/main" id="{6BABC364-9712-53E6-EB7D-E62D716BDB2B}"/>
              </a:ext>
            </a:extLst>
          </p:cNvPr>
          <p:cNvSpPr/>
          <p:nvPr/>
        </p:nvSpPr>
        <p:spPr>
          <a:xfrm>
            <a:off x="2119304" y="131039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8" name="流程图: 接点 91">
            <a:extLst>
              <a:ext uri="{FF2B5EF4-FFF2-40B4-BE49-F238E27FC236}">
                <a16:creationId xmlns:a16="http://schemas.microsoft.com/office/drawing/2014/main" id="{63B5DBE7-A997-9FCB-4571-0E7FBCC3F946}"/>
              </a:ext>
            </a:extLst>
          </p:cNvPr>
          <p:cNvSpPr/>
          <p:nvPr/>
        </p:nvSpPr>
        <p:spPr>
          <a:xfrm>
            <a:off x="2119304" y="1555819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9" name="流程图: 接点 92">
            <a:extLst>
              <a:ext uri="{FF2B5EF4-FFF2-40B4-BE49-F238E27FC236}">
                <a16:creationId xmlns:a16="http://schemas.microsoft.com/office/drawing/2014/main" id="{E73BC252-4E85-A66E-EA77-2F49BA6ACEB5}"/>
              </a:ext>
            </a:extLst>
          </p:cNvPr>
          <p:cNvSpPr/>
          <p:nvPr/>
        </p:nvSpPr>
        <p:spPr>
          <a:xfrm>
            <a:off x="2119304" y="181905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0" name="流程图: 接点 93">
            <a:extLst>
              <a:ext uri="{FF2B5EF4-FFF2-40B4-BE49-F238E27FC236}">
                <a16:creationId xmlns:a16="http://schemas.microsoft.com/office/drawing/2014/main" id="{68670D41-CCC3-BD88-ECCA-6D0D1C87B748}"/>
              </a:ext>
            </a:extLst>
          </p:cNvPr>
          <p:cNvSpPr/>
          <p:nvPr/>
        </p:nvSpPr>
        <p:spPr>
          <a:xfrm>
            <a:off x="2119302" y="2064480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1" name="流程图: 接点 94">
            <a:extLst>
              <a:ext uri="{FF2B5EF4-FFF2-40B4-BE49-F238E27FC236}">
                <a16:creationId xmlns:a16="http://schemas.microsoft.com/office/drawing/2014/main" id="{26B76B05-798F-61E0-FF84-C77327F36C3D}"/>
              </a:ext>
            </a:extLst>
          </p:cNvPr>
          <p:cNvSpPr/>
          <p:nvPr/>
        </p:nvSpPr>
        <p:spPr>
          <a:xfrm>
            <a:off x="2119302" y="230990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2" name="流程图: 接点 96">
            <a:extLst>
              <a:ext uri="{FF2B5EF4-FFF2-40B4-BE49-F238E27FC236}">
                <a16:creationId xmlns:a16="http://schemas.microsoft.com/office/drawing/2014/main" id="{43FB5EEC-F35E-D6B9-3A60-3D2C9E104D87}"/>
              </a:ext>
            </a:extLst>
          </p:cNvPr>
          <p:cNvSpPr/>
          <p:nvPr/>
        </p:nvSpPr>
        <p:spPr>
          <a:xfrm>
            <a:off x="2358791" y="819551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3" name="流程图: 接点 97">
            <a:extLst>
              <a:ext uri="{FF2B5EF4-FFF2-40B4-BE49-F238E27FC236}">
                <a16:creationId xmlns:a16="http://schemas.microsoft.com/office/drawing/2014/main" id="{65A32732-C437-6683-6C50-2A3667ED6124}"/>
              </a:ext>
            </a:extLst>
          </p:cNvPr>
          <p:cNvSpPr/>
          <p:nvPr/>
        </p:nvSpPr>
        <p:spPr>
          <a:xfrm>
            <a:off x="2358790" y="106497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4" name="流程图: 接点 98">
            <a:extLst>
              <a:ext uri="{FF2B5EF4-FFF2-40B4-BE49-F238E27FC236}">
                <a16:creationId xmlns:a16="http://schemas.microsoft.com/office/drawing/2014/main" id="{16D65EF7-B432-2B43-98D8-79493692BC36}"/>
              </a:ext>
            </a:extLst>
          </p:cNvPr>
          <p:cNvSpPr/>
          <p:nvPr/>
        </p:nvSpPr>
        <p:spPr>
          <a:xfrm>
            <a:off x="2358790" y="131039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5" name="流程图: 接点 99">
            <a:extLst>
              <a:ext uri="{FF2B5EF4-FFF2-40B4-BE49-F238E27FC236}">
                <a16:creationId xmlns:a16="http://schemas.microsoft.com/office/drawing/2014/main" id="{3D933511-FC73-2089-FF4C-BC4F0EF353D1}"/>
              </a:ext>
            </a:extLst>
          </p:cNvPr>
          <p:cNvSpPr/>
          <p:nvPr/>
        </p:nvSpPr>
        <p:spPr>
          <a:xfrm>
            <a:off x="2358789" y="1555819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6" name="流程图: 接点 100">
            <a:extLst>
              <a:ext uri="{FF2B5EF4-FFF2-40B4-BE49-F238E27FC236}">
                <a16:creationId xmlns:a16="http://schemas.microsoft.com/office/drawing/2014/main" id="{85A37D85-DA22-1A65-FA9B-A7CFD741A940}"/>
              </a:ext>
            </a:extLst>
          </p:cNvPr>
          <p:cNvSpPr/>
          <p:nvPr/>
        </p:nvSpPr>
        <p:spPr>
          <a:xfrm>
            <a:off x="2358789" y="181905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7" name="流程图: 接点 101">
            <a:extLst>
              <a:ext uri="{FF2B5EF4-FFF2-40B4-BE49-F238E27FC236}">
                <a16:creationId xmlns:a16="http://schemas.microsoft.com/office/drawing/2014/main" id="{DCB8D65D-A9A2-B40A-A92D-568E29ED6BC8}"/>
              </a:ext>
            </a:extLst>
          </p:cNvPr>
          <p:cNvSpPr/>
          <p:nvPr/>
        </p:nvSpPr>
        <p:spPr>
          <a:xfrm>
            <a:off x="2358787" y="2064480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8" name="流程图: 接点 102">
            <a:extLst>
              <a:ext uri="{FF2B5EF4-FFF2-40B4-BE49-F238E27FC236}">
                <a16:creationId xmlns:a16="http://schemas.microsoft.com/office/drawing/2014/main" id="{3C475F61-C252-DD78-3F95-2848EC9B9F64}"/>
              </a:ext>
            </a:extLst>
          </p:cNvPr>
          <p:cNvSpPr/>
          <p:nvPr/>
        </p:nvSpPr>
        <p:spPr>
          <a:xfrm>
            <a:off x="2358787" y="230990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9" name="流程图: 接点 104">
            <a:extLst>
              <a:ext uri="{FF2B5EF4-FFF2-40B4-BE49-F238E27FC236}">
                <a16:creationId xmlns:a16="http://schemas.microsoft.com/office/drawing/2014/main" id="{8957DAC6-C455-EA3D-E22E-6C449E5B0B18}"/>
              </a:ext>
            </a:extLst>
          </p:cNvPr>
          <p:cNvSpPr/>
          <p:nvPr/>
        </p:nvSpPr>
        <p:spPr>
          <a:xfrm>
            <a:off x="2598276" y="819551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0" name="流程图: 接点 105">
            <a:extLst>
              <a:ext uri="{FF2B5EF4-FFF2-40B4-BE49-F238E27FC236}">
                <a16:creationId xmlns:a16="http://schemas.microsoft.com/office/drawing/2014/main" id="{3E65F517-8CC8-94C9-9061-CC038907F4BB}"/>
              </a:ext>
            </a:extLst>
          </p:cNvPr>
          <p:cNvSpPr/>
          <p:nvPr/>
        </p:nvSpPr>
        <p:spPr>
          <a:xfrm>
            <a:off x="2598275" y="106497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1" name="流程图: 接点 106">
            <a:extLst>
              <a:ext uri="{FF2B5EF4-FFF2-40B4-BE49-F238E27FC236}">
                <a16:creationId xmlns:a16="http://schemas.microsoft.com/office/drawing/2014/main" id="{42220E3B-4AE8-A310-0DF5-D34B8D30D172}"/>
              </a:ext>
            </a:extLst>
          </p:cNvPr>
          <p:cNvSpPr/>
          <p:nvPr/>
        </p:nvSpPr>
        <p:spPr>
          <a:xfrm>
            <a:off x="2598275" y="131039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2" name="流程图: 接点 107">
            <a:extLst>
              <a:ext uri="{FF2B5EF4-FFF2-40B4-BE49-F238E27FC236}">
                <a16:creationId xmlns:a16="http://schemas.microsoft.com/office/drawing/2014/main" id="{19EDBA17-3E42-093B-7994-27BC647843C5}"/>
              </a:ext>
            </a:extLst>
          </p:cNvPr>
          <p:cNvSpPr/>
          <p:nvPr/>
        </p:nvSpPr>
        <p:spPr>
          <a:xfrm>
            <a:off x="2598274" y="1555819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3" name="流程图: 接点 108">
            <a:extLst>
              <a:ext uri="{FF2B5EF4-FFF2-40B4-BE49-F238E27FC236}">
                <a16:creationId xmlns:a16="http://schemas.microsoft.com/office/drawing/2014/main" id="{876B8D12-E8AF-5B8B-8380-01095C23C071}"/>
              </a:ext>
            </a:extLst>
          </p:cNvPr>
          <p:cNvSpPr/>
          <p:nvPr/>
        </p:nvSpPr>
        <p:spPr>
          <a:xfrm>
            <a:off x="2598274" y="181905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4" name="流程图: 接点 109">
            <a:extLst>
              <a:ext uri="{FF2B5EF4-FFF2-40B4-BE49-F238E27FC236}">
                <a16:creationId xmlns:a16="http://schemas.microsoft.com/office/drawing/2014/main" id="{89D23F32-F36A-D2A0-A125-0238DF9F007A}"/>
              </a:ext>
            </a:extLst>
          </p:cNvPr>
          <p:cNvSpPr/>
          <p:nvPr/>
        </p:nvSpPr>
        <p:spPr>
          <a:xfrm>
            <a:off x="2598273" y="2064480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5" name="流程图: 接点 110">
            <a:extLst>
              <a:ext uri="{FF2B5EF4-FFF2-40B4-BE49-F238E27FC236}">
                <a16:creationId xmlns:a16="http://schemas.microsoft.com/office/drawing/2014/main" id="{E71080F1-4B45-BDAA-AD09-26EA2191E0A5}"/>
              </a:ext>
            </a:extLst>
          </p:cNvPr>
          <p:cNvSpPr/>
          <p:nvPr/>
        </p:nvSpPr>
        <p:spPr>
          <a:xfrm>
            <a:off x="2598273" y="230990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6" name="双括号 5">
            <a:extLst>
              <a:ext uri="{FF2B5EF4-FFF2-40B4-BE49-F238E27FC236}">
                <a16:creationId xmlns:a16="http://schemas.microsoft.com/office/drawing/2014/main" id="{34103D8E-0A98-FD9D-2305-C47D29EBD52E}"/>
              </a:ext>
            </a:extLst>
          </p:cNvPr>
          <p:cNvSpPr/>
          <p:nvPr/>
        </p:nvSpPr>
        <p:spPr>
          <a:xfrm>
            <a:off x="682384" y="609733"/>
            <a:ext cx="2317668" cy="22958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157" name="流程图: 接点 13">
            <a:extLst>
              <a:ext uri="{FF2B5EF4-FFF2-40B4-BE49-F238E27FC236}">
                <a16:creationId xmlns:a16="http://schemas.microsoft.com/office/drawing/2014/main" id="{8C679135-868A-4FF5-D75E-9CDFCF18A596}"/>
              </a:ext>
            </a:extLst>
          </p:cNvPr>
          <p:cNvSpPr/>
          <p:nvPr/>
        </p:nvSpPr>
        <p:spPr>
          <a:xfrm>
            <a:off x="921869" y="2555326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8" name="流程图: 接点 29">
            <a:extLst>
              <a:ext uri="{FF2B5EF4-FFF2-40B4-BE49-F238E27FC236}">
                <a16:creationId xmlns:a16="http://schemas.microsoft.com/office/drawing/2014/main" id="{53BB3523-23D6-67A7-F9EA-037BC140FDC5}"/>
              </a:ext>
            </a:extLst>
          </p:cNvPr>
          <p:cNvSpPr/>
          <p:nvPr/>
        </p:nvSpPr>
        <p:spPr>
          <a:xfrm>
            <a:off x="1161356" y="255532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9" name="流程图: 接点 71">
            <a:extLst>
              <a:ext uri="{FF2B5EF4-FFF2-40B4-BE49-F238E27FC236}">
                <a16:creationId xmlns:a16="http://schemas.microsoft.com/office/drawing/2014/main" id="{6176B369-DE99-5173-8E1F-AB6D4EDF9CC3}"/>
              </a:ext>
            </a:extLst>
          </p:cNvPr>
          <p:cNvSpPr/>
          <p:nvPr/>
        </p:nvSpPr>
        <p:spPr>
          <a:xfrm>
            <a:off x="1400842" y="2555326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0" name="流程图: 接点 79">
            <a:extLst>
              <a:ext uri="{FF2B5EF4-FFF2-40B4-BE49-F238E27FC236}">
                <a16:creationId xmlns:a16="http://schemas.microsoft.com/office/drawing/2014/main" id="{77883229-020D-61C0-C592-848944348962}"/>
              </a:ext>
            </a:extLst>
          </p:cNvPr>
          <p:cNvSpPr/>
          <p:nvPr/>
        </p:nvSpPr>
        <p:spPr>
          <a:xfrm>
            <a:off x="1640327" y="2555326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1" name="流程图: 接点 87">
            <a:extLst>
              <a:ext uri="{FF2B5EF4-FFF2-40B4-BE49-F238E27FC236}">
                <a16:creationId xmlns:a16="http://schemas.microsoft.com/office/drawing/2014/main" id="{A023668C-9324-8330-2367-B061DA426910}"/>
              </a:ext>
            </a:extLst>
          </p:cNvPr>
          <p:cNvSpPr/>
          <p:nvPr/>
        </p:nvSpPr>
        <p:spPr>
          <a:xfrm>
            <a:off x="1879815" y="2555326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2" name="流程图: 接点 95">
            <a:extLst>
              <a:ext uri="{FF2B5EF4-FFF2-40B4-BE49-F238E27FC236}">
                <a16:creationId xmlns:a16="http://schemas.microsoft.com/office/drawing/2014/main" id="{46AAAE4D-DD97-BAFE-554E-9919C8265A11}"/>
              </a:ext>
            </a:extLst>
          </p:cNvPr>
          <p:cNvSpPr/>
          <p:nvPr/>
        </p:nvSpPr>
        <p:spPr>
          <a:xfrm>
            <a:off x="2119301" y="2555326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3" name="流程图: 接点 103">
            <a:extLst>
              <a:ext uri="{FF2B5EF4-FFF2-40B4-BE49-F238E27FC236}">
                <a16:creationId xmlns:a16="http://schemas.microsoft.com/office/drawing/2014/main" id="{13476F31-2CCA-95CF-6D80-A01270C149C6}"/>
              </a:ext>
            </a:extLst>
          </p:cNvPr>
          <p:cNvSpPr/>
          <p:nvPr/>
        </p:nvSpPr>
        <p:spPr>
          <a:xfrm>
            <a:off x="2358786" y="2555326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4" name="流程图: 接点 111">
            <a:extLst>
              <a:ext uri="{FF2B5EF4-FFF2-40B4-BE49-F238E27FC236}">
                <a16:creationId xmlns:a16="http://schemas.microsoft.com/office/drawing/2014/main" id="{4E02F182-6D75-4317-9A68-F93476F13C23}"/>
              </a:ext>
            </a:extLst>
          </p:cNvPr>
          <p:cNvSpPr/>
          <p:nvPr/>
        </p:nvSpPr>
        <p:spPr>
          <a:xfrm>
            <a:off x="2598273" y="2555326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41">
                <a:extLst>
                  <a:ext uri="{FF2B5EF4-FFF2-40B4-BE49-F238E27FC236}">
                    <a16:creationId xmlns:a16="http://schemas.microsoft.com/office/drawing/2014/main" id="{AD4CF8E1-6D2D-388A-9CA6-F66002C9EDC8}"/>
                  </a:ext>
                </a:extLst>
              </p:cNvPr>
              <p:cNvSpPr txBox="1"/>
              <p:nvPr/>
            </p:nvSpPr>
            <p:spPr>
              <a:xfrm>
                <a:off x="775601" y="625993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ro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5" name="文本框 141">
                <a:extLst>
                  <a:ext uri="{FF2B5EF4-FFF2-40B4-BE49-F238E27FC236}">
                    <a16:creationId xmlns:a16="http://schemas.microsoft.com/office/drawing/2014/main" id="{AD4CF8E1-6D2D-388A-9CA6-F66002C9E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01" y="625993"/>
                <a:ext cx="6096000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44">
                <a:extLst>
                  <a:ext uri="{FF2B5EF4-FFF2-40B4-BE49-F238E27FC236}">
                    <a16:creationId xmlns:a16="http://schemas.microsoft.com/office/drawing/2014/main" id="{387C8C0D-00E4-6137-116F-4CAD200B21D7}"/>
                  </a:ext>
                </a:extLst>
              </p:cNvPr>
              <p:cNvSpPr txBox="1"/>
              <p:nvPr/>
            </p:nvSpPr>
            <p:spPr>
              <a:xfrm>
                <a:off x="-1425659" y="-36462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          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6" name="文本框 144">
                <a:extLst>
                  <a:ext uri="{FF2B5EF4-FFF2-40B4-BE49-F238E27FC236}">
                    <a16:creationId xmlns:a16="http://schemas.microsoft.com/office/drawing/2014/main" id="{387C8C0D-00E4-6137-116F-4CAD200B2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5659" y="-36462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等腰三角形 154">
            <a:extLst>
              <a:ext uri="{FF2B5EF4-FFF2-40B4-BE49-F238E27FC236}">
                <a16:creationId xmlns:a16="http://schemas.microsoft.com/office/drawing/2014/main" id="{A443CC15-F92F-68C5-267B-C0A05729256A}"/>
              </a:ext>
            </a:extLst>
          </p:cNvPr>
          <p:cNvSpPr/>
          <p:nvPr/>
        </p:nvSpPr>
        <p:spPr>
          <a:xfrm>
            <a:off x="1710556" y="132925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68" name="等腰三角形 155">
            <a:extLst>
              <a:ext uri="{FF2B5EF4-FFF2-40B4-BE49-F238E27FC236}">
                <a16:creationId xmlns:a16="http://schemas.microsoft.com/office/drawing/2014/main" id="{50EFCD29-62F6-2FB8-FC42-6034F876AC92}"/>
              </a:ext>
            </a:extLst>
          </p:cNvPr>
          <p:cNvSpPr/>
          <p:nvPr/>
        </p:nvSpPr>
        <p:spPr>
          <a:xfrm>
            <a:off x="1934485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69" name="等腰三角形 156">
            <a:extLst>
              <a:ext uri="{FF2B5EF4-FFF2-40B4-BE49-F238E27FC236}">
                <a16:creationId xmlns:a16="http://schemas.microsoft.com/office/drawing/2014/main" id="{767F9C1E-F85A-48C7-653F-E3B3448312D4}"/>
              </a:ext>
            </a:extLst>
          </p:cNvPr>
          <p:cNvSpPr/>
          <p:nvPr/>
        </p:nvSpPr>
        <p:spPr>
          <a:xfrm>
            <a:off x="2158412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0" name="等腰三角形 157">
            <a:extLst>
              <a:ext uri="{FF2B5EF4-FFF2-40B4-BE49-F238E27FC236}">
                <a16:creationId xmlns:a16="http://schemas.microsoft.com/office/drawing/2014/main" id="{6DEB45DC-AC67-AE0D-0809-04A39307DE5B}"/>
              </a:ext>
            </a:extLst>
          </p:cNvPr>
          <p:cNvSpPr/>
          <p:nvPr/>
        </p:nvSpPr>
        <p:spPr>
          <a:xfrm>
            <a:off x="2382341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1" name="等号 138">
            <a:extLst>
              <a:ext uri="{FF2B5EF4-FFF2-40B4-BE49-F238E27FC236}">
                <a16:creationId xmlns:a16="http://schemas.microsoft.com/office/drawing/2014/main" id="{0233989C-1386-F83F-DE42-73B50B6F4245}"/>
              </a:ext>
            </a:extLst>
          </p:cNvPr>
          <p:cNvSpPr/>
          <p:nvPr/>
        </p:nvSpPr>
        <p:spPr>
          <a:xfrm>
            <a:off x="2837758" y="791339"/>
            <a:ext cx="336923" cy="189008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72" name="等号 143">
            <a:extLst>
              <a:ext uri="{FF2B5EF4-FFF2-40B4-BE49-F238E27FC236}">
                <a16:creationId xmlns:a16="http://schemas.microsoft.com/office/drawing/2014/main" id="{312C7316-DE4A-51F7-7C4E-C83B8D48FC68}"/>
              </a:ext>
            </a:extLst>
          </p:cNvPr>
          <p:cNvSpPr/>
          <p:nvPr/>
        </p:nvSpPr>
        <p:spPr>
          <a:xfrm rot="16200000">
            <a:off x="1079178" y="353452"/>
            <a:ext cx="320633" cy="29482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73" name="矩形 137">
            <a:extLst>
              <a:ext uri="{FF2B5EF4-FFF2-40B4-BE49-F238E27FC236}">
                <a16:creationId xmlns:a16="http://schemas.microsoft.com/office/drawing/2014/main" id="{D180C542-19A7-0FCF-3042-E307473A4780}"/>
              </a:ext>
            </a:extLst>
          </p:cNvPr>
          <p:cNvSpPr/>
          <p:nvPr/>
        </p:nvSpPr>
        <p:spPr>
          <a:xfrm>
            <a:off x="846646" y="763135"/>
            <a:ext cx="1991096" cy="245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4" name="矩形 142">
            <a:extLst>
              <a:ext uri="{FF2B5EF4-FFF2-40B4-BE49-F238E27FC236}">
                <a16:creationId xmlns:a16="http://schemas.microsoft.com/office/drawing/2014/main" id="{A5FF4853-4158-E64C-7C46-87956ABEBEC4}"/>
              </a:ext>
            </a:extLst>
          </p:cNvPr>
          <p:cNvSpPr/>
          <p:nvPr/>
        </p:nvSpPr>
        <p:spPr>
          <a:xfrm>
            <a:off x="1139567" y="685037"/>
            <a:ext cx="197927" cy="2128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5" name="箭头: 下 113">
            <a:extLst>
              <a:ext uri="{FF2B5EF4-FFF2-40B4-BE49-F238E27FC236}">
                <a16:creationId xmlns:a16="http://schemas.microsoft.com/office/drawing/2014/main" id="{429BA829-EBE3-04AB-F604-08151D53E58F}"/>
              </a:ext>
            </a:extLst>
          </p:cNvPr>
          <p:cNvSpPr/>
          <p:nvPr/>
        </p:nvSpPr>
        <p:spPr>
          <a:xfrm>
            <a:off x="1222712" y="2868042"/>
            <a:ext cx="1254826" cy="478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728" dirty="0"/>
              <a:t>Fold</a:t>
            </a:r>
            <a:endParaRPr lang="en-US" sz="1728" dirty="0"/>
          </a:p>
        </p:txBody>
      </p:sp>
      <p:sp>
        <p:nvSpPr>
          <p:cNvPr id="176" name="双括号 114">
            <a:extLst>
              <a:ext uri="{FF2B5EF4-FFF2-40B4-BE49-F238E27FC236}">
                <a16:creationId xmlns:a16="http://schemas.microsoft.com/office/drawing/2014/main" id="{F9B74BAA-5F1C-E8AD-2654-B8B3718BEFC0}"/>
              </a:ext>
            </a:extLst>
          </p:cNvPr>
          <p:cNvSpPr/>
          <p:nvPr/>
        </p:nvSpPr>
        <p:spPr>
          <a:xfrm>
            <a:off x="682384" y="3330191"/>
            <a:ext cx="2317668" cy="44928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7" name="矩形 124">
            <a:extLst>
              <a:ext uri="{FF2B5EF4-FFF2-40B4-BE49-F238E27FC236}">
                <a16:creationId xmlns:a16="http://schemas.microsoft.com/office/drawing/2014/main" id="{8AB339AE-98CC-32EF-863E-5E1D21C99313}"/>
              </a:ext>
            </a:extLst>
          </p:cNvPr>
          <p:cNvSpPr/>
          <p:nvPr/>
        </p:nvSpPr>
        <p:spPr>
          <a:xfrm>
            <a:off x="921866" y="3455868"/>
            <a:ext cx="142508" cy="2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8" name="矩形 125">
            <a:extLst>
              <a:ext uri="{FF2B5EF4-FFF2-40B4-BE49-F238E27FC236}">
                <a16:creationId xmlns:a16="http://schemas.microsoft.com/office/drawing/2014/main" id="{AF6B5E3B-F5A0-FAD4-DB64-7E146CE70C0C}"/>
              </a:ext>
            </a:extLst>
          </p:cNvPr>
          <p:cNvSpPr/>
          <p:nvPr/>
        </p:nvSpPr>
        <p:spPr>
          <a:xfrm>
            <a:off x="1167288" y="3455868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9" name="矩形 126">
            <a:extLst>
              <a:ext uri="{FF2B5EF4-FFF2-40B4-BE49-F238E27FC236}">
                <a16:creationId xmlns:a16="http://schemas.microsoft.com/office/drawing/2014/main" id="{3170C76A-B255-34B9-A333-8CA11CC03710}"/>
              </a:ext>
            </a:extLst>
          </p:cNvPr>
          <p:cNvSpPr/>
          <p:nvPr/>
        </p:nvSpPr>
        <p:spPr>
          <a:xfrm>
            <a:off x="1406776" y="3455868"/>
            <a:ext cx="142508" cy="22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0" name="矩形 127">
            <a:extLst>
              <a:ext uri="{FF2B5EF4-FFF2-40B4-BE49-F238E27FC236}">
                <a16:creationId xmlns:a16="http://schemas.microsoft.com/office/drawing/2014/main" id="{E3FFF806-1D6B-4B13-70D9-D8E7AF1795C4}"/>
              </a:ext>
            </a:extLst>
          </p:cNvPr>
          <p:cNvSpPr/>
          <p:nvPr/>
        </p:nvSpPr>
        <p:spPr>
          <a:xfrm>
            <a:off x="1652196" y="3455868"/>
            <a:ext cx="142508" cy="2256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1" name="矩形 128">
            <a:extLst>
              <a:ext uri="{FF2B5EF4-FFF2-40B4-BE49-F238E27FC236}">
                <a16:creationId xmlns:a16="http://schemas.microsoft.com/office/drawing/2014/main" id="{BCBC2A04-E32F-440C-485C-59689284BDB9}"/>
              </a:ext>
            </a:extLst>
          </p:cNvPr>
          <p:cNvSpPr/>
          <p:nvPr/>
        </p:nvSpPr>
        <p:spPr>
          <a:xfrm>
            <a:off x="1873875" y="3455868"/>
            <a:ext cx="142508" cy="2256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2" name="矩形 129">
            <a:extLst>
              <a:ext uri="{FF2B5EF4-FFF2-40B4-BE49-F238E27FC236}">
                <a16:creationId xmlns:a16="http://schemas.microsoft.com/office/drawing/2014/main" id="{22B826E3-9844-D74E-79D4-3608C8F2784B}"/>
              </a:ext>
            </a:extLst>
          </p:cNvPr>
          <p:cNvSpPr/>
          <p:nvPr/>
        </p:nvSpPr>
        <p:spPr>
          <a:xfrm>
            <a:off x="2119296" y="3455868"/>
            <a:ext cx="142508" cy="225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3" name="矩形 130">
            <a:extLst>
              <a:ext uri="{FF2B5EF4-FFF2-40B4-BE49-F238E27FC236}">
                <a16:creationId xmlns:a16="http://schemas.microsoft.com/office/drawing/2014/main" id="{D68A8A0D-AEA9-B6A0-A07D-A6211AEC8F70}"/>
              </a:ext>
            </a:extLst>
          </p:cNvPr>
          <p:cNvSpPr/>
          <p:nvPr/>
        </p:nvSpPr>
        <p:spPr>
          <a:xfrm>
            <a:off x="2358784" y="3455868"/>
            <a:ext cx="142508" cy="2256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4" name="矩形 131">
            <a:extLst>
              <a:ext uri="{FF2B5EF4-FFF2-40B4-BE49-F238E27FC236}">
                <a16:creationId xmlns:a16="http://schemas.microsoft.com/office/drawing/2014/main" id="{4AA4C49C-E4F5-BAC1-3142-E9FC36F310E9}"/>
              </a:ext>
            </a:extLst>
          </p:cNvPr>
          <p:cNvSpPr/>
          <p:nvPr/>
        </p:nvSpPr>
        <p:spPr>
          <a:xfrm>
            <a:off x="2604204" y="3455868"/>
            <a:ext cx="142508" cy="2256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文本框 177">
                <a:extLst>
                  <a:ext uri="{FF2B5EF4-FFF2-40B4-BE49-F238E27FC236}">
                    <a16:creationId xmlns:a16="http://schemas.microsoft.com/office/drawing/2014/main" id="{5B14677C-606F-16F6-3BC5-2EAF4E292B49}"/>
                  </a:ext>
                </a:extLst>
              </p:cNvPr>
              <p:cNvSpPr txBox="1"/>
              <p:nvPr/>
            </p:nvSpPr>
            <p:spPr>
              <a:xfrm>
                <a:off x="1464385" y="3284189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               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8" name="文本框 177">
                <a:extLst>
                  <a:ext uri="{FF2B5EF4-FFF2-40B4-BE49-F238E27FC236}">
                    <a16:creationId xmlns:a16="http://schemas.microsoft.com/office/drawing/2014/main" id="{5B14677C-606F-16F6-3BC5-2EAF4E29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85" y="3284189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等号 178">
            <a:extLst>
              <a:ext uri="{FF2B5EF4-FFF2-40B4-BE49-F238E27FC236}">
                <a16:creationId xmlns:a16="http://schemas.microsoft.com/office/drawing/2014/main" id="{F34C587E-E090-6DD2-058E-4AD9AA849F7D}"/>
              </a:ext>
            </a:extLst>
          </p:cNvPr>
          <p:cNvSpPr/>
          <p:nvPr/>
        </p:nvSpPr>
        <p:spPr>
          <a:xfrm>
            <a:off x="3010298" y="3461624"/>
            <a:ext cx="336923" cy="189008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90" name="菱形 183">
            <a:extLst>
              <a:ext uri="{FF2B5EF4-FFF2-40B4-BE49-F238E27FC236}">
                <a16:creationId xmlns:a16="http://schemas.microsoft.com/office/drawing/2014/main" id="{D9CB27F6-4CCC-59E4-5231-0CE27E62D476}"/>
              </a:ext>
            </a:extLst>
          </p:cNvPr>
          <p:cNvSpPr/>
          <p:nvPr/>
        </p:nvSpPr>
        <p:spPr>
          <a:xfrm>
            <a:off x="4596720" y="3409067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1" name="菱形 184">
            <a:extLst>
              <a:ext uri="{FF2B5EF4-FFF2-40B4-BE49-F238E27FC236}">
                <a16:creationId xmlns:a16="http://schemas.microsoft.com/office/drawing/2014/main" id="{9A36C0B2-52C3-BA07-27FA-52ABBF22CFD6}"/>
              </a:ext>
            </a:extLst>
          </p:cNvPr>
          <p:cNvSpPr/>
          <p:nvPr/>
        </p:nvSpPr>
        <p:spPr>
          <a:xfrm>
            <a:off x="4781432" y="3402161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192" name="菱形 185">
            <a:extLst>
              <a:ext uri="{FF2B5EF4-FFF2-40B4-BE49-F238E27FC236}">
                <a16:creationId xmlns:a16="http://schemas.microsoft.com/office/drawing/2014/main" id="{0F3657E9-6024-EC9C-B9A2-B647C3A017F9}"/>
              </a:ext>
            </a:extLst>
          </p:cNvPr>
          <p:cNvSpPr/>
          <p:nvPr/>
        </p:nvSpPr>
        <p:spPr>
          <a:xfrm>
            <a:off x="4972340" y="3408688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3" name="菱形 186">
            <a:extLst>
              <a:ext uri="{FF2B5EF4-FFF2-40B4-BE49-F238E27FC236}">
                <a16:creationId xmlns:a16="http://schemas.microsoft.com/office/drawing/2014/main" id="{F412AB0F-2CF0-B2E4-D486-7CABE85FC2BD}"/>
              </a:ext>
            </a:extLst>
          </p:cNvPr>
          <p:cNvSpPr/>
          <p:nvPr/>
        </p:nvSpPr>
        <p:spPr>
          <a:xfrm>
            <a:off x="5162736" y="3408688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145">
                <a:extLst>
                  <a:ext uri="{FF2B5EF4-FFF2-40B4-BE49-F238E27FC236}">
                    <a16:creationId xmlns:a16="http://schemas.microsoft.com/office/drawing/2014/main" id="{F8D947FA-2A15-F1D7-48AC-CC8700A8369F}"/>
                  </a:ext>
                </a:extLst>
              </p:cNvPr>
              <p:cNvSpPr txBox="1"/>
              <p:nvPr/>
            </p:nvSpPr>
            <p:spPr>
              <a:xfrm>
                <a:off x="12824" y="4005703"/>
                <a:ext cx="8382386" cy="1871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Check 1: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altLang="zh-CN" sz="2000" dirty="0"/>
                  <a:t>Check 2: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/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/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altLang="zh-CN" sz="2000" dirty="0"/>
                  <a:t>Check 3: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altLang="zh-CN" sz="2000" dirty="0"/>
                  <a:t>Check 4: 	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/>
                        </m:acc>
                      </m:e>
                    </m:d>
                  </m:oMath>
                </a14:m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98" name="文本框 145">
                <a:extLst>
                  <a:ext uri="{FF2B5EF4-FFF2-40B4-BE49-F238E27FC236}">
                    <a16:creationId xmlns:a16="http://schemas.microsoft.com/office/drawing/2014/main" id="{F8D947FA-2A15-F1D7-48AC-CC8700A83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" y="4005703"/>
                <a:ext cx="8382386" cy="1871282"/>
              </a:xfrm>
              <a:prstGeom prst="rect">
                <a:avLst/>
              </a:prstGeom>
              <a:blipFill>
                <a:blip r:embed="rId5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矩形 132">
            <a:extLst>
              <a:ext uri="{FF2B5EF4-FFF2-40B4-BE49-F238E27FC236}">
                <a16:creationId xmlns:a16="http://schemas.microsoft.com/office/drawing/2014/main" id="{6EBC2BBB-09D5-C528-FEBD-FFB66D3CFAF5}"/>
              </a:ext>
            </a:extLst>
          </p:cNvPr>
          <p:cNvSpPr/>
          <p:nvPr/>
        </p:nvSpPr>
        <p:spPr>
          <a:xfrm>
            <a:off x="1128515" y="4093617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文本框 133">
                <a:extLst>
                  <a:ext uri="{FF2B5EF4-FFF2-40B4-BE49-F238E27FC236}">
                    <a16:creationId xmlns:a16="http://schemas.microsoft.com/office/drawing/2014/main" id="{FEF70A1B-94B4-715D-6301-FECDB5408D42}"/>
                  </a:ext>
                </a:extLst>
              </p:cNvPr>
              <p:cNvSpPr txBox="1"/>
              <p:nvPr/>
            </p:nvSpPr>
            <p:spPr>
              <a:xfrm>
                <a:off x="1261318" y="3984703"/>
                <a:ext cx="1051891" cy="373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/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5" name="文本框 133">
                <a:extLst>
                  <a:ext uri="{FF2B5EF4-FFF2-40B4-BE49-F238E27FC236}">
                    <a16:creationId xmlns:a16="http://schemas.microsoft.com/office/drawing/2014/main" id="{FEF70A1B-94B4-715D-6301-FECDB5408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18" y="3984703"/>
                <a:ext cx="1051891" cy="373692"/>
              </a:xfrm>
              <a:prstGeom prst="rect">
                <a:avLst/>
              </a:prstGeom>
              <a:blipFill>
                <a:blip r:embed="rId6"/>
                <a:stretch>
                  <a:fillRect l="-2907" r="-872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矩形 146">
            <a:extLst>
              <a:ext uri="{FF2B5EF4-FFF2-40B4-BE49-F238E27FC236}">
                <a16:creationId xmlns:a16="http://schemas.microsoft.com/office/drawing/2014/main" id="{C0B12D97-CDAF-3D9D-D427-580335E6B3BF}"/>
              </a:ext>
            </a:extLst>
          </p:cNvPr>
          <p:cNvSpPr/>
          <p:nvPr/>
        </p:nvSpPr>
        <p:spPr>
          <a:xfrm>
            <a:off x="1075460" y="5137178"/>
            <a:ext cx="142508" cy="2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7" name="矩形 147">
            <a:extLst>
              <a:ext uri="{FF2B5EF4-FFF2-40B4-BE49-F238E27FC236}">
                <a16:creationId xmlns:a16="http://schemas.microsoft.com/office/drawing/2014/main" id="{EE48597B-0504-5573-6D61-632BE62FF825}"/>
              </a:ext>
            </a:extLst>
          </p:cNvPr>
          <p:cNvSpPr/>
          <p:nvPr/>
        </p:nvSpPr>
        <p:spPr>
          <a:xfrm>
            <a:off x="1320881" y="5137178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8" name="矩形 148">
            <a:extLst>
              <a:ext uri="{FF2B5EF4-FFF2-40B4-BE49-F238E27FC236}">
                <a16:creationId xmlns:a16="http://schemas.microsoft.com/office/drawing/2014/main" id="{5E042D27-CE11-4B4A-2196-BDFA60BAA20B}"/>
              </a:ext>
            </a:extLst>
          </p:cNvPr>
          <p:cNvSpPr/>
          <p:nvPr/>
        </p:nvSpPr>
        <p:spPr>
          <a:xfrm>
            <a:off x="1560369" y="5137178"/>
            <a:ext cx="142508" cy="22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9" name="矩形 149">
            <a:extLst>
              <a:ext uri="{FF2B5EF4-FFF2-40B4-BE49-F238E27FC236}">
                <a16:creationId xmlns:a16="http://schemas.microsoft.com/office/drawing/2014/main" id="{EA903443-981A-D49E-FEBD-093F74AA3FB2}"/>
              </a:ext>
            </a:extLst>
          </p:cNvPr>
          <p:cNvSpPr/>
          <p:nvPr/>
        </p:nvSpPr>
        <p:spPr>
          <a:xfrm>
            <a:off x="1805789" y="5137178"/>
            <a:ext cx="142508" cy="2256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0" name="矩形 150">
            <a:extLst>
              <a:ext uri="{FF2B5EF4-FFF2-40B4-BE49-F238E27FC236}">
                <a16:creationId xmlns:a16="http://schemas.microsoft.com/office/drawing/2014/main" id="{82120DE4-0869-668B-6CF7-4E995DCF15F3}"/>
              </a:ext>
            </a:extLst>
          </p:cNvPr>
          <p:cNvSpPr/>
          <p:nvPr/>
        </p:nvSpPr>
        <p:spPr>
          <a:xfrm>
            <a:off x="2027468" y="5137178"/>
            <a:ext cx="142508" cy="2256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1" name="矩形 151">
            <a:extLst>
              <a:ext uri="{FF2B5EF4-FFF2-40B4-BE49-F238E27FC236}">
                <a16:creationId xmlns:a16="http://schemas.microsoft.com/office/drawing/2014/main" id="{5C4EBD99-E5D0-63FD-561B-69CB76389610}"/>
              </a:ext>
            </a:extLst>
          </p:cNvPr>
          <p:cNvSpPr/>
          <p:nvPr/>
        </p:nvSpPr>
        <p:spPr>
          <a:xfrm>
            <a:off x="2272888" y="5137178"/>
            <a:ext cx="142508" cy="225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2" name="矩形 152">
            <a:extLst>
              <a:ext uri="{FF2B5EF4-FFF2-40B4-BE49-F238E27FC236}">
                <a16:creationId xmlns:a16="http://schemas.microsoft.com/office/drawing/2014/main" id="{BCCF0DF8-0A0D-92B7-9E80-6B7A82FE389D}"/>
              </a:ext>
            </a:extLst>
          </p:cNvPr>
          <p:cNvSpPr/>
          <p:nvPr/>
        </p:nvSpPr>
        <p:spPr>
          <a:xfrm>
            <a:off x="2512377" y="5137178"/>
            <a:ext cx="142508" cy="2256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3" name="矩形 153">
            <a:extLst>
              <a:ext uri="{FF2B5EF4-FFF2-40B4-BE49-F238E27FC236}">
                <a16:creationId xmlns:a16="http://schemas.microsoft.com/office/drawing/2014/main" id="{ECB07399-2F53-06FC-2900-A1CD3FA9341C}"/>
              </a:ext>
            </a:extLst>
          </p:cNvPr>
          <p:cNvSpPr/>
          <p:nvPr/>
        </p:nvSpPr>
        <p:spPr>
          <a:xfrm>
            <a:off x="2757797" y="5137178"/>
            <a:ext cx="142508" cy="2256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4" name="等腰三角形 158">
            <a:extLst>
              <a:ext uri="{FF2B5EF4-FFF2-40B4-BE49-F238E27FC236}">
                <a16:creationId xmlns:a16="http://schemas.microsoft.com/office/drawing/2014/main" id="{BDB9F82A-65E2-6054-3F86-140D64DEC456}"/>
              </a:ext>
            </a:extLst>
          </p:cNvPr>
          <p:cNvSpPr/>
          <p:nvPr/>
        </p:nvSpPr>
        <p:spPr>
          <a:xfrm>
            <a:off x="1987258" y="4102868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205" name="等腰三角形 171">
            <a:extLst>
              <a:ext uri="{FF2B5EF4-FFF2-40B4-BE49-F238E27FC236}">
                <a16:creationId xmlns:a16="http://schemas.microsoft.com/office/drawing/2014/main" id="{7A692783-3405-8A25-C2D3-09252816F4EB}"/>
              </a:ext>
            </a:extLst>
          </p:cNvPr>
          <p:cNvSpPr/>
          <p:nvPr/>
        </p:nvSpPr>
        <p:spPr>
          <a:xfrm>
            <a:off x="2086643" y="448809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206" name="流程图: 接点 172">
            <a:extLst>
              <a:ext uri="{FF2B5EF4-FFF2-40B4-BE49-F238E27FC236}">
                <a16:creationId xmlns:a16="http://schemas.microsoft.com/office/drawing/2014/main" id="{6983B77E-8EDF-08DE-179D-36057F35A719}"/>
              </a:ext>
            </a:extLst>
          </p:cNvPr>
          <p:cNvSpPr/>
          <p:nvPr/>
        </p:nvSpPr>
        <p:spPr>
          <a:xfrm>
            <a:off x="1113101" y="4486104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07" name="菱形 187">
            <a:extLst>
              <a:ext uri="{FF2B5EF4-FFF2-40B4-BE49-F238E27FC236}">
                <a16:creationId xmlns:a16="http://schemas.microsoft.com/office/drawing/2014/main" id="{76BBA68D-2292-051D-CA03-1EC9543E427A}"/>
              </a:ext>
            </a:extLst>
          </p:cNvPr>
          <p:cNvSpPr/>
          <p:nvPr/>
        </p:nvSpPr>
        <p:spPr>
          <a:xfrm>
            <a:off x="3794122" y="5166620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5" name="Title 87">
            <a:extLst>
              <a:ext uri="{FF2B5EF4-FFF2-40B4-BE49-F238E27FC236}">
                <a16:creationId xmlns:a16="http://schemas.microsoft.com/office/drawing/2014/main" id="{5ADF0A8D-7C3A-3095-9863-D0CAD83F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460" y="197634"/>
            <a:ext cx="10515600" cy="1325563"/>
          </a:xfrm>
        </p:spPr>
        <p:txBody>
          <a:bodyPr/>
          <a:lstStyle/>
          <a:p>
            <a:r>
              <a:rPr lang="en-US" dirty="0"/>
              <a:t>Code-Switching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5D243-B722-9C35-555D-BFBED8E6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44</a:t>
            </a:fld>
            <a:endParaRPr lang="en-US"/>
          </a:p>
        </p:txBody>
      </p:sp>
      <p:sp>
        <p:nvSpPr>
          <p:cNvPr id="187" name="文本框 217">
            <a:extLst>
              <a:ext uri="{FF2B5EF4-FFF2-40B4-BE49-F238E27FC236}">
                <a16:creationId xmlns:a16="http://schemas.microsoft.com/office/drawing/2014/main" id="{AD77B2A8-1F2D-782B-8594-883123915ECE}"/>
              </a:ext>
            </a:extLst>
          </p:cNvPr>
          <p:cNvSpPr txBox="1"/>
          <p:nvPr/>
        </p:nvSpPr>
        <p:spPr>
          <a:xfrm>
            <a:off x="6448063" y="3667726"/>
            <a:ext cx="186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Codeword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矩形 176">
                <a:extLst>
                  <a:ext uri="{FF2B5EF4-FFF2-40B4-BE49-F238E27FC236}">
                    <a16:creationId xmlns:a16="http://schemas.microsoft.com/office/drawing/2014/main" id="{E7E6EA8B-2E0E-6A53-68C4-36CE1196E5D6}"/>
                  </a:ext>
                </a:extLst>
              </p:cNvPr>
              <p:cNvSpPr/>
              <p:nvPr/>
            </p:nvSpPr>
            <p:spPr>
              <a:xfrm>
                <a:off x="6456299" y="1655592"/>
                <a:ext cx="2854871" cy="245949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Encoding Circuit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8" name="矩形 176">
                <a:extLst>
                  <a:ext uri="{FF2B5EF4-FFF2-40B4-BE49-F238E27FC236}">
                    <a16:creationId xmlns:a16="http://schemas.microsoft.com/office/drawing/2014/main" id="{E7E6EA8B-2E0E-6A53-68C4-36CE1196E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299" y="1655592"/>
                <a:ext cx="2854871" cy="24594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等腰三角形 192">
            <a:extLst>
              <a:ext uri="{FF2B5EF4-FFF2-40B4-BE49-F238E27FC236}">
                <a16:creationId xmlns:a16="http://schemas.microsoft.com/office/drawing/2014/main" id="{799C2F3A-4BCE-ECA8-CBA2-A5BA24855B33}"/>
              </a:ext>
            </a:extLst>
          </p:cNvPr>
          <p:cNvSpPr/>
          <p:nvPr/>
        </p:nvSpPr>
        <p:spPr>
          <a:xfrm>
            <a:off x="8512106" y="1265100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10" name="等腰三角形 193">
            <a:extLst>
              <a:ext uri="{FF2B5EF4-FFF2-40B4-BE49-F238E27FC236}">
                <a16:creationId xmlns:a16="http://schemas.microsoft.com/office/drawing/2014/main" id="{AA0F0FF8-AADC-9E89-DC19-AA9AFD64B3B2}"/>
              </a:ext>
            </a:extLst>
          </p:cNvPr>
          <p:cNvSpPr/>
          <p:nvPr/>
        </p:nvSpPr>
        <p:spPr>
          <a:xfrm>
            <a:off x="8736034" y="1262626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11" name="等腰三角形 194">
            <a:extLst>
              <a:ext uri="{FF2B5EF4-FFF2-40B4-BE49-F238E27FC236}">
                <a16:creationId xmlns:a16="http://schemas.microsoft.com/office/drawing/2014/main" id="{253CB9B9-27FB-D612-C076-1C4DC7C31F24}"/>
              </a:ext>
            </a:extLst>
          </p:cNvPr>
          <p:cNvSpPr/>
          <p:nvPr/>
        </p:nvSpPr>
        <p:spPr>
          <a:xfrm>
            <a:off x="8959962" y="1262626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12" name="等腰三角形 195">
            <a:extLst>
              <a:ext uri="{FF2B5EF4-FFF2-40B4-BE49-F238E27FC236}">
                <a16:creationId xmlns:a16="http://schemas.microsoft.com/office/drawing/2014/main" id="{76999D8F-DD6F-D892-5E00-AECD8BFFBC33}"/>
              </a:ext>
            </a:extLst>
          </p:cNvPr>
          <p:cNvSpPr/>
          <p:nvPr/>
        </p:nvSpPr>
        <p:spPr>
          <a:xfrm>
            <a:off x="9183890" y="1262626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13" name="文本框 196">
            <a:extLst>
              <a:ext uri="{FF2B5EF4-FFF2-40B4-BE49-F238E27FC236}">
                <a16:creationId xmlns:a16="http://schemas.microsoft.com/office/drawing/2014/main" id="{62D4C7E2-8D30-3287-5F1B-5A7261751700}"/>
              </a:ext>
            </a:extLst>
          </p:cNvPr>
          <p:cNvSpPr txBox="1"/>
          <p:nvPr/>
        </p:nvSpPr>
        <p:spPr>
          <a:xfrm>
            <a:off x="7377057" y="1160297"/>
            <a:ext cx="115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Input:</a:t>
            </a:r>
          </a:p>
        </p:txBody>
      </p:sp>
      <p:sp>
        <p:nvSpPr>
          <p:cNvPr id="214" name="流程图: 接点 216">
            <a:extLst>
              <a:ext uri="{FF2B5EF4-FFF2-40B4-BE49-F238E27FC236}">
                <a16:creationId xmlns:a16="http://schemas.microsoft.com/office/drawing/2014/main" id="{C89493E0-950D-E521-2AA1-920E476682A8}"/>
              </a:ext>
            </a:extLst>
          </p:cNvPr>
          <p:cNvSpPr/>
          <p:nvPr/>
        </p:nvSpPr>
        <p:spPr>
          <a:xfrm>
            <a:off x="7837276" y="383888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5" name="流程图: 接点 218">
            <a:extLst>
              <a:ext uri="{FF2B5EF4-FFF2-40B4-BE49-F238E27FC236}">
                <a16:creationId xmlns:a16="http://schemas.microsoft.com/office/drawing/2014/main" id="{47212B80-ABF6-EA57-7510-CDBBAE1B309B}"/>
              </a:ext>
            </a:extLst>
          </p:cNvPr>
          <p:cNvSpPr/>
          <p:nvPr/>
        </p:nvSpPr>
        <p:spPr>
          <a:xfrm>
            <a:off x="8019697" y="3838884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6" name="流程图: 接点 219">
            <a:extLst>
              <a:ext uri="{FF2B5EF4-FFF2-40B4-BE49-F238E27FC236}">
                <a16:creationId xmlns:a16="http://schemas.microsoft.com/office/drawing/2014/main" id="{A9F5F902-94B2-86EC-C07F-7D7AEF397493}"/>
              </a:ext>
            </a:extLst>
          </p:cNvPr>
          <p:cNvSpPr/>
          <p:nvPr/>
        </p:nvSpPr>
        <p:spPr>
          <a:xfrm>
            <a:off x="8205629" y="383888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7" name="流程图: 接点 220">
            <a:extLst>
              <a:ext uri="{FF2B5EF4-FFF2-40B4-BE49-F238E27FC236}">
                <a16:creationId xmlns:a16="http://schemas.microsoft.com/office/drawing/2014/main" id="{58D999CB-CEC6-FF1A-84EA-57D830A73694}"/>
              </a:ext>
            </a:extLst>
          </p:cNvPr>
          <p:cNvSpPr/>
          <p:nvPr/>
        </p:nvSpPr>
        <p:spPr>
          <a:xfrm>
            <a:off x="8378047" y="3843195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8" name="流程图: 接点 221">
            <a:extLst>
              <a:ext uri="{FF2B5EF4-FFF2-40B4-BE49-F238E27FC236}">
                <a16:creationId xmlns:a16="http://schemas.microsoft.com/office/drawing/2014/main" id="{7F26E89B-B9F7-F7ED-AED5-ACF4F94A0D2B}"/>
              </a:ext>
            </a:extLst>
          </p:cNvPr>
          <p:cNvSpPr/>
          <p:nvPr/>
        </p:nvSpPr>
        <p:spPr>
          <a:xfrm>
            <a:off x="8557341" y="3843195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9" name="流程图: 接点 222">
            <a:extLst>
              <a:ext uri="{FF2B5EF4-FFF2-40B4-BE49-F238E27FC236}">
                <a16:creationId xmlns:a16="http://schemas.microsoft.com/office/drawing/2014/main" id="{236CA1E5-D027-016E-2729-F7583BE3BABF}"/>
              </a:ext>
            </a:extLst>
          </p:cNvPr>
          <p:cNvSpPr/>
          <p:nvPr/>
        </p:nvSpPr>
        <p:spPr>
          <a:xfrm>
            <a:off x="8741656" y="3843195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20" name="流程图: 接点 223">
            <a:extLst>
              <a:ext uri="{FF2B5EF4-FFF2-40B4-BE49-F238E27FC236}">
                <a16:creationId xmlns:a16="http://schemas.microsoft.com/office/drawing/2014/main" id="{878A2A74-0A60-7745-E437-50641A5F4BB9}"/>
              </a:ext>
            </a:extLst>
          </p:cNvPr>
          <p:cNvSpPr/>
          <p:nvPr/>
        </p:nvSpPr>
        <p:spPr>
          <a:xfrm>
            <a:off x="8932112" y="383888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21" name="流程图: 接点 224">
            <a:extLst>
              <a:ext uri="{FF2B5EF4-FFF2-40B4-BE49-F238E27FC236}">
                <a16:creationId xmlns:a16="http://schemas.microsoft.com/office/drawing/2014/main" id="{BF90388F-1E61-50F1-98DB-5B5B67194609}"/>
              </a:ext>
            </a:extLst>
          </p:cNvPr>
          <p:cNvSpPr/>
          <p:nvPr/>
        </p:nvSpPr>
        <p:spPr>
          <a:xfrm>
            <a:off x="9111406" y="383353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25" name="矩形 228">
            <a:extLst>
              <a:ext uri="{FF2B5EF4-FFF2-40B4-BE49-F238E27FC236}">
                <a16:creationId xmlns:a16="http://schemas.microsoft.com/office/drawing/2014/main" id="{8EFD82EE-2226-2027-E5B6-BEF71595B6CC}"/>
              </a:ext>
            </a:extLst>
          </p:cNvPr>
          <p:cNvSpPr/>
          <p:nvPr/>
        </p:nvSpPr>
        <p:spPr>
          <a:xfrm>
            <a:off x="6457068" y="1119639"/>
            <a:ext cx="4342390" cy="531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>
              <a:solidFill>
                <a:schemeClr val="tx1"/>
              </a:solidFill>
            </a:endParaRPr>
          </a:p>
        </p:txBody>
      </p:sp>
      <p:sp>
        <p:nvSpPr>
          <p:cNvPr id="226" name="矩形 229">
            <a:extLst>
              <a:ext uri="{FF2B5EF4-FFF2-40B4-BE49-F238E27FC236}">
                <a16:creationId xmlns:a16="http://schemas.microsoft.com/office/drawing/2014/main" id="{F5C59632-CFEA-E6DB-130E-CB7C7E2BDBB6}"/>
              </a:ext>
            </a:extLst>
          </p:cNvPr>
          <p:cNvSpPr/>
          <p:nvPr/>
        </p:nvSpPr>
        <p:spPr>
          <a:xfrm>
            <a:off x="9309715" y="1647659"/>
            <a:ext cx="1489745" cy="35672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Inner product circuit</a:t>
            </a:r>
          </a:p>
        </p:txBody>
      </p:sp>
      <p:sp>
        <p:nvSpPr>
          <p:cNvPr id="227" name="矩形 230">
            <a:extLst>
              <a:ext uri="{FF2B5EF4-FFF2-40B4-BE49-F238E27FC236}">
                <a16:creationId xmlns:a16="http://schemas.microsoft.com/office/drawing/2014/main" id="{6F71E7B0-4F4B-A2F4-841F-D8AE7BA4053E}"/>
              </a:ext>
            </a:extLst>
          </p:cNvPr>
          <p:cNvSpPr/>
          <p:nvPr/>
        </p:nvSpPr>
        <p:spPr>
          <a:xfrm>
            <a:off x="9986514" y="4819801"/>
            <a:ext cx="142507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228" name="矩形 231">
            <a:extLst>
              <a:ext uri="{FF2B5EF4-FFF2-40B4-BE49-F238E27FC236}">
                <a16:creationId xmlns:a16="http://schemas.microsoft.com/office/drawing/2014/main" id="{3D68DBAF-4DEE-6EA5-D662-08B8AD8CA905}"/>
              </a:ext>
            </a:extLst>
          </p:cNvPr>
          <p:cNvSpPr/>
          <p:nvPr/>
        </p:nvSpPr>
        <p:spPr>
          <a:xfrm>
            <a:off x="9308210" y="4648289"/>
            <a:ext cx="1489746" cy="566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29" name="直接连接符 236">
            <a:extLst>
              <a:ext uri="{FF2B5EF4-FFF2-40B4-BE49-F238E27FC236}">
                <a16:creationId xmlns:a16="http://schemas.microsoft.com/office/drawing/2014/main" id="{065AF170-D5BC-A59A-F7CC-8ACB8586D0AD}"/>
              </a:ext>
            </a:extLst>
          </p:cNvPr>
          <p:cNvCxnSpPr/>
          <p:nvPr/>
        </p:nvCxnSpPr>
        <p:spPr>
          <a:xfrm>
            <a:off x="6445988" y="3691561"/>
            <a:ext cx="285487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箭头: 左右 175">
            <a:extLst>
              <a:ext uri="{FF2B5EF4-FFF2-40B4-BE49-F238E27FC236}">
                <a16:creationId xmlns:a16="http://schemas.microsoft.com/office/drawing/2014/main" id="{BC9E56F9-A12E-37ED-58FC-85165BB94192}"/>
              </a:ext>
            </a:extLst>
          </p:cNvPr>
          <p:cNvSpPr/>
          <p:nvPr/>
        </p:nvSpPr>
        <p:spPr>
          <a:xfrm>
            <a:off x="4072305" y="3972081"/>
            <a:ext cx="2009208" cy="809667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Code-Switch</a:t>
            </a:r>
          </a:p>
        </p:txBody>
      </p:sp>
    </p:spTree>
    <p:extLst>
      <p:ext uri="{BB962C8B-B14F-4D97-AF65-F5344CB8AC3E}">
        <p14:creationId xmlns:p14="http://schemas.microsoft.com/office/powerpoint/2010/main" val="1337219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流程图: 接点 6">
            <a:extLst>
              <a:ext uri="{FF2B5EF4-FFF2-40B4-BE49-F238E27FC236}">
                <a16:creationId xmlns:a16="http://schemas.microsoft.com/office/drawing/2014/main" id="{C074688E-7FB1-5136-4574-C436CEFDF8CD}"/>
              </a:ext>
            </a:extLst>
          </p:cNvPr>
          <p:cNvSpPr/>
          <p:nvPr/>
        </p:nvSpPr>
        <p:spPr>
          <a:xfrm>
            <a:off x="921873" y="819551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1" name="流程图: 接点 7">
            <a:extLst>
              <a:ext uri="{FF2B5EF4-FFF2-40B4-BE49-F238E27FC236}">
                <a16:creationId xmlns:a16="http://schemas.microsoft.com/office/drawing/2014/main" id="{66A0146C-FE27-7AB8-723F-FE0A63BB7E9A}"/>
              </a:ext>
            </a:extLst>
          </p:cNvPr>
          <p:cNvSpPr/>
          <p:nvPr/>
        </p:nvSpPr>
        <p:spPr>
          <a:xfrm>
            <a:off x="921872" y="106497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2" name="流程图: 接点 8">
            <a:extLst>
              <a:ext uri="{FF2B5EF4-FFF2-40B4-BE49-F238E27FC236}">
                <a16:creationId xmlns:a16="http://schemas.microsoft.com/office/drawing/2014/main" id="{1B1D0857-4372-E035-74F2-B38D95D74DAF}"/>
              </a:ext>
            </a:extLst>
          </p:cNvPr>
          <p:cNvSpPr/>
          <p:nvPr/>
        </p:nvSpPr>
        <p:spPr>
          <a:xfrm>
            <a:off x="921872" y="131039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3" name="流程图: 接点 9">
            <a:extLst>
              <a:ext uri="{FF2B5EF4-FFF2-40B4-BE49-F238E27FC236}">
                <a16:creationId xmlns:a16="http://schemas.microsoft.com/office/drawing/2014/main" id="{7CCD0EBC-94AF-A62B-AD14-EE7951F189ED}"/>
              </a:ext>
            </a:extLst>
          </p:cNvPr>
          <p:cNvSpPr/>
          <p:nvPr/>
        </p:nvSpPr>
        <p:spPr>
          <a:xfrm>
            <a:off x="921871" y="1555819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4" name="流程图: 接点 10">
            <a:extLst>
              <a:ext uri="{FF2B5EF4-FFF2-40B4-BE49-F238E27FC236}">
                <a16:creationId xmlns:a16="http://schemas.microsoft.com/office/drawing/2014/main" id="{A15A3B8A-9EA8-0A5B-71B0-497BDB008157}"/>
              </a:ext>
            </a:extLst>
          </p:cNvPr>
          <p:cNvSpPr/>
          <p:nvPr/>
        </p:nvSpPr>
        <p:spPr>
          <a:xfrm>
            <a:off x="921871" y="1819057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5" name="流程图: 接点 11">
            <a:extLst>
              <a:ext uri="{FF2B5EF4-FFF2-40B4-BE49-F238E27FC236}">
                <a16:creationId xmlns:a16="http://schemas.microsoft.com/office/drawing/2014/main" id="{EE050714-5226-F251-9763-659DFCBDB12D}"/>
              </a:ext>
            </a:extLst>
          </p:cNvPr>
          <p:cNvSpPr/>
          <p:nvPr/>
        </p:nvSpPr>
        <p:spPr>
          <a:xfrm>
            <a:off x="921870" y="2064480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6" name="流程图: 接点 12">
            <a:extLst>
              <a:ext uri="{FF2B5EF4-FFF2-40B4-BE49-F238E27FC236}">
                <a16:creationId xmlns:a16="http://schemas.microsoft.com/office/drawing/2014/main" id="{3E058174-32D2-F728-74F0-98DFBC21756F}"/>
              </a:ext>
            </a:extLst>
          </p:cNvPr>
          <p:cNvSpPr/>
          <p:nvPr/>
        </p:nvSpPr>
        <p:spPr>
          <a:xfrm>
            <a:off x="921870" y="2309903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7" name="流程图: 接点 22">
            <a:extLst>
              <a:ext uri="{FF2B5EF4-FFF2-40B4-BE49-F238E27FC236}">
                <a16:creationId xmlns:a16="http://schemas.microsoft.com/office/drawing/2014/main" id="{5F892663-F480-03E1-7E2E-0F8C56FB38B0}"/>
              </a:ext>
            </a:extLst>
          </p:cNvPr>
          <p:cNvSpPr/>
          <p:nvPr/>
        </p:nvSpPr>
        <p:spPr>
          <a:xfrm>
            <a:off x="1161359" y="819551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8" name="流程图: 接点 23">
            <a:extLst>
              <a:ext uri="{FF2B5EF4-FFF2-40B4-BE49-F238E27FC236}">
                <a16:creationId xmlns:a16="http://schemas.microsoft.com/office/drawing/2014/main" id="{1CBBF0B7-C968-E2D1-EC1C-64CE0078F863}"/>
              </a:ext>
            </a:extLst>
          </p:cNvPr>
          <p:cNvSpPr/>
          <p:nvPr/>
        </p:nvSpPr>
        <p:spPr>
          <a:xfrm>
            <a:off x="1161359" y="106497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09" name="流程图: 接点 24">
            <a:extLst>
              <a:ext uri="{FF2B5EF4-FFF2-40B4-BE49-F238E27FC236}">
                <a16:creationId xmlns:a16="http://schemas.microsoft.com/office/drawing/2014/main" id="{2A974B32-0410-F0E4-DF01-1887FF8466A5}"/>
              </a:ext>
            </a:extLst>
          </p:cNvPr>
          <p:cNvSpPr/>
          <p:nvPr/>
        </p:nvSpPr>
        <p:spPr>
          <a:xfrm>
            <a:off x="1161359" y="131039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0" name="流程图: 接点 25">
            <a:extLst>
              <a:ext uri="{FF2B5EF4-FFF2-40B4-BE49-F238E27FC236}">
                <a16:creationId xmlns:a16="http://schemas.microsoft.com/office/drawing/2014/main" id="{A9CE1081-6E5A-40F1-433F-075241178FFB}"/>
              </a:ext>
            </a:extLst>
          </p:cNvPr>
          <p:cNvSpPr/>
          <p:nvPr/>
        </p:nvSpPr>
        <p:spPr>
          <a:xfrm>
            <a:off x="1161359" y="1555819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1" name="流程图: 接点 26">
            <a:extLst>
              <a:ext uri="{FF2B5EF4-FFF2-40B4-BE49-F238E27FC236}">
                <a16:creationId xmlns:a16="http://schemas.microsoft.com/office/drawing/2014/main" id="{108F5526-84B3-51BD-4A61-2D298D4C2A43}"/>
              </a:ext>
            </a:extLst>
          </p:cNvPr>
          <p:cNvSpPr/>
          <p:nvPr/>
        </p:nvSpPr>
        <p:spPr>
          <a:xfrm>
            <a:off x="1161359" y="181905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2" name="流程图: 接点 27">
            <a:extLst>
              <a:ext uri="{FF2B5EF4-FFF2-40B4-BE49-F238E27FC236}">
                <a16:creationId xmlns:a16="http://schemas.microsoft.com/office/drawing/2014/main" id="{810DE431-605E-2C81-81F0-6DFFE202FD27}"/>
              </a:ext>
            </a:extLst>
          </p:cNvPr>
          <p:cNvSpPr/>
          <p:nvPr/>
        </p:nvSpPr>
        <p:spPr>
          <a:xfrm>
            <a:off x="1161357" y="2064480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3" name="流程图: 接点 28">
            <a:extLst>
              <a:ext uri="{FF2B5EF4-FFF2-40B4-BE49-F238E27FC236}">
                <a16:creationId xmlns:a16="http://schemas.microsoft.com/office/drawing/2014/main" id="{7B1F0554-8AF3-35C5-F39C-D9AC94997791}"/>
              </a:ext>
            </a:extLst>
          </p:cNvPr>
          <p:cNvSpPr/>
          <p:nvPr/>
        </p:nvSpPr>
        <p:spPr>
          <a:xfrm>
            <a:off x="1161357" y="230990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4" name="流程图: 接点 64">
            <a:extLst>
              <a:ext uri="{FF2B5EF4-FFF2-40B4-BE49-F238E27FC236}">
                <a16:creationId xmlns:a16="http://schemas.microsoft.com/office/drawing/2014/main" id="{9E5181ED-CCAE-E66A-A6AF-257E172D6FE1}"/>
              </a:ext>
            </a:extLst>
          </p:cNvPr>
          <p:cNvSpPr/>
          <p:nvPr/>
        </p:nvSpPr>
        <p:spPr>
          <a:xfrm>
            <a:off x="1400846" y="819551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5" name="流程图: 接点 65">
            <a:extLst>
              <a:ext uri="{FF2B5EF4-FFF2-40B4-BE49-F238E27FC236}">
                <a16:creationId xmlns:a16="http://schemas.microsoft.com/office/drawing/2014/main" id="{A93F3658-E2D8-AF64-1655-300FB63EA6BD}"/>
              </a:ext>
            </a:extLst>
          </p:cNvPr>
          <p:cNvSpPr/>
          <p:nvPr/>
        </p:nvSpPr>
        <p:spPr>
          <a:xfrm>
            <a:off x="1400845" y="106497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6" name="流程图: 接点 66">
            <a:extLst>
              <a:ext uri="{FF2B5EF4-FFF2-40B4-BE49-F238E27FC236}">
                <a16:creationId xmlns:a16="http://schemas.microsoft.com/office/drawing/2014/main" id="{AB843DA2-68B4-11F7-C2B4-184C1A975570}"/>
              </a:ext>
            </a:extLst>
          </p:cNvPr>
          <p:cNvSpPr/>
          <p:nvPr/>
        </p:nvSpPr>
        <p:spPr>
          <a:xfrm>
            <a:off x="1400845" y="131039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7" name="流程图: 接点 67">
            <a:extLst>
              <a:ext uri="{FF2B5EF4-FFF2-40B4-BE49-F238E27FC236}">
                <a16:creationId xmlns:a16="http://schemas.microsoft.com/office/drawing/2014/main" id="{F6306689-7B7D-8245-00C4-0A2448AF2016}"/>
              </a:ext>
            </a:extLst>
          </p:cNvPr>
          <p:cNvSpPr/>
          <p:nvPr/>
        </p:nvSpPr>
        <p:spPr>
          <a:xfrm>
            <a:off x="1400844" y="1555819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8" name="流程图: 接点 68">
            <a:extLst>
              <a:ext uri="{FF2B5EF4-FFF2-40B4-BE49-F238E27FC236}">
                <a16:creationId xmlns:a16="http://schemas.microsoft.com/office/drawing/2014/main" id="{7360814F-C781-FCFD-5A1E-89449A02FCB3}"/>
              </a:ext>
            </a:extLst>
          </p:cNvPr>
          <p:cNvSpPr/>
          <p:nvPr/>
        </p:nvSpPr>
        <p:spPr>
          <a:xfrm>
            <a:off x="1400844" y="1819057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19" name="流程图: 接点 69">
            <a:extLst>
              <a:ext uri="{FF2B5EF4-FFF2-40B4-BE49-F238E27FC236}">
                <a16:creationId xmlns:a16="http://schemas.microsoft.com/office/drawing/2014/main" id="{DA3FC32A-4E8F-84B9-914A-BCCEF76DA3ED}"/>
              </a:ext>
            </a:extLst>
          </p:cNvPr>
          <p:cNvSpPr/>
          <p:nvPr/>
        </p:nvSpPr>
        <p:spPr>
          <a:xfrm>
            <a:off x="1400843" y="2064480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0" name="流程图: 接点 70">
            <a:extLst>
              <a:ext uri="{FF2B5EF4-FFF2-40B4-BE49-F238E27FC236}">
                <a16:creationId xmlns:a16="http://schemas.microsoft.com/office/drawing/2014/main" id="{E0374EB5-0316-7D6E-8279-8FCA0C47B713}"/>
              </a:ext>
            </a:extLst>
          </p:cNvPr>
          <p:cNvSpPr/>
          <p:nvPr/>
        </p:nvSpPr>
        <p:spPr>
          <a:xfrm>
            <a:off x="1400843" y="2309903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1" name="流程图: 接点 72">
            <a:extLst>
              <a:ext uri="{FF2B5EF4-FFF2-40B4-BE49-F238E27FC236}">
                <a16:creationId xmlns:a16="http://schemas.microsoft.com/office/drawing/2014/main" id="{A722B98F-4D7F-14E9-E980-05A40DCA4D17}"/>
              </a:ext>
            </a:extLst>
          </p:cNvPr>
          <p:cNvSpPr/>
          <p:nvPr/>
        </p:nvSpPr>
        <p:spPr>
          <a:xfrm>
            <a:off x="1640332" y="819551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2" name="流程图: 接点 73">
            <a:extLst>
              <a:ext uri="{FF2B5EF4-FFF2-40B4-BE49-F238E27FC236}">
                <a16:creationId xmlns:a16="http://schemas.microsoft.com/office/drawing/2014/main" id="{B60AFC30-5D83-23B6-4590-B8A4E32FDC2A}"/>
              </a:ext>
            </a:extLst>
          </p:cNvPr>
          <p:cNvSpPr/>
          <p:nvPr/>
        </p:nvSpPr>
        <p:spPr>
          <a:xfrm>
            <a:off x="1640330" y="106497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3" name="流程图: 接点 74">
            <a:extLst>
              <a:ext uri="{FF2B5EF4-FFF2-40B4-BE49-F238E27FC236}">
                <a16:creationId xmlns:a16="http://schemas.microsoft.com/office/drawing/2014/main" id="{76B7C63B-DF30-62A1-A456-FA3D26609943}"/>
              </a:ext>
            </a:extLst>
          </p:cNvPr>
          <p:cNvSpPr/>
          <p:nvPr/>
        </p:nvSpPr>
        <p:spPr>
          <a:xfrm>
            <a:off x="1640330" y="131039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4" name="流程图: 接点 75">
            <a:extLst>
              <a:ext uri="{FF2B5EF4-FFF2-40B4-BE49-F238E27FC236}">
                <a16:creationId xmlns:a16="http://schemas.microsoft.com/office/drawing/2014/main" id="{334D2CD6-C36F-B1BC-6944-529FAC3EDB04}"/>
              </a:ext>
            </a:extLst>
          </p:cNvPr>
          <p:cNvSpPr/>
          <p:nvPr/>
        </p:nvSpPr>
        <p:spPr>
          <a:xfrm>
            <a:off x="1640329" y="1555819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5" name="流程图: 接点 76">
            <a:extLst>
              <a:ext uri="{FF2B5EF4-FFF2-40B4-BE49-F238E27FC236}">
                <a16:creationId xmlns:a16="http://schemas.microsoft.com/office/drawing/2014/main" id="{DDA7CA54-10B2-1A0D-FFE1-49B55BB6EAE1}"/>
              </a:ext>
            </a:extLst>
          </p:cNvPr>
          <p:cNvSpPr/>
          <p:nvPr/>
        </p:nvSpPr>
        <p:spPr>
          <a:xfrm>
            <a:off x="1640329" y="1819057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6" name="流程图: 接点 77">
            <a:extLst>
              <a:ext uri="{FF2B5EF4-FFF2-40B4-BE49-F238E27FC236}">
                <a16:creationId xmlns:a16="http://schemas.microsoft.com/office/drawing/2014/main" id="{9B7571C1-A4D3-CF8D-F6BC-9A2343F1A783}"/>
              </a:ext>
            </a:extLst>
          </p:cNvPr>
          <p:cNvSpPr/>
          <p:nvPr/>
        </p:nvSpPr>
        <p:spPr>
          <a:xfrm>
            <a:off x="1640328" y="2064480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7" name="流程图: 接点 78">
            <a:extLst>
              <a:ext uri="{FF2B5EF4-FFF2-40B4-BE49-F238E27FC236}">
                <a16:creationId xmlns:a16="http://schemas.microsoft.com/office/drawing/2014/main" id="{B657005D-7DBC-7420-9292-F582D14A633A}"/>
              </a:ext>
            </a:extLst>
          </p:cNvPr>
          <p:cNvSpPr/>
          <p:nvPr/>
        </p:nvSpPr>
        <p:spPr>
          <a:xfrm>
            <a:off x="1640328" y="2309903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8" name="流程图: 接点 80">
            <a:extLst>
              <a:ext uri="{FF2B5EF4-FFF2-40B4-BE49-F238E27FC236}">
                <a16:creationId xmlns:a16="http://schemas.microsoft.com/office/drawing/2014/main" id="{30755F8B-7B27-6040-F972-597978E252A2}"/>
              </a:ext>
            </a:extLst>
          </p:cNvPr>
          <p:cNvSpPr/>
          <p:nvPr/>
        </p:nvSpPr>
        <p:spPr>
          <a:xfrm>
            <a:off x="1879818" y="819551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29" name="流程图: 接点 81">
            <a:extLst>
              <a:ext uri="{FF2B5EF4-FFF2-40B4-BE49-F238E27FC236}">
                <a16:creationId xmlns:a16="http://schemas.microsoft.com/office/drawing/2014/main" id="{BBE95B39-C44E-E669-CEF5-61F3A066FB99}"/>
              </a:ext>
            </a:extLst>
          </p:cNvPr>
          <p:cNvSpPr/>
          <p:nvPr/>
        </p:nvSpPr>
        <p:spPr>
          <a:xfrm>
            <a:off x="1879817" y="106497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0" name="流程图: 接点 82">
            <a:extLst>
              <a:ext uri="{FF2B5EF4-FFF2-40B4-BE49-F238E27FC236}">
                <a16:creationId xmlns:a16="http://schemas.microsoft.com/office/drawing/2014/main" id="{B88850DA-F250-0A3F-BFBF-13B6D45C556E}"/>
              </a:ext>
            </a:extLst>
          </p:cNvPr>
          <p:cNvSpPr/>
          <p:nvPr/>
        </p:nvSpPr>
        <p:spPr>
          <a:xfrm>
            <a:off x="1879817" y="131039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1" name="流程图: 接点 83">
            <a:extLst>
              <a:ext uri="{FF2B5EF4-FFF2-40B4-BE49-F238E27FC236}">
                <a16:creationId xmlns:a16="http://schemas.microsoft.com/office/drawing/2014/main" id="{DFD1CE01-CA2F-1A30-CB30-4322553A0A2E}"/>
              </a:ext>
            </a:extLst>
          </p:cNvPr>
          <p:cNvSpPr/>
          <p:nvPr/>
        </p:nvSpPr>
        <p:spPr>
          <a:xfrm>
            <a:off x="1879816" y="1555819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2" name="流程图: 接点 84">
            <a:extLst>
              <a:ext uri="{FF2B5EF4-FFF2-40B4-BE49-F238E27FC236}">
                <a16:creationId xmlns:a16="http://schemas.microsoft.com/office/drawing/2014/main" id="{483E5E68-996C-BD2A-2C72-F228FB451784}"/>
              </a:ext>
            </a:extLst>
          </p:cNvPr>
          <p:cNvSpPr/>
          <p:nvPr/>
        </p:nvSpPr>
        <p:spPr>
          <a:xfrm>
            <a:off x="1879816" y="1819057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3" name="流程图: 接点 85">
            <a:extLst>
              <a:ext uri="{FF2B5EF4-FFF2-40B4-BE49-F238E27FC236}">
                <a16:creationId xmlns:a16="http://schemas.microsoft.com/office/drawing/2014/main" id="{D6C503B3-2A6B-C594-81B2-5E8BA420754F}"/>
              </a:ext>
            </a:extLst>
          </p:cNvPr>
          <p:cNvSpPr/>
          <p:nvPr/>
        </p:nvSpPr>
        <p:spPr>
          <a:xfrm>
            <a:off x="1879816" y="2064480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4" name="流程图: 接点 86">
            <a:extLst>
              <a:ext uri="{FF2B5EF4-FFF2-40B4-BE49-F238E27FC236}">
                <a16:creationId xmlns:a16="http://schemas.microsoft.com/office/drawing/2014/main" id="{7F921E62-AF18-17CC-B70E-8E661FA15134}"/>
              </a:ext>
            </a:extLst>
          </p:cNvPr>
          <p:cNvSpPr/>
          <p:nvPr/>
        </p:nvSpPr>
        <p:spPr>
          <a:xfrm>
            <a:off x="1879816" y="2309903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5" name="流程图: 接点 88">
            <a:extLst>
              <a:ext uri="{FF2B5EF4-FFF2-40B4-BE49-F238E27FC236}">
                <a16:creationId xmlns:a16="http://schemas.microsoft.com/office/drawing/2014/main" id="{E2EE5A13-EEFB-F2EF-94C1-F8386B682AEB}"/>
              </a:ext>
            </a:extLst>
          </p:cNvPr>
          <p:cNvSpPr/>
          <p:nvPr/>
        </p:nvSpPr>
        <p:spPr>
          <a:xfrm>
            <a:off x="2119305" y="819551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6" name="流程图: 接点 89">
            <a:extLst>
              <a:ext uri="{FF2B5EF4-FFF2-40B4-BE49-F238E27FC236}">
                <a16:creationId xmlns:a16="http://schemas.microsoft.com/office/drawing/2014/main" id="{A90BC47B-7F57-46EF-C0CD-51018C6E3C10}"/>
              </a:ext>
            </a:extLst>
          </p:cNvPr>
          <p:cNvSpPr/>
          <p:nvPr/>
        </p:nvSpPr>
        <p:spPr>
          <a:xfrm>
            <a:off x="2119304" y="106497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7" name="流程图: 接点 90">
            <a:extLst>
              <a:ext uri="{FF2B5EF4-FFF2-40B4-BE49-F238E27FC236}">
                <a16:creationId xmlns:a16="http://schemas.microsoft.com/office/drawing/2014/main" id="{6BABC364-9712-53E6-EB7D-E62D716BDB2B}"/>
              </a:ext>
            </a:extLst>
          </p:cNvPr>
          <p:cNvSpPr/>
          <p:nvPr/>
        </p:nvSpPr>
        <p:spPr>
          <a:xfrm>
            <a:off x="2119304" y="131039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8" name="流程图: 接点 91">
            <a:extLst>
              <a:ext uri="{FF2B5EF4-FFF2-40B4-BE49-F238E27FC236}">
                <a16:creationId xmlns:a16="http://schemas.microsoft.com/office/drawing/2014/main" id="{63B5DBE7-A997-9FCB-4571-0E7FBCC3F946}"/>
              </a:ext>
            </a:extLst>
          </p:cNvPr>
          <p:cNvSpPr/>
          <p:nvPr/>
        </p:nvSpPr>
        <p:spPr>
          <a:xfrm>
            <a:off x="2119304" y="1555819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39" name="流程图: 接点 92">
            <a:extLst>
              <a:ext uri="{FF2B5EF4-FFF2-40B4-BE49-F238E27FC236}">
                <a16:creationId xmlns:a16="http://schemas.microsoft.com/office/drawing/2014/main" id="{E73BC252-4E85-A66E-EA77-2F49BA6ACEB5}"/>
              </a:ext>
            </a:extLst>
          </p:cNvPr>
          <p:cNvSpPr/>
          <p:nvPr/>
        </p:nvSpPr>
        <p:spPr>
          <a:xfrm>
            <a:off x="2119304" y="1819057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0" name="流程图: 接点 93">
            <a:extLst>
              <a:ext uri="{FF2B5EF4-FFF2-40B4-BE49-F238E27FC236}">
                <a16:creationId xmlns:a16="http://schemas.microsoft.com/office/drawing/2014/main" id="{68670D41-CCC3-BD88-ECCA-6D0D1C87B748}"/>
              </a:ext>
            </a:extLst>
          </p:cNvPr>
          <p:cNvSpPr/>
          <p:nvPr/>
        </p:nvSpPr>
        <p:spPr>
          <a:xfrm>
            <a:off x="2119302" y="2064480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1" name="流程图: 接点 94">
            <a:extLst>
              <a:ext uri="{FF2B5EF4-FFF2-40B4-BE49-F238E27FC236}">
                <a16:creationId xmlns:a16="http://schemas.microsoft.com/office/drawing/2014/main" id="{26B76B05-798F-61E0-FF84-C77327F36C3D}"/>
              </a:ext>
            </a:extLst>
          </p:cNvPr>
          <p:cNvSpPr/>
          <p:nvPr/>
        </p:nvSpPr>
        <p:spPr>
          <a:xfrm>
            <a:off x="2119302" y="2309903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2" name="流程图: 接点 96">
            <a:extLst>
              <a:ext uri="{FF2B5EF4-FFF2-40B4-BE49-F238E27FC236}">
                <a16:creationId xmlns:a16="http://schemas.microsoft.com/office/drawing/2014/main" id="{43FB5EEC-F35E-D6B9-3A60-3D2C9E104D87}"/>
              </a:ext>
            </a:extLst>
          </p:cNvPr>
          <p:cNvSpPr/>
          <p:nvPr/>
        </p:nvSpPr>
        <p:spPr>
          <a:xfrm>
            <a:off x="2358791" y="819551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3" name="流程图: 接点 97">
            <a:extLst>
              <a:ext uri="{FF2B5EF4-FFF2-40B4-BE49-F238E27FC236}">
                <a16:creationId xmlns:a16="http://schemas.microsoft.com/office/drawing/2014/main" id="{65A32732-C437-6683-6C50-2A3667ED6124}"/>
              </a:ext>
            </a:extLst>
          </p:cNvPr>
          <p:cNvSpPr/>
          <p:nvPr/>
        </p:nvSpPr>
        <p:spPr>
          <a:xfrm>
            <a:off x="2358790" y="106497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4" name="流程图: 接点 98">
            <a:extLst>
              <a:ext uri="{FF2B5EF4-FFF2-40B4-BE49-F238E27FC236}">
                <a16:creationId xmlns:a16="http://schemas.microsoft.com/office/drawing/2014/main" id="{16D65EF7-B432-2B43-98D8-79493692BC36}"/>
              </a:ext>
            </a:extLst>
          </p:cNvPr>
          <p:cNvSpPr/>
          <p:nvPr/>
        </p:nvSpPr>
        <p:spPr>
          <a:xfrm>
            <a:off x="2358790" y="131039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5" name="流程图: 接点 99">
            <a:extLst>
              <a:ext uri="{FF2B5EF4-FFF2-40B4-BE49-F238E27FC236}">
                <a16:creationId xmlns:a16="http://schemas.microsoft.com/office/drawing/2014/main" id="{3D933511-FC73-2089-FF4C-BC4F0EF353D1}"/>
              </a:ext>
            </a:extLst>
          </p:cNvPr>
          <p:cNvSpPr/>
          <p:nvPr/>
        </p:nvSpPr>
        <p:spPr>
          <a:xfrm>
            <a:off x="2358789" y="1555819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6" name="流程图: 接点 100">
            <a:extLst>
              <a:ext uri="{FF2B5EF4-FFF2-40B4-BE49-F238E27FC236}">
                <a16:creationId xmlns:a16="http://schemas.microsoft.com/office/drawing/2014/main" id="{85A37D85-DA22-1A65-FA9B-A7CFD741A940}"/>
              </a:ext>
            </a:extLst>
          </p:cNvPr>
          <p:cNvSpPr/>
          <p:nvPr/>
        </p:nvSpPr>
        <p:spPr>
          <a:xfrm>
            <a:off x="2358789" y="1819057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7" name="流程图: 接点 101">
            <a:extLst>
              <a:ext uri="{FF2B5EF4-FFF2-40B4-BE49-F238E27FC236}">
                <a16:creationId xmlns:a16="http://schemas.microsoft.com/office/drawing/2014/main" id="{DCB8D65D-A9A2-B40A-A92D-568E29ED6BC8}"/>
              </a:ext>
            </a:extLst>
          </p:cNvPr>
          <p:cNvSpPr/>
          <p:nvPr/>
        </p:nvSpPr>
        <p:spPr>
          <a:xfrm>
            <a:off x="2358787" y="2064480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8" name="流程图: 接点 102">
            <a:extLst>
              <a:ext uri="{FF2B5EF4-FFF2-40B4-BE49-F238E27FC236}">
                <a16:creationId xmlns:a16="http://schemas.microsoft.com/office/drawing/2014/main" id="{3C475F61-C252-DD78-3F95-2848EC9B9F64}"/>
              </a:ext>
            </a:extLst>
          </p:cNvPr>
          <p:cNvSpPr/>
          <p:nvPr/>
        </p:nvSpPr>
        <p:spPr>
          <a:xfrm>
            <a:off x="2358787" y="2309903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49" name="流程图: 接点 104">
            <a:extLst>
              <a:ext uri="{FF2B5EF4-FFF2-40B4-BE49-F238E27FC236}">
                <a16:creationId xmlns:a16="http://schemas.microsoft.com/office/drawing/2014/main" id="{8957DAC6-C455-EA3D-E22E-6C449E5B0B18}"/>
              </a:ext>
            </a:extLst>
          </p:cNvPr>
          <p:cNvSpPr/>
          <p:nvPr/>
        </p:nvSpPr>
        <p:spPr>
          <a:xfrm>
            <a:off x="2598276" y="819551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0" name="流程图: 接点 105">
            <a:extLst>
              <a:ext uri="{FF2B5EF4-FFF2-40B4-BE49-F238E27FC236}">
                <a16:creationId xmlns:a16="http://schemas.microsoft.com/office/drawing/2014/main" id="{3E65F517-8CC8-94C9-9061-CC038907F4BB}"/>
              </a:ext>
            </a:extLst>
          </p:cNvPr>
          <p:cNvSpPr/>
          <p:nvPr/>
        </p:nvSpPr>
        <p:spPr>
          <a:xfrm>
            <a:off x="2598275" y="106497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1" name="流程图: 接点 106">
            <a:extLst>
              <a:ext uri="{FF2B5EF4-FFF2-40B4-BE49-F238E27FC236}">
                <a16:creationId xmlns:a16="http://schemas.microsoft.com/office/drawing/2014/main" id="{42220E3B-4AE8-A310-0DF5-D34B8D30D172}"/>
              </a:ext>
            </a:extLst>
          </p:cNvPr>
          <p:cNvSpPr/>
          <p:nvPr/>
        </p:nvSpPr>
        <p:spPr>
          <a:xfrm>
            <a:off x="2598275" y="131039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2" name="流程图: 接点 107">
            <a:extLst>
              <a:ext uri="{FF2B5EF4-FFF2-40B4-BE49-F238E27FC236}">
                <a16:creationId xmlns:a16="http://schemas.microsoft.com/office/drawing/2014/main" id="{19EDBA17-3E42-093B-7994-27BC647843C5}"/>
              </a:ext>
            </a:extLst>
          </p:cNvPr>
          <p:cNvSpPr/>
          <p:nvPr/>
        </p:nvSpPr>
        <p:spPr>
          <a:xfrm>
            <a:off x="2598274" y="1555819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3" name="流程图: 接点 108">
            <a:extLst>
              <a:ext uri="{FF2B5EF4-FFF2-40B4-BE49-F238E27FC236}">
                <a16:creationId xmlns:a16="http://schemas.microsoft.com/office/drawing/2014/main" id="{876B8D12-E8AF-5B8B-8380-01095C23C071}"/>
              </a:ext>
            </a:extLst>
          </p:cNvPr>
          <p:cNvSpPr/>
          <p:nvPr/>
        </p:nvSpPr>
        <p:spPr>
          <a:xfrm>
            <a:off x="2598274" y="1819057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4" name="流程图: 接点 109">
            <a:extLst>
              <a:ext uri="{FF2B5EF4-FFF2-40B4-BE49-F238E27FC236}">
                <a16:creationId xmlns:a16="http://schemas.microsoft.com/office/drawing/2014/main" id="{89D23F32-F36A-D2A0-A125-0238DF9F007A}"/>
              </a:ext>
            </a:extLst>
          </p:cNvPr>
          <p:cNvSpPr/>
          <p:nvPr/>
        </p:nvSpPr>
        <p:spPr>
          <a:xfrm>
            <a:off x="2598273" y="2064480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5" name="流程图: 接点 110">
            <a:extLst>
              <a:ext uri="{FF2B5EF4-FFF2-40B4-BE49-F238E27FC236}">
                <a16:creationId xmlns:a16="http://schemas.microsoft.com/office/drawing/2014/main" id="{E71080F1-4B45-BDAA-AD09-26EA2191E0A5}"/>
              </a:ext>
            </a:extLst>
          </p:cNvPr>
          <p:cNvSpPr/>
          <p:nvPr/>
        </p:nvSpPr>
        <p:spPr>
          <a:xfrm>
            <a:off x="2598273" y="2309903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6" name="双括号 5">
            <a:extLst>
              <a:ext uri="{FF2B5EF4-FFF2-40B4-BE49-F238E27FC236}">
                <a16:creationId xmlns:a16="http://schemas.microsoft.com/office/drawing/2014/main" id="{34103D8E-0A98-FD9D-2305-C47D29EBD52E}"/>
              </a:ext>
            </a:extLst>
          </p:cNvPr>
          <p:cNvSpPr/>
          <p:nvPr/>
        </p:nvSpPr>
        <p:spPr>
          <a:xfrm>
            <a:off x="682384" y="609733"/>
            <a:ext cx="2317668" cy="22958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157" name="流程图: 接点 13">
            <a:extLst>
              <a:ext uri="{FF2B5EF4-FFF2-40B4-BE49-F238E27FC236}">
                <a16:creationId xmlns:a16="http://schemas.microsoft.com/office/drawing/2014/main" id="{8C679135-868A-4FF5-D75E-9CDFCF18A596}"/>
              </a:ext>
            </a:extLst>
          </p:cNvPr>
          <p:cNvSpPr/>
          <p:nvPr/>
        </p:nvSpPr>
        <p:spPr>
          <a:xfrm>
            <a:off x="921869" y="2555326"/>
            <a:ext cx="154379" cy="1385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8" name="流程图: 接点 29">
            <a:extLst>
              <a:ext uri="{FF2B5EF4-FFF2-40B4-BE49-F238E27FC236}">
                <a16:creationId xmlns:a16="http://schemas.microsoft.com/office/drawing/2014/main" id="{53BB3523-23D6-67A7-F9EA-037BC140FDC5}"/>
              </a:ext>
            </a:extLst>
          </p:cNvPr>
          <p:cNvSpPr/>
          <p:nvPr/>
        </p:nvSpPr>
        <p:spPr>
          <a:xfrm>
            <a:off x="1161356" y="255532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59" name="流程图: 接点 71">
            <a:extLst>
              <a:ext uri="{FF2B5EF4-FFF2-40B4-BE49-F238E27FC236}">
                <a16:creationId xmlns:a16="http://schemas.microsoft.com/office/drawing/2014/main" id="{6176B369-DE99-5173-8E1F-AB6D4EDF9CC3}"/>
              </a:ext>
            </a:extLst>
          </p:cNvPr>
          <p:cNvSpPr/>
          <p:nvPr/>
        </p:nvSpPr>
        <p:spPr>
          <a:xfrm>
            <a:off x="1400842" y="2555326"/>
            <a:ext cx="154379" cy="13854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0" name="流程图: 接点 79">
            <a:extLst>
              <a:ext uri="{FF2B5EF4-FFF2-40B4-BE49-F238E27FC236}">
                <a16:creationId xmlns:a16="http://schemas.microsoft.com/office/drawing/2014/main" id="{77883229-020D-61C0-C592-848944348962}"/>
              </a:ext>
            </a:extLst>
          </p:cNvPr>
          <p:cNvSpPr/>
          <p:nvPr/>
        </p:nvSpPr>
        <p:spPr>
          <a:xfrm>
            <a:off x="1640327" y="2555326"/>
            <a:ext cx="154379" cy="13854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1" name="流程图: 接点 87">
            <a:extLst>
              <a:ext uri="{FF2B5EF4-FFF2-40B4-BE49-F238E27FC236}">
                <a16:creationId xmlns:a16="http://schemas.microsoft.com/office/drawing/2014/main" id="{A023668C-9324-8330-2367-B061DA426910}"/>
              </a:ext>
            </a:extLst>
          </p:cNvPr>
          <p:cNvSpPr/>
          <p:nvPr/>
        </p:nvSpPr>
        <p:spPr>
          <a:xfrm>
            <a:off x="1879815" y="2555326"/>
            <a:ext cx="154379" cy="13854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2" name="流程图: 接点 95">
            <a:extLst>
              <a:ext uri="{FF2B5EF4-FFF2-40B4-BE49-F238E27FC236}">
                <a16:creationId xmlns:a16="http://schemas.microsoft.com/office/drawing/2014/main" id="{46AAAE4D-DD97-BAFE-554E-9919C8265A11}"/>
              </a:ext>
            </a:extLst>
          </p:cNvPr>
          <p:cNvSpPr/>
          <p:nvPr/>
        </p:nvSpPr>
        <p:spPr>
          <a:xfrm>
            <a:off x="2119301" y="2555326"/>
            <a:ext cx="154379" cy="13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3" name="流程图: 接点 103">
            <a:extLst>
              <a:ext uri="{FF2B5EF4-FFF2-40B4-BE49-F238E27FC236}">
                <a16:creationId xmlns:a16="http://schemas.microsoft.com/office/drawing/2014/main" id="{13476F31-2CCA-95CF-6D80-A01270C149C6}"/>
              </a:ext>
            </a:extLst>
          </p:cNvPr>
          <p:cNvSpPr/>
          <p:nvPr/>
        </p:nvSpPr>
        <p:spPr>
          <a:xfrm>
            <a:off x="2358786" y="2555326"/>
            <a:ext cx="154379" cy="13854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164" name="流程图: 接点 111">
            <a:extLst>
              <a:ext uri="{FF2B5EF4-FFF2-40B4-BE49-F238E27FC236}">
                <a16:creationId xmlns:a16="http://schemas.microsoft.com/office/drawing/2014/main" id="{4E02F182-6D75-4317-9A68-F93476F13C23}"/>
              </a:ext>
            </a:extLst>
          </p:cNvPr>
          <p:cNvSpPr/>
          <p:nvPr/>
        </p:nvSpPr>
        <p:spPr>
          <a:xfrm>
            <a:off x="2598273" y="2555326"/>
            <a:ext cx="154379" cy="13854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41">
                <a:extLst>
                  <a:ext uri="{FF2B5EF4-FFF2-40B4-BE49-F238E27FC236}">
                    <a16:creationId xmlns:a16="http://schemas.microsoft.com/office/drawing/2014/main" id="{AD4CF8E1-6D2D-388A-9CA6-F66002C9EDC8}"/>
                  </a:ext>
                </a:extLst>
              </p:cNvPr>
              <p:cNvSpPr txBox="1"/>
              <p:nvPr/>
            </p:nvSpPr>
            <p:spPr>
              <a:xfrm>
                <a:off x="775601" y="625993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ro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5" name="文本框 141">
                <a:extLst>
                  <a:ext uri="{FF2B5EF4-FFF2-40B4-BE49-F238E27FC236}">
                    <a16:creationId xmlns:a16="http://schemas.microsoft.com/office/drawing/2014/main" id="{AD4CF8E1-6D2D-388A-9CA6-F66002C9E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01" y="625993"/>
                <a:ext cx="6096000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44">
                <a:extLst>
                  <a:ext uri="{FF2B5EF4-FFF2-40B4-BE49-F238E27FC236}">
                    <a16:creationId xmlns:a16="http://schemas.microsoft.com/office/drawing/2014/main" id="{387C8C0D-00E4-6137-116F-4CAD200B21D7}"/>
                  </a:ext>
                </a:extLst>
              </p:cNvPr>
              <p:cNvSpPr txBox="1"/>
              <p:nvPr/>
            </p:nvSpPr>
            <p:spPr>
              <a:xfrm>
                <a:off x="-1425659" y="-36462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          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6" name="文本框 144">
                <a:extLst>
                  <a:ext uri="{FF2B5EF4-FFF2-40B4-BE49-F238E27FC236}">
                    <a16:creationId xmlns:a16="http://schemas.microsoft.com/office/drawing/2014/main" id="{387C8C0D-00E4-6137-116F-4CAD200B2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5659" y="-36462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等腰三角形 154">
            <a:extLst>
              <a:ext uri="{FF2B5EF4-FFF2-40B4-BE49-F238E27FC236}">
                <a16:creationId xmlns:a16="http://schemas.microsoft.com/office/drawing/2014/main" id="{A443CC15-F92F-68C5-267B-C0A05729256A}"/>
              </a:ext>
            </a:extLst>
          </p:cNvPr>
          <p:cNvSpPr/>
          <p:nvPr/>
        </p:nvSpPr>
        <p:spPr>
          <a:xfrm>
            <a:off x="1710556" y="132925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68" name="等腰三角形 155">
            <a:extLst>
              <a:ext uri="{FF2B5EF4-FFF2-40B4-BE49-F238E27FC236}">
                <a16:creationId xmlns:a16="http://schemas.microsoft.com/office/drawing/2014/main" id="{50EFCD29-62F6-2FB8-FC42-6034F876AC92}"/>
              </a:ext>
            </a:extLst>
          </p:cNvPr>
          <p:cNvSpPr/>
          <p:nvPr/>
        </p:nvSpPr>
        <p:spPr>
          <a:xfrm>
            <a:off x="1934485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69" name="等腰三角形 156">
            <a:extLst>
              <a:ext uri="{FF2B5EF4-FFF2-40B4-BE49-F238E27FC236}">
                <a16:creationId xmlns:a16="http://schemas.microsoft.com/office/drawing/2014/main" id="{767F9C1E-F85A-48C7-653F-E3B3448312D4}"/>
              </a:ext>
            </a:extLst>
          </p:cNvPr>
          <p:cNvSpPr/>
          <p:nvPr/>
        </p:nvSpPr>
        <p:spPr>
          <a:xfrm>
            <a:off x="2158412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0" name="等腰三角形 157">
            <a:extLst>
              <a:ext uri="{FF2B5EF4-FFF2-40B4-BE49-F238E27FC236}">
                <a16:creationId xmlns:a16="http://schemas.microsoft.com/office/drawing/2014/main" id="{6DEB45DC-AC67-AE0D-0809-04A39307DE5B}"/>
              </a:ext>
            </a:extLst>
          </p:cNvPr>
          <p:cNvSpPr/>
          <p:nvPr/>
        </p:nvSpPr>
        <p:spPr>
          <a:xfrm>
            <a:off x="2382341" y="13045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1" name="等号 138">
            <a:extLst>
              <a:ext uri="{FF2B5EF4-FFF2-40B4-BE49-F238E27FC236}">
                <a16:creationId xmlns:a16="http://schemas.microsoft.com/office/drawing/2014/main" id="{0233989C-1386-F83F-DE42-73B50B6F4245}"/>
              </a:ext>
            </a:extLst>
          </p:cNvPr>
          <p:cNvSpPr/>
          <p:nvPr/>
        </p:nvSpPr>
        <p:spPr>
          <a:xfrm>
            <a:off x="2837758" y="791339"/>
            <a:ext cx="336923" cy="189008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72" name="等号 143">
            <a:extLst>
              <a:ext uri="{FF2B5EF4-FFF2-40B4-BE49-F238E27FC236}">
                <a16:creationId xmlns:a16="http://schemas.microsoft.com/office/drawing/2014/main" id="{312C7316-DE4A-51F7-7C4E-C83B8D48FC68}"/>
              </a:ext>
            </a:extLst>
          </p:cNvPr>
          <p:cNvSpPr/>
          <p:nvPr/>
        </p:nvSpPr>
        <p:spPr>
          <a:xfrm rot="16200000">
            <a:off x="1079178" y="353452"/>
            <a:ext cx="320633" cy="29482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73" name="矩形 137">
            <a:extLst>
              <a:ext uri="{FF2B5EF4-FFF2-40B4-BE49-F238E27FC236}">
                <a16:creationId xmlns:a16="http://schemas.microsoft.com/office/drawing/2014/main" id="{D180C542-19A7-0FCF-3042-E307473A4780}"/>
              </a:ext>
            </a:extLst>
          </p:cNvPr>
          <p:cNvSpPr/>
          <p:nvPr/>
        </p:nvSpPr>
        <p:spPr>
          <a:xfrm>
            <a:off x="846646" y="763135"/>
            <a:ext cx="1991096" cy="245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4" name="矩形 142">
            <a:extLst>
              <a:ext uri="{FF2B5EF4-FFF2-40B4-BE49-F238E27FC236}">
                <a16:creationId xmlns:a16="http://schemas.microsoft.com/office/drawing/2014/main" id="{A5FF4853-4158-E64C-7C46-87956ABEBEC4}"/>
              </a:ext>
            </a:extLst>
          </p:cNvPr>
          <p:cNvSpPr/>
          <p:nvPr/>
        </p:nvSpPr>
        <p:spPr>
          <a:xfrm>
            <a:off x="1139567" y="685037"/>
            <a:ext cx="197927" cy="2128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5" name="箭头: 下 113">
            <a:extLst>
              <a:ext uri="{FF2B5EF4-FFF2-40B4-BE49-F238E27FC236}">
                <a16:creationId xmlns:a16="http://schemas.microsoft.com/office/drawing/2014/main" id="{429BA829-EBE3-04AB-F604-08151D53E58F}"/>
              </a:ext>
            </a:extLst>
          </p:cNvPr>
          <p:cNvSpPr/>
          <p:nvPr/>
        </p:nvSpPr>
        <p:spPr>
          <a:xfrm>
            <a:off x="1222712" y="2868042"/>
            <a:ext cx="1254826" cy="478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728" dirty="0"/>
              <a:t>Fold</a:t>
            </a:r>
            <a:endParaRPr lang="en-US" sz="1728" dirty="0"/>
          </a:p>
        </p:txBody>
      </p:sp>
      <p:sp>
        <p:nvSpPr>
          <p:cNvPr id="176" name="双括号 114">
            <a:extLst>
              <a:ext uri="{FF2B5EF4-FFF2-40B4-BE49-F238E27FC236}">
                <a16:creationId xmlns:a16="http://schemas.microsoft.com/office/drawing/2014/main" id="{F9B74BAA-5F1C-E8AD-2654-B8B3718BEFC0}"/>
              </a:ext>
            </a:extLst>
          </p:cNvPr>
          <p:cNvSpPr/>
          <p:nvPr/>
        </p:nvSpPr>
        <p:spPr>
          <a:xfrm>
            <a:off x="682384" y="3330191"/>
            <a:ext cx="2317668" cy="44928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7" name="矩形 124">
            <a:extLst>
              <a:ext uri="{FF2B5EF4-FFF2-40B4-BE49-F238E27FC236}">
                <a16:creationId xmlns:a16="http://schemas.microsoft.com/office/drawing/2014/main" id="{8AB339AE-98CC-32EF-863E-5E1D21C99313}"/>
              </a:ext>
            </a:extLst>
          </p:cNvPr>
          <p:cNvSpPr/>
          <p:nvPr/>
        </p:nvSpPr>
        <p:spPr>
          <a:xfrm>
            <a:off x="921866" y="3455868"/>
            <a:ext cx="142508" cy="2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8" name="矩形 125">
            <a:extLst>
              <a:ext uri="{FF2B5EF4-FFF2-40B4-BE49-F238E27FC236}">
                <a16:creationId xmlns:a16="http://schemas.microsoft.com/office/drawing/2014/main" id="{AF6B5E3B-F5A0-FAD4-DB64-7E146CE70C0C}"/>
              </a:ext>
            </a:extLst>
          </p:cNvPr>
          <p:cNvSpPr/>
          <p:nvPr/>
        </p:nvSpPr>
        <p:spPr>
          <a:xfrm>
            <a:off x="1167288" y="3455868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79" name="矩形 126">
            <a:extLst>
              <a:ext uri="{FF2B5EF4-FFF2-40B4-BE49-F238E27FC236}">
                <a16:creationId xmlns:a16="http://schemas.microsoft.com/office/drawing/2014/main" id="{3170C76A-B255-34B9-A333-8CA11CC03710}"/>
              </a:ext>
            </a:extLst>
          </p:cNvPr>
          <p:cNvSpPr/>
          <p:nvPr/>
        </p:nvSpPr>
        <p:spPr>
          <a:xfrm>
            <a:off x="1406776" y="3455868"/>
            <a:ext cx="142508" cy="22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0" name="矩形 127">
            <a:extLst>
              <a:ext uri="{FF2B5EF4-FFF2-40B4-BE49-F238E27FC236}">
                <a16:creationId xmlns:a16="http://schemas.microsoft.com/office/drawing/2014/main" id="{E3FFF806-1D6B-4B13-70D9-D8E7AF1795C4}"/>
              </a:ext>
            </a:extLst>
          </p:cNvPr>
          <p:cNvSpPr/>
          <p:nvPr/>
        </p:nvSpPr>
        <p:spPr>
          <a:xfrm>
            <a:off x="1652196" y="3455868"/>
            <a:ext cx="142508" cy="2256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1" name="矩形 128">
            <a:extLst>
              <a:ext uri="{FF2B5EF4-FFF2-40B4-BE49-F238E27FC236}">
                <a16:creationId xmlns:a16="http://schemas.microsoft.com/office/drawing/2014/main" id="{BCBC2A04-E32F-440C-485C-59689284BDB9}"/>
              </a:ext>
            </a:extLst>
          </p:cNvPr>
          <p:cNvSpPr/>
          <p:nvPr/>
        </p:nvSpPr>
        <p:spPr>
          <a:xfrm>
            <a:off x="1873875" y="3455868"/>
            <a:ext cx="142508" cy="2256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2" name="矩形 129">
            <a:extLst>
              <a:ext uri="{FF2B5EF4-FFF2-40B4-BE49-F238E27FC236}">
                <a16:creationId xmlns:a16="http://schemas.microsoft.com/office/drawing/2014/main" id="{22B826E3-9844-D74E-79D4-3608C8F2784B}"/>
              </a:ext>
            </a:extLst>
          </p:cNvPr>
          <p:cNvSpPr/>
          <p:nvPr/>
        </p:nvSpPr>
        <p:spPr>
          <a:xfrm>
            <a:off x="2119296" y="3455868"/>
            <a:ext cx="142508" cy="225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3" name="矩形 130">
            <a:extLst>
              <a:ext uri="{FF2B5EF4-FFF2-40B4-BE49-F238E27FC236}">
                <a16:creationId xmlns:a16="http://schemas.microsoft.com/office/drawing/2014/main" id="{D68A8A0D-AEA9-B6A0-A07D-A6211AEC8F70}"/>
              </a:ext>
            </a:extLst>
          </p:cNvPr>
          <p:cNvSpPr/>
          <p:nvPr/>
        </p:nvSpPr>
        <p:spPr>
          <a:xfrm>
            <a:off x="2358784" y="3455868"/>
            <a:ext cx="142508" cy="2256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4" name="矩形 131">
            <a:extLst>
              <a:ext uri="{FF2B5EF4-FFF2-40B4-BE49-F238E27FC236}">
                <a16:creationId xmlns:a16="http://schemas.microsoft.com/office/drawing/2014/main" id="{4AA4C49C-E4F5-BAC1-3142-E9FC36F310E9}"/>
              </a:ext>
            </a:extLst>
          </p:cNvPr>
          <p:cNvSpPr/>
          <p:nvPr/>
        </p:nvSpPr>
        <p:spPr>
          <a:xfrm>
            <a:off x="2604204" y="3455868"/>
            <a:ext cx="142508" cy="2256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文本框 177">
                <a:extLst>
                  <a:ext uri="{FF2B5EF4-FFF2-40B4-BE49-F238E27FC236}">
                    <a16:creationId xmlns:a16="http://schemas.microsoft.com/office/drawing/2014/main" id="{5B14677C-606F-16F6-3BC5-2EAF4E292B49}"/>
                  </a:ext>
                </a:extLst>
              </p:cNvPr>
              <p:cNvSpPr txBox="1"/>
              <p:nvPr/>
            </p:nvSpPr>
            <p:spPr>
              <a:xfrm>
                <a:off x="1464385" y="3284189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               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8" name="文本框 177">
                <a:extLst>
                  <a:ext uri="{FF2B5EF4-FFF2-40B4-BE49-F238E27FC236}">
                    <a16:creationId xmlns:a16="http://schemas.microsoft.com/office/drawing/2014/main" id="{5B14677C-606F-16F6-3BC5-2EAF4E29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85" y="3284189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等号 178">
            <a:extLst>
              <a:ext uri="{FF2B5EF4-FFF2-40B4-BE49-F238E27FC236}">
                <a16:creationId xmlns:a16="http://schemas.microsoft.com/office/drawing/2014/main" id="{F34C587E-E090-6DD2-058E-4AD9AA849F7D}"/>
              </a:ext>
            </a:extLst>
          </p:cNvPr>
          <p:cNvSpPr/>
          <p:nvPr/>
        </p:nvSpPr>
        <p:spPr>
          <a:xfrm>
            <a:off x="3010298" y="3461624"/>
            <a:ext cx="336923" cy="189008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chemeClr val="tx1"/>
              </a:solidFill>
            </a:endParaRPr>
          </a:p>
        </p:txBody>
      </p:sp>
      <p:sp>
        <p:nvSpPr>
          <p:cNvPr id="190" name="菱形 183">
            <a:extLst>
              <a:ext uri="{FF2B5EF4-FFF2-40B4-BE49-F238E27FC236}">
                <a16:creationId xmlns:a16="http://schemas.microsoft.com/office/drawing/2014/main" id="{D9CB27F6-4CCC-59E4-5231-0CE27E62D476}"/>
              </a:ext>
            </a:extLst>
          </p:cNvPr>
          <p:cNvSpPr/>
          <p:nvPr/>
        </p:nvSpPr>
        <p:spPr>
          <a:xfrm>
            <a:off x="4596720" y="3409067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1" name="菱形 184">
            <a:extLst>
              <a:ext uri="{FF2B5EF4-FFF2-40B4-BE49-F238E27FC236}">
                <a16:creationId xmlns:a16="http://schemas.microsoft.com/office/drawing/2014/main" id="{9A36C0B2-52C3-BA07-27FA-52ABBF22CFD6}"/>
              </a:ext>
            </a:extLst>
          </p:cNvPr>
          <p:cNvSpPr/>
          <p:nvPr/>
        </p:nvSpPr>
        <p:spPr>
          <a:xfrm>
            <a:off x="4781432" y="3402161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192" name="菱形 185">
            <a:extLst>
              <a:ext uri="{FF2B5EF4-FFF2-40B4-BE49-F238E27FC236}">
                <a16:creationId xmlns:a16="http://schemas.microsoft.com/office/drawing/2014/main" id="{0F3657E9-6024-EC9C-B9A2-B647C3A017F9}"/>
              </a:ext>
            </a:extLst>
          </p:cNvPr>
          <p:cNvSpPr/>
          <p:nvPr/>
        </p:nvSpPr>
        <p:spPr>
          <a:xfrm>
            <a:off x="4972340" y="3408688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3" name="菱形 186">
            <a:extLst>
              <a:ext uri="{FF2B5EF4-FFF2-40B4-BE49-F238E27FC236}">
                <a16:creationId xmlns:a16="http://schemas.microsoft.com/office/drawing/2014/main" id="{F412AB0F-2CF0-B2E4-D486-7CABE85FC2BD}"/>
              </a:ext>
            </a:extLst>
          </p:cNvPr>
          <p:cNvSpPr/>
          <p:nvPr/>
        </p:nvSpPr>
        <p:spPr>
          <a:xfrm>
            <a:off x="5162736" y="3408688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145">
                <a:extLst>
                  <a:ext uri="{FF2B5EF4-FFF2-40B4-BE49-F238E27FC236}">
                    <a16:creationId xmlns:a16="http://schemas.microsoft.com/office/drawing/2014/main" id="{F8D947FA-2A15-F1D7-48AC-CC8700A8369F}"/>
                  </a:ext>
                </a:extLst>
              </p:cNvPr>
              <p:cNvSpPr txBox="1"/>
              <p:nvPr/>
            </p:nvSpPr>
            <p:spPr>
              <a:xfrm>
                <a:off x="12824" y="4005703"/>
                <a:ext cx="8382386" cy="1871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Check 1:</a:t>
                </a:r>
              </a:p>
              <a:p>
                <a:r>
                  <a:rPr lang="en-US" altLang="zh-CN" sz="2000" dirty="0"/>
                  <a:t>Check 2: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/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/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altLang="zh-CN" sz="2000" dirty="0"/>
                  <a:t>Check 3: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000" dirty="0"/>
              </a:p>
              <a:p>
                <a:r>
                  <a:rPr lang="en-US" altLang="zh-CN" sz="2000" dirty="0"/>
                  <a:t>Check 4: 	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/>
                        </m:acc>
                      </m:e>
                    </m:d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98" name="文本框 145">
                <a:extLst>
                  <a:ext uri="{FF2B5EF4-FFF2-40B4-BE49-F238E27FC236}">
                    <a16:creationId xmlns:a16="http://schemas.microsoft.com/office/drawing/2014/main" id="{F8D947FA-2A15-F1D7-48AC-CC8700A83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" y="4005703"/>
                <a:ext cx="8382386" cy="1871282"/>
              </a:xfrm>
              <a:prstGeom prst="rect">
                <a:avLst/>
              </a:prstGeom>
              <a:blipFill>
                <a:blip r:embed="rId5"/>
                <a:stretch>
                  <a:fillRect l="-727" t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矩形 132">
            <a:extLst>
              <a:ext uri="{FF2B5EF4-FFF2-40B4-BE49-F238E27FC236}">
                <a16:creationId xmlns:a16="http://schemas.microsoft.com/office/drawing/2014/main" id="{6EBC2BBB-09D5-C528-FEBD-FFB66D3CFAF5}"/>
              </a:ext>
            </a:extLst>
          </p:cNvPr>
          <p:cNvSpPr/>
          <p:nvPr/>
        </p:nvSpPr>
        <p:spPr>
          <a:xfrm>
            <a:off x="1128515" y="4093617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文本框 133">
                <a:extLst>
                  <a:ext uri="{FF2B5EF4-FFF2-40B4-BE49-F238E27FC236}">
                    <a16:creationId xmlns:a16="http://schemas.microsoft.com/office/drawing/2014/main" id="{FEF70A1B-94B4-715D-6301-FECDB5408D42}"/>
                  </a:ext>
                </a:extLst>
              </p:cNvPr>
              <p:cNvSpPr txBox="1"/>
              <p:nvPr/>
            </p:nvSpPr>
            <p:spPr>
              <a:xfrm>
                <a:off x="1261318" y="3984703"/>
                <a:ext cx="1051891" cy="373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/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5" name="文本框 133">
                <a:extLst>
                  <a:ext uri="{FF2B5EF4-FFF2-40B4-BE49-F238E27FC236}">
                    <a16:creationId xmlns:a16="http://schemas.microsoft.com/office/drawing/2014/main" id="{FEF70A1B-94B4-715D-6301-FECDB5408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18" y="3984703"/>
                <a:ext cx="1051891" cy="373692"/>
              </a:xfrm>
              <a:prstGeom prst="rect">
                <a:avLst/>
              </a:prstGeom>
              <a:blipFill>
                <a:blip r:embed="rId6"/>
                <a:stretch>
                  <a:fillRect l="-2907" r="-872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矩形 146">
            <a:extLst>
              <a:ext uri="{FF2B5EF4-FFF2-40B4-BE49-F238E27FC236}">
                <a16:creationId xmlns:a16="http://schemas.microsoft.com/office/drawing/2014/main" id="{C0B12D97-CDAF-3D9D-D427-580335E6B3BF}"/>
              </a:ext>
            </a:extLst>
          </p:cNvPr>
          <p:cNvSpPr/>
          <p:nvPr/>
        </p:nvSpPr>
        <p:spPr>
          <a:xfrm>
            <a:off x="1075460" y="5137178"/>
            <a:ext cx="142508" cy="22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7" name="矩形 147">
            <a:extLst>
              <a:ext uri="{FF2B5EF4-FFF2-40B4-BE49-F238E27FC236}">
                <a16:creationId xmlns:a16="http://schemas.microsoft.com/office/drawing/2014/main" id="{EE48597B-0504-5573-6D61-632BE62FF825}"/>
              </a:ext>
            </a:extLst>
          </p:cNvPr>
          <p:cNvSpPr/>
          <p:nvPr/>
        </p:nvSpPr>
        <p:spPr>
          <a:xfrm>
            <a:off x="1320881" y="5137178"/>
            <a:ext cx="142508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8" name="矩形 148">
            <a:extLst>
              <a:ext uri="{FF2B5EF4-FFF2-40B4-BE49-F238E27FC236}">
                <a16:creationId xmlns:a16="http://schemas.microsoft.com/office/drawing/2014/main" id="{5E042D27-CE11-4B4A-2196-BDFA60BAA20B}"/>
              </a:ext>
            </a:extLst>
          </p:cNvPr>
          <p:cNvSpPr/>
          <p:nvPr/>
        </p:nvSpPr>
        <p:spPr>
          <a:xfrm>
            <a:off x="1560369" y="5137178"/>
            <a:ext cx="142508" cy="22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99" name="矩形 149">
            <a:extLst>
              <a:ext uri="{FF2B5EF4-FFF2-40B4-BE49-F238E27FC236}">
                <a16:creationId xmlns:a16="http://schemas.microsoft.com/office/drawing/2014/main" id="{EA903443-981A-D49E-FEBD-093F74AA3FB2}"/>
              </a:ext>
            </a:extLst>
          </p:cNvPr>
          <p:cNvSpPr/>
          <p:nvPr/>
        </p:nvSpPr>
        <p:spPr>
          <a:xfrm>
            <a:off x="1805789" y="5137178"/>
            <a:ext cx="142508" cy="2256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0" name="矩形 150">
            <a:extLst>
              <a:ext uri="{FF2B5EF4-FFF2-40B4-BE49-F238E27FC236}">
                <a16:creationId xmlns:a16="http://schemas.microsoft.com/office/drawing/2014/main" id="{82120DE4-0869-668B-6CF7-4E995DCF15F3}"/>
              </a:ext>
            </a:extLst>
          </p:cNvPr>
          <p:cNvSpPr/>
          <p:nvPr/>
        </p:nvSpPr>
        <p:spPr>
          <a:xfrm>
            <a:off x="2027468" y="5137178"/>
            <a:ext cx="142508" cy="2256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1" name="矩形 151">
            <a:extLst>
              <a:ext uri="{FF2B5EF4-FFF2-40B4-BE49-F238E27FC236}">
                <a16:creationId xmlns:a16="http://schemas.microsoft.com/office/drawing/2014/main" id="{5C4EBD99-E5D0-63FD-561B-69CB76389610}"/>
              </a:ext>
            </a:extLst>
          </p:cNvPr>
          <p:cNvSpPr/>
          <p:nvPr/>
        </p:nvSpPr>
        <p:spPr>
          <a:xfrm>
            <a:off x="2272888" y="5137178"/>
            <a:ext cx="142508" cy="225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2" name="矩形 152">
            <a:extLst>
              <a:ext uri="{FF2B5EF4-FFF2-40B4-BE49-F238E27FC236}">
                <a16:creationId xmlns:a16="http://schemas.microsoft.com/office/drawing/2014/main" id="{BCCF0DF8-0A0D-92B7-9E80-6B7A82FE389D}"/>
              </a:ext>
            </a:extLst>
          </p:cNvPr>
          <p:cNvSpPr/>
          <p:nvPr/>
        </p:nvSpPr>
        <p:spPr>
          <a:xfrm>
            <a:off x="2512377" y="5137178"/>
            <a:ext cx="142508" cy="2256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3" name="矩形 153">
            <a:extLst>
              <a:ext uri="{FF2B5EF4-FFF2-40B4-BE49-F238E27FC236}">
                <a16:creationId xmlns:a16="http://schemas.microsoft.com/office/drawing/2014/main" id="{ECB07399-2F53-06FC-2900-A1CD3FA9341C}"/>
              </a:ext>
            </a:extLst>
          </p:cNvPr>
          <p:cNvSpPr/>
          <p:nvPr/>
        </p:nvSpPr>
        <p:spPr>
          <a:xfrm>
            <a:off x="2757797" y="5137178"/>
            <a:ext cx="142508" cy="2256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04" name="等腰三角形 158">
            <a:extLst>
              <a:ext uri="{FF2B5EF4-FFF2-40B4-BE49-F238E27FC236}">
                <a16:creationId xmlns:a16="http://schemas.microsoft.com/office/drawing/2014/main" id="{BDB9F82A-65E2-6054-3F86-140D64DEC456}"/>
              </a:ext>
            </a:extLst>
          </p:cNvPr>
          <p:cNvSpPr/>
          <p:nvPr/>
        </p:nvSpPr>
        <p:spPr>
          <a:xfrm>
            <a:off x="1987258" y="4102868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205" name="等腰三角形 171">
            <a:extLst>
              <a:ext uri="{FF2B5EF4-FFF2-40B4-BE49-F238E27FC236}">
                <a16:creationId xmlns:a16="http://schemas.microsoft.com/office/drawing/2014/main" id="{7A692783-3405-8A25-C2D3-09252816F4EB}"/>
              </a:ext>
            </a:extLst>
          </p:cNvPr>
          <p:cNvSpPr/>
          <p:nvPr/>
        </p:nvSpPr>
        <p:spPr>
          <a:xfrm>
            <a:off x="2086643" y="4488092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p:sp>
        <p:nvSpPr>
          <p:cNvPr id="206" name="流程图: 接点 172">
            <a:extLst>
              <a:ext uri="{FF2B5EF4-FFF2-40B4-BE49-F238E27FC236}">
                <a16:creationId xmlns:a16="http://schemas.microsoft.com/office/drawing/2014/main" id="{6983B77E-8EDF-08DE-179D-36057F35A719}"/>
              </a:ext>
            </a:extLst>
          </p:cNvPr>
          <p:cNvSpPr/>
          <p:nvPr/>
        </p:nvSpPr>
        <p:spPr>
          <a:xfrm>
            <a:off x="1113101" y="4486104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07" name="菱形 187">
            <a:extLst>
              <a:ext uri="{FF2B5EF4-FFF2-40B4-BE49-F238E27FC236}">
                <a16:creationId xmlns:a16="http://schemas.microsoft.com/office/drawing/2014/main" id="{76BBA68D-2292-051D-CA03-1EC9543E427A}"/>
              </a:ext>
            </a:extLst>
          </p:cNvPr>
          <p:cNvSpPr/>
          <p:nvPr/>
        </p:nvSpPr>
        <p:spPr>
          <a:xfrm>
            <a:off x="3794122" y="5166620"/>
            <a:ext cx="153484" cy="272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185" name="Title 87">
            <a:extLst>
              <a:ext uri="{FF2B5EF4-FFF2-40B4-BE49-F238E27FC236}">
                <a16:creationId xmlns:a16="http://schemas.microsoft.com/office/drawing/2014/main" id="{5ADF0A8D-7C3A-3095-9863-D0CAD83F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460" y="197634"/>
            <a:ext cx="10515600" cy="1325563"/>
          </a:xfrm>
        </p:spPr>
        <p:txBody>
          <a:bodyPr/>
          <a:lstStyle/>
          <a:p>
            <a:r>
              <a:rPr lang="en-US" dirty="0"/>
              <a:t>Code-Switching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7F3D51-2E15-5F82-C44D-9E476C92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45</a:t>
            </a:fld>
            <a:endParaRPr lang="en-US"/>
          </a:p>
        </p:txBody>
      </p:sp>
      <p:sp>
        <p:nvSpPr>
          <p:cNvPr id="187" name="文本框 217">
            <a:extLst>
              <a:ext uri="{FF2B5EF4-FFF2-40B4-BE49-F238E27FC236}">
                <a16:creationId xmlns:a16="http://schemas.microsoft.com/office/drawing/2014/main" id="{AD77B2A8-1F2D-782B-8594-883123915ECE}"/>
              </a:ext>
            </a:extLst>
          </p:cNvPr>
          <p:cNvSpPr txBox="1"/>
          <p:nvPr/>
        </p:nvSpPr>
        <p:spPr>
          <a:xfrm>
            <a:off x="6448063" y="3667726"/>
            <a:ext cx="186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Codeword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矩形 176">
                <a:extLst>
                  <a:ext uri="{FF2B5EF4-FFF2-40B4-BE49-F238E27FC236}">
                    <a16:creationId xmlns:a16="http://schemas.microsoft.com/office/drawing/2014/main" id="{E7E6EA8B-2E0E-6A53-68C4-36CE1196E5D6}"/>
                  </a:ext>
                </a:extLst>
              </p:cNvPr>
              <p:cNvSpPr/>
              <p:nvPr/>
            </p:nvSpPr>
            <p:spPr>
              <a:xfrm>
                <a:off x="6456299" y="1655592"/>
                <a:ext cx="2854871" cy="245949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Encoding Circuit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8" name="矩形 176">
                <a:extLst>
                  <a:ext uri="{FF2B5EF4-FFF2-40B4-BE49-F238E27FC236}">
                    <a16:creationId xmlns:a16="http://schemas.microsoft.com/office/drawing/2014/main" id="{E7E6EA8B-2E0E-6A53-68C4-36CE1196E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299" y="1655592"/>
                <a:ext cx="2854871" cy="24594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等腰三角形 192">
            <a:extLst>
              <a:ext uri="{FF2B5EF4-FFF2-40B4-BE49-F238E27FC236}">
                <a16:creationId xmlns:a16="http://schemas.microsoft.com/office/drawing/2014/main" id="{799C2F3A-4BCE-ECA8-CBA2-A5BA24855B33}"/>
              </a:ext>
            </a:extLst>
          </p:cNvPr>
          <p:cNvSpPr/>
          <p:nvPr/>
        </p:nvSpPr>
        <p:spPr>
          <a:xfrm>
            <a:off x="8512106" y="1265100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10" name="等腰三角形 193">
            <a:extLst>
              <a:ext uri="{FF2B5EF4-FFF2-40B4-BE49-F238E27FC236}">
                <a16:creationId xmlns:a16="http://schemas.microsoft.com/office/drawing/2014/main" id="{AA0F0FF8-AADC-9E89-DC19-AA9AFD64B3B2}"/>
              </a:ext>
            </a:extLst>
          </p:cNvPr>
          <p:cNvSpPr/>
          <p:nvPr/>
        </p:nvSpPr>
        <p:spPr>
          <a:xfrm>
            <a:off x="8736034" y="1262626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11" name="等腰三角形 194">
            <a:extLst>
              <a:ext uri="{FF2B5EF4-FFF2-40B4-BE49-F238E27FC236}">
                <a16:creationId xmlns:a16="http://schemas.microsoft.com/office/drawing/2014/main" id="{253CB9B9-27FB-D612-C076-1C4DC7C31F24}"/>
              </a:ext>
            </a:extLst>
          </p:cNvPr>
          <p:cNvSpPr/>
          <p:nvPr/>
        </p:nvSpPr>
        <p:spPr>
          <a:xfrm>
            <a:off x="8959962" y="1262626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12" name="等腰三角形 195">
            <a:extLst>
              <a:ext uri="{FF2B5EF4-FFF2-40B4-BE49-F238E27FC236}">
                <a16:creationId xmlns:a16="http://schemas.microsoft.com/office/drawing/2014/main" id="{76999D8F-DD6F-D892-5E00-AECD8BFFBC33}"/>
              </a:ext>
            </a:extLst>
          </p:cNvPr>
          <p:cNvSpPr/>
          <p:nvPr/>
        </p:nvSpPr>
        <p:spPr>
          <a:xfrm>
            <a:off x="9183890" y="1262626"/>
            <a:ext cx="163307" cy="14216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/>
          </a:p>
        </p:txBody>
      </p:sp>
      <p:sp>
        <p:nvSpPr>
          <p:cNvPr id="213" name="文本框 196">
            <a:extLst>
              <a:ext uri="{FF2B5EF4-FFF2-40B4-BE49-F238E27FC236}">
                <a16:creationId xmlns:a16="http://schemas.microsoft.com/office/drawing/2014/main" id="{62D4C7E2-8D30-3287-5F1B-5A7261751700}"/>
              </a:ext>
            </a:extLst>
          </p:cNvPr>
          <p:cNvSpPr txBox="1"/>
          <p:nvPr/>
        </p:nvSpPr>
        <p:spPr>
          <a:xfrm>
            <a:off x="7377057" y="1160297"/>
            <a:ext cx="115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Input:</a:t>
            </a:r>
          </a:p>
        </p:txBody>
      </p:sp>
      <p:sp>
        <p:nvSpPr>
          <p:cNvPr id="214" name="流程图: 接点 216">
            <a:extLst>
              <a:ext uri="{FF2B5EF4-FFF2-40B4-BE49-F238E27FC236}">
                <a16:creationId xmlns:a16="http://schemas.microsoft.com/office/drawing/2014/main" id="{C89493E0-950D-E521-2AA1-920E476682A8}"/>
              </a:ext>
            </a:extLst>
          </p:cNvPr>
          <p:cNvSpPr/>
          <p:nvPr/>
        </p:nvSpPr>
        <p:spPr>
          <a:xfrm>
            <a:off x="7837276" y="383888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5" name="流程图: 接点 218">
            <a:extLst>
              <a:ext uri="{FF2B5EF4-FFF2-40B4-BE49-F238E27FC236}">
                <a16:creationId xmlns:a16="http://schemas.microsoft.com/office/drawing/2014/main" id="{47212B80-ABF6-EA57-7510-CDBBAE1B309B}"/>
              </a:ext>
            </a:extLst>
          </p:cNvPr>
          <p:cNvSpPr/>
          <p:nvPr/>
        </p:nvSpPr>
        <p:spPr>
          <a:xfrm>
            <a:off x="8019697" y="3838884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6" name="流程图: 接点 219">
            <a:extLst>
              <a:ext uri="{FF2B5EF4-FFF2-40B4-BE49-F238E27FC236}">
                <a16:creationId xmlns:a16="http://schemas.microsoft.com/office/drawing/2014/main" id="{A9F5F902-94B2-86EC-C07F-7D7AEF397493}"/>
              </a:ext>
            </a:extLst>
          </p:cNvPr>
          <p:cNvSpPr/>
          <p:nvPr/>
        </p:nvSpPr>
        <p:spPr>
          <a:xfrm>
            <a:off x="8205629" y="3838883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7" name="流程图: 接点 220">
            <a:extLst>
              <a:ext uri="{FF2B5EF4-FFF2-40B4-BE49-F238E27FC236}">
                <a16:creationId xmlns:a16="http://schemas.microsoft.com/office/drawing/2014/main" id="{58D999CB-CEC6-FF1A-84EA-57D830A73694}"/>
              </a:ext>
            </a:extLst>
          </p:cNvPr>
          <p:cNvSpPr/>
          <p:nvPr/>
        </p:nvSpPr>
        <p:spPr>
          <a:xfrm>
            <a:off x="8378047" y="3843195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8" name="流程图: 接点 221">
            <a:extLst>
              <a:ext uri="{FF2B5EF4-FFF2-40B4-BE49-F238E27FC236}">
                <a16:creationId xmlns:a16="http://schemas.microsoft.com/office/drawing/2014/main" id="{7F26E89B-B9F7-F7ED-AED5-ACF4F94A0D2B}"/>
              </a:ext>
            </a:extLst>
          </p:cNvPr>
          <p:cNvSpPr/>
          <p:nvPr/>
        </p:nvSpPr>
        <p:spPr>
          <a:xfrm>
            <a:off x="8557341" y="3843195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19" name="流程图: 接点 222">
            <a:extLst>
              <a:ext uri="{FF2B5EF4-FFF2-40B4-BE49-F238E27FC236}">
                <a16:creationId xmlns:a16="http://schemas.microsoft.com/office/drawing/2014/main" id="{236CA1E5-D027-016E-2729-F7583BE3BABF}"/>
              </a:ext>
            </a:extLst>
          </p:cNvPr>
          <p:cNvSpPr/>
          <p:nvPr/>
        </p:nvSpPr>
        <p:spPr>
          <a:xfrm>
            <a:off x="8741656" y="3843195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20" name="流程图: 接点 223">
            <a:extLst>
              <a:ext uri="{FF2B5EF4-FFF2-40B4-BE49-F238E27FC236}">
                <a16:creationId xmlns:a16="http://schemas.microsoft.com/office/drawing/2014/main" id="{878A2A74-0A60-7745-E437-50641A5F4BB9}"/>
              </a:ext>
            </a:extLst>
          </p:cNvPr>
          <p:cNvSpPr/>
          <p:nvPr/>
        </p:nvSpPr>
        <p:spPr>
          <a:xfrm>
            <a:off x="8932112" y="383888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21" name="流程图: 接点 224">
            <a:extLst>
              <a:ext uri="{FF2B5EF4-FFF2-40B4-BE49-F238E27FC236}">
                <a16:creationId xmlns:a16="http://schemas.microsoft.com/office/drawing/2014/main" id="{BF90388F-1E61-50F1-98DB-5B5B67194609}"/>
              </a:ext>
            </a:extLst>
          </p:cNvPr>
          <p:cNvSpPr/>
          <p:nvPr/>
        </p:nvSpPr>
        <p:spPr>
          <a:xfrm>
            <a:off x="9111406" y="3833536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矩形 225">
                <a:extLst>
                  <a:ext uri="{FF2B5EF4-FFF2-40B4-BE49-F238E27FC236}">
                    <a16:creationId xmlns:a16="http://schemas.microsoft.com/office/drawing/2014/main" id="{6541D159-1567-870E-ADC1-FABC4D16B289}"/>
                  </a:ext>
                </a:extLst>
              </p:cNvPr>
              <p:cNvSpPr/>
              <p:nvPr/>
            </p:nvSpPr>
            <p:spPr>
              <a:xfrm>
                <a:off x="6456438" y="4116118"/>
                <a:ext cx="2854871" cy="5311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Random selector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2" name="矩形 225">
                <a:extLst>
                  <a:ext uri="{FF2B5EF4-FFF2-40B4-BE49-F238E27FC236}">
                    <a16:creationId xmlns:a16="http://schemas.microsoft.com/office/drawing/2014/main" id="{6541D159-1567-870E-ADC1-FABC4D16B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438" y="4116118"/>
                <a:ext cx="2854871" cy="531142"/>
              </a:xfrm>
              <a:prstGeom prst="rect">
                <a:avLst/>
              </a:prstGeom>
              <a:blipFill>
                <a:blip r:embed="rId8"/>
                <a:stretch>
                  <a:fillRect t="-1124" b="-179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流程图: 接点 226">
            <a:extLst>
              <a:ext uri="{FF2B5EF4-FFF2-40B4-BE49-F238E27FC236}">
                <a16:creationId xmlns:a16="http://schemas.microsoft.com/office/drawing/2014/main" id="{2D41EA11-5D30-3E50-4723-295F65091C90}"/>
              </a:ext>
            </a:extLst>
          </p:cNvPr>
          <p:cNvSpPr/>
          <p:nvPr/>
        </p:nvSpPr>
        <p:spPr>
          <a:xfrm>
            <a:off x="8805584" y="4837986"/>
            <a:ext cx="154378" cy="14718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24" name="流程图: 接点 227">
            <a:extLst>
              <a:ext uri="{FF2B5EF4-FFF2-40B4-BE49-F238E27FC236}">
                <a16:creationId xmlns:a16="http://schemas.microsoft.com/office/drawing/2014/main" id="{BF1D6832-F1ED-1B6F-83F6-9C837C4802A9}"/>
              </a:ext>
            </a:extLst>
          </p:cNvPr>
          <p:cNvSpPr/>
          <p:nvPr/>
        </p:nvSpPr>
        <p:spPr>
          <a:xfrm>
            <a:off x="8534186" y="4846627"/>
            <a:ext cx="154379" cy="1385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>
              <a:solidFill>
                <a:srgbClr val="FF0000"/>
              </a:solidFill>
            </a:endParaRPr>
          </a:p>
        </p:txBody>
      </p:sp>
      <p:sp>
        <p:nvSpPr>
          <p:cNvPr id="225" name="矩形 228">
            <a:extLst>
              <a:ext uri="{FF2B5EF4-FFF2-40B4-BE49-F238E27FC236}">
                <a16:creationId xmlns:a16="http://schemas.microsoft.com/office/drawing/2014/main" id="{8EFD82EE-2226-2027-E5B6-BEF71595B6CC}"/>
              </a:ext>
            </a:extLst>
          </p:cNvPr>
          <p:cNvSpPr/>
          <p:nvPr/>
        </p:nvSpPr>
        <p:spPr>
          <a:xfrm>
            <a:off x="6457068" y="1119639"/>
            <a:ext cx="4342390" cy="531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>
              <a:solidFill>
                <a:schemeClr val="tx1"/>
              </a:solidFill>
            </a:endParaRPr>
          </a:p>
        </p:txBody>
      </p:sp>
      <p:sp>
        <p:nvSpPr>
          <p:cNvPr id="226" name="矩形 229">
            <a:extLst>
              <a:ext uri="{FF2B5EF4-FFF2-40B4-BE49-F238E27FC236}">
                <a16:creationId xmlns:a16="http://schemas.microsoft.com/office/drawing/2014/main" id="{F5C59632-CFEA-E6DB-130E-CB7C7E2BDBB6}"/>
              </a:ext>
            </a:extLst>
          </p:cNvPr>
          <p:cNvSpPr/>
          <p:nvPr/>
        </p:nvSpPr>
        <p:spPr>
          <a:xfrm>
            <a:off x="9309715" y="1647659"/>
            <a:ext cx="1489745" cy="35672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Inner product circuit</a:t>
            </a:r>
          </a:p>
        </p:txBody>
      </p:sp>
      <p:sp>
        <p:nvSpPr>
          <p:cNvPr id="227" name="矩形 230">
            <a:extLst>
              <a:ext uri="{FF2B5EF4-FFF2-40B4-BE49-F238E27FC236}">
                <a16:creationId xmlns:a16="http://schemas.microsoft.com/office/drawing/2014/main" id="{6F71E7B0-4F4B-A2F4-841F-D8AE7BA4053E}"/>
              </a:ext>
            </a:extLst>
          </p:cNvPr>
          <p:cNvSpPr/>
          <p:nvPr/>
        </p:nvSpPr>
        <p:spPr>
          <a:xfrm>
            <a:off x="9986514" y="4819801"/>
            <a:ext cx="142507" cy="2256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矩形 231">
                <a:extLst>
                  <a:ext uri="{FF2B5EF4-FFF2-40B4-BE49-F238E27FC236}">
                    <a16:creationId xmlns:a16="http://schemas.microsoft.com/office/drawing/2014/main" id="{3D68DBAF-4DEE-6EA5-D662-08B8AD8CA905}"/>
                  </a:ext>
                </a:extLst>
              </p:cNvPr>
              <p:cNvSpPr/>
              <p:nvPr/>
            </p:nvSpPr>
            <p:spPr>
              <a:xfrm>
                <a:off x="6455566" y="4648289"/>
                <a:ext cx="4342390" cy="5665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Final output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8" name="矩形 231">
                <a:extLst>
                  <a:ext uri="{FF2B5EF4-FFF2-40B4-BE49-F238E27FC236}">
                    <a16:creationId xmlns:a16="http://schemas.microsoft.com/office/drawing/2014/main" id="{3D68DBAF-4DEE-6EA5-D662-08B8AD8CA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566" y="4648289"/>
                <a:ext cx="4342390" cy="566582"/>
              </a:xfrm>
              <a:prstGeom prst="rect">
                <a:avLst/>
              </a:prstGeom>
              <a:blipFill>
                <a:blip r:embed="rId9"/>
                <a:stretch>
                  <a:fillRect l="-1401" t="-17021" b="-297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9" name="直接连接符 236">
            <a:extLst>
              <a:ext uri="{FF2B5EF4-FFF2-40B4-BE49-F238E27FC236}">
                <a16:creationId xmlns:a16="http://schemas.microsoft.com/office/drawing/2014/main" id="{065AF170-D5BC-A59A-F7CC-8ACB8586D0AD}"/>
              </a:ext>
            </a:extLst>
          </p:cNvPr>
          <p:cNvCxnSpPr/>
          <p:nvPr/>
        </p:nvCxnSpPr>
        <p:spPr>
          <a:xfrm>
            <a:off x="6445988" y="3691561"/>
            <a:ext cx="285487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箭头: 左右 175">
            <a:extLst>
              <a:ext uri="{FF2B5EF4-FFF2-40B4-BE49-F238E27FC236}">
                <a16:creationId xmlns:a16="http://schemas.microsoft.com/office/drawing/2014/main" id="{BC9E56F9-A12E-37ED-58FC-85165BB94192}"/>
              </a:ext>
            </a:extLst>
          </p:cNvPr>
          <p:cNvSpPr/>
          <p:nvPr/>
        </p:nvSpPr>
        <p:spPr>
          <a:xfrm>
            <a:off x="4072305" y="3972081"/>
            <a:ext cx="2009208" cy="809667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Code-Switch</a:t>
            </a:r>
          </a:p>
        </p:txBody>
      </p:sp>
      <p:cxnSp>
        <p:nvCxnSpPr>
          <p:cNvPr id="186" name="连接符: 肘形 20">
            <a:extLst>
              <a:ext uri="{FF2B5EF4-FFF2-40B4-BE49-F238E27FC236}">
                <a16:creationId xmlns:a16="http://schemas.microsoft.com/office/drawing/2014/main" id="{1C0405C9-CF32-3CD2-6671-92516ED726DB}"/>
              </a:ext>
            </a:extLst>
          </p:cNvPr>
          <p:cNvCxnSpPr>
            <a:cxnSpLocks/>
          </p:cNvCxnSpPr>
          <p:nvPr/>
        </p:nvCxnSpPr>
        <p:spPr>
          <a:xfrm>
            <a:off x="3000052" y="1757683"/>
            <a:ext cx="3455514" cy="3173899"/>
          </a:xfrm>
          <a:prstGeom prst="bentConnector3">
            <a:avLst>
              <a:gd name="adj1" fmla="val 80872"/>
            </a:avLst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文本框 31">
            <a:extLst>
              <a:ext uri="{FF2B5EF4-FFF2-40B4-BE49-F238E27FC236}">
                <a16:creationId xmlns:a16="http://schemas.microsoft.com/office/drawing/2014/main" id="{DA676A60-3823-2007-0C1C-2658F7A21BE1}"/>
              </a:ext>
            </a:extLst>
          </p:cNvPr>
          <p:cNvSpPr txBox="1"/>
          <p:nvPr/>
        </p:nvSpPr>
        <p:spPr>
          <a:xfrm>
            <a:off x="3174681" y="1863561"/>
            <a:ext cx="255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Check consistency on few outputs</a:t>
            </a:r>
          </a:p>
        </p:txBody>
      </p:sp>
    </p:spTree>
    <p:extLst>
      <p:ext uri="{BB962C8B-B14F-4D97-AF65-F5344CB8AC3E}">
        <p14:creationId xmlns:p14="http://schemas.microsoft.com/office/powerpoint/2010/main" val="2793002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19D528-30FD-9600-6D5D-CFD455F4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9F6CFC-EBD5-771C-7754-A75E3C2C0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35065-5D45-0A84-C148-4FEDFC66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97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0B32-C1EF-4325-1268-979EA1C7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3F16C5-A073-6ED4-6C02-BB0BE4F04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9690"/>
          <a:stretch/>
        </p:blipFill>
        <p:spPr>
          <a:xfrm>
            <a:off x="1590750" y="2047081"/>
            <a:ext cx="9010499" cy="336788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51CAB-CA00-B528-D85D-346D86EB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47</a:t>
            </a:fld>
            <a:endParaRPr lang="en-US"/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FEDE0D22-A127-7258-0FFB-3E0A525CC609}"/>
              </a:ext>
            </a:extLst>
          </p:cNvPr>
          <p:cNvSpPr/>
          <p:nvPr/>
        </p:nvSpPr>
        <p:spPr>
          <a:xfrm>
            <a:off x="9744074" y="2353469"/>
            <a:ext cx="85725" cy="807244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F832F0-D7C8-2E98-1F6C-E21817754BB9}"/>
                  </a:ext>
                </a:extLst>
              </p:cNvPr>
              <p:cNvSpPr txBox="1"/>
              <p:nvPr/>
            </p:nvSpPr>
            <p:spPr>
              <a:xfrm>
                <a:off x="10044002" y="2561441"/>
                <a:ext cx="8144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F832F0-D7C8-2E98-1F6C-E21817754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002" y="2561441"/>
                <a:ext cx="814497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233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DEDD6-A2FA-14D5-13D3-CB0F3200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93D0C9-3464-8738-700B-B4D62C0A2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9864"/>
          <a:stretch/>
        </p:blipFill>
        <p:spPr>
          <a:xfrm>
            <a:off x="1406200" y="1958647"/>
            <a:ext cx="9379600" cy="339916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2DE678-2B3E-E9A5-10BA-1919928B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69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1B4896A-D901-FD49-AA52-745706B5A9D9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BF90ED-9FB6-254A-AC1F-D0236B9231E4}" type="slidenum">
              <a:rPr lang="en-US" smtClean="0"/>
              <a:pPr algn="r"/>
              <a:t>49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AC219A-7E2A-42FE-8C3F-410BB6BB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C20124-B305-2143-824C-3518B059F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Linear time encodable linear code</a:t>
            </a:r>
          </a:p>
          <a:p>
            <a:pPr lvl="1"/>
            <a:r>
              <a:rPr lang="en-US" dirty="0"/>
              <a:t>From secure expander sampling</a:t>
            </a:r>
          </a:p>
          <a:p>
            <a:pPr lvl="1"/>
            <a:endParaRPr lang="en-US" dirty="0"/>
          </a:p>
          <a:p>
            <a:r>
              <a:rPr lang="en-US" dirty="0"/>
              <a:t>Non-black-box proof composition</a:t>
            </a:r>
          </a:p>
          <a:p>
            <a:pPr lvl="1"/>
            <a:r>
              <a:rPr lang="en-US" dirty="0"/>
              <a:t>From code-switching [RR19]</a:t>
            </a:r>
          </a:p>
          <a:p>
            <a:endParaRPr lang="en-US" dirty="0"/>
          </a:p>
          <a:p>
            <a:r>
              <a:rPr lang="en-US" dirty="0"/>
              <a:t>Code: </a:t>
            </a:r>
            <a:r>
              <a:rPr lang="en-US" dirty="0">
                <a:hlinkClick r:id="rId3"/>
              </a:rPr>
              <a:t>https://github.com/sunblaze-ucb/Orion</a:t>
            </a:r>
            <a:endParaRPr lang="en-US" dirty="0"/>
          </a:p>
          <a:p>
            <a:r>
              <a:rPr lang="en-US" dirty="0"/>
              <a:t>Paper: https://eprint.iacr.org/2022/1010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967F97-9505-E3EC-66CA-79E162F1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49</a:t>
            </a:fld>
            <a:endParaRPr lang="en-US"/>
          </a:p>
        </p:txBody>
      </p:sp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368FE199-D9E5-FB6C-B876-DB6558AAD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09" y="15568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4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2082946-AD06-099A-6805-1CE147287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344247"/>
              </p:ext>
            </p:extLst>
          </p:nvPr>
        </p:nvGraphicFramePr>
        <p:xfrm>
          <a:off x="661789" y="136525"/>
          <a:ext cx="10868421" cy="724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DF68CC-90DE-F319-A61A-852665DC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efficient instantiations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FC37C-0E8E-E9CC-100F-F1D63356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77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882A-57E9-C474-CE75-A9B2F22E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across different schemes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6B92-26A4-A971-DA00-72CD0474F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BCGTV13/PGHR13/GROTH16 </a:t>
            </a:r>
          </a:p>
          <a:p>
            <a:pPr lvl="1"/>
            <a:r>
              <a:rPr lang="en-US" dirty="0"/>
              <a:t>Early ZKP with trusted setups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18C67-1C84-86BD-99DC-A5A291FD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6626FB6-A4D5-8BBB-6E03-1B5343A3B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505194"/>
              </p:ext>
            </p:extLst>
          </p:nvPr>
        </p:nvGraphicFramePr>
        <p:xfrm>
          <a:off x="4648200" y="2331720"/>
          <a:ext cx="754380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26108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E21C-DD9C-6349-BEAE-20DF4AB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across different schemes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F5B7C-4F59-4D73-7BE0-50E6C3732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BCGTV13/PGHR13/GROTH16 </a:t>
            </a:r>
          </a:p>
          <a:p>
            <a:pPr lvl="1"/>
            <a:r>
              <a:rPr lang="en-US" dirty="0"/>
              <a:t>Early ZKP with trusted setups</a:t>
            </a:r>
          </a:p>
          <a:p>
            <a:endParaRPr lang="en-US" dirty="0"/>
          </a:p>
          <a:p>
            <a:r>
              <a:rPr lang="en-US" dirty="0"/>
              <a:t>STARK/</a:t>
            </a:r>
            <a:r>
              <a:rPr lang="en-US" dirty="0" err="1"/>
              <a:t>Ligero</a:t>
            </a:r>
            <a:r>
              <a:rPr lang="en-US" dirty="0"/>
              <a:t>/Hyrax/Virgo</a:t>
            </a:r>
          </a:p>
          <a:p>
            <a:pPr lvl="1"/>
            <a:r>
              <a:rPr lang="en-US" dirty="0"/>
              <a:t>ZKP without trusted setups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6EA72-31AD-9FBA-CC3E-2A82D23B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9B10A6F-1EFD-157B-0557-FF00B6334A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438832"/>
              </p:ext>
            </p:extLst>
          </p:nvPr>
        </p:nvGraphicFramePr>
        <p:xfrm>
          <a:off x="4648200" y="2331720"/>
          <a:ext cx="754380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33708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4847-E1D1-B8C5-C1F2-2F470C63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contribution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6BA23-CD5D-8190-42FF-29DEBA9567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318125"/>
              </a:xfrm>
            </p:spPr>
            <p:txBody>
              <a:bodyPr/>
              <a:lstStyle/>
              <a:p>
                <a:r>
                  <a:rPr lang="en-US" dirty="0"/>
                  <a:t>BCGTV13/PGHR13/GROTH16 </a:t>
                </a:r>
              </a:p>
              <a:p>
                <a:pPr lvl="1"/>
                <a:r>
                  <a:rPr lang="en-US" dirty="0"/>
                  <a:t>Early ZKP with trusted setups</a:t>
                </a:r>
              </a:p>
              <a:p>
                <a:endParaRPr lang="en-US" dirty="0"/>
              </a:p>
              <a:p>
                <a:r>
                  <a:rPr lang="en-US" dirty="0"/>
                  <a:t>STARK/</a:t>
                </a:r>
                <a:r>
                  <a:rPr lang="en-US" dirty="0" err="1"/>
                  <a:t>Ligero</a:t>
                </a:r>
                <a:r>
                  <a:rPr lang="en-US" dirty="0"/>
                  <a:t>/Hyrax/Virgo</a:t>
                </a:r>
              </a:p>
              <a:p>
                <a:pPr lvl="1"/>
                <a:r>
                  <a:rPr lang="en-US" dirty="0"/>
                  <a:t>ZKP without trusted setups</a:t>
                </a:r>
              </a:p>
              <a:p>
                <a:pPr lvl="1"/>
                <a:r>
                  <a:rPr lang="en-US" altLang="zh-CN" dirty="0"/>
                  <a:t>Quasi-Linear proof generation</a:t>
                </a:r>
                <a:endParaRPr lang="en-US" dirty="0"/>
              </a:p>
              <a:p>
                <a:r>
                  <a:rPr lang="en-US" dirty="0"/>
                  <a:t>Orion</a:t>
                </a:r>
              </a:p>
              <a:p>
                <a:pPr lvl="1"/>
                <a:r>
                  <a:rPr lang="en-US" altLang="zh-CN" dirty="0"/>
                  <a:t>Linear time proof generation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proof size</a:t>
                </a:r>
              </a:p>
              <a:p>
                <a:pPr lvl="1"/>
                <a:r>
                  <a:rPr lang="en-US" dirty="0"/>
                  <a:t>Secure error-correction code instantiation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6BA23-CD5D-8190-42FF-29DEBA956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318125"/>
              </a:xfrm>
              <a:blipFill>
                <a:blip r:embed="rId3"/>
                <a:stretch>
                  <a:fillRect l="-1043" t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A5ED6-1257-6135-0D94-0120D5A8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1C4081B-D355-D782-8045-CC59BAD799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834688"/>
              </p:ext>
            </p:extLst>
          </p:nvPr>
        </p:nvGraphicFramePr>
        <p:xfrm>
          <a:off x="4648200" y="2331720"/>
          <a:ext cx="754380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998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E03B-7326-F905-B7A2-359E793C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ZK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B07EF81-87C6-CC71-CA11-15FDC8B4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6</a:t>
            </a:fld>
            <a:endParaRPr lang="en-US"/>
          </a:p>
        </p:txBody>
      </p:sp>
      <p:pic>
        <p:nvPicPr>
          <p:cNvPr id="1028" name="Picture 4" descr="What are Rollups? Ethereum's scalability solution - Bitnovo Blog">
            <a:extLst>
              <a:ext uri="{FF2B5EF4-FFF2-40B4-BE49-F238E27FC236}">
                <a16:creationId xmlns:a16="http://schemas.microsoft.com/office/drawing/2014/main" id="{37062F66-FE6C-FC32-3EF2-6E81440C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528762"/>
            <a:ext cx="73152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5BAEE8-F0F1-966D-8340-80D37A3E5EDD}"/>
              </a:ext>
            </a:extLst>
          </p:cNvPr>
          <p:cNvSpPr/>
          <p:nvPr/>
        </p:nvSpPr>
        <p:spPr>
          <a:xfrm>
            <a:off x="366713" y="2644877"/>
            <a:ext cx="1816048" cy="658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Blockchain</a:t>
            </a:r>
          </a:p>
        </p:txBody>
      </p:sp>
    </p:spTree>
    <p:extLst>
      <p:ext uri="{BB962C8B-B14F-4D97-AF65-F5344CB8AC3E}">
        <p14:creationId xmlns:p14="http://schemas.microsoft.com/office/powerpoint/2010/main" val="303933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E03B-7326-F905-B7A2-359E793C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ZK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B07EF81-87C6-CC71-CA11-15FDC8B4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7</a:t>
            </a:fld>
            <a:endParaRPr lang="en-US"/>
          </a:p>
        </p:txBody>
      </p:sp>
      <p:pic>
        <p:nvPicPr>
          <p:cNvPr id="1028" name="Picture 4" descr="What are Rollups? Ethereum's scalability solution - Bitnovo Blog">
            <a:extLst>
              <a:ext uri="{FF2B5EF4-FFF2-40B4-BE49-F238E27FC236}">
                <a16:creationId xmlns:a16="http://schemas.microsoft.com/office/drawing/2014/main" id="{37062F66-FE6C-FC32-3EF2-6E81440C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528762"/>
            <a:ext cx="73152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E5056A5-9250-CDDC-3E05-EFB360026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1" t="33937" r="31272" b="31674"/>
          <a:stretch/>
        </p:blipFill>
        <p:spPr bwMode="auto">
          <a:xfrm>
            <a:off x="8772525" y="1757363"/>
            <a:ext cx="1778794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roll logo">
            <a:extLst>
              <a:ext uri="{FF2B5EF4-FFF2-40B4-BE49-F238E27FC236}">
                <a16:creationId xmlns:a16="http://schemas.microsoft.com/office/drawing/2014/main" id="{6A303793-2DCF-9263-616C-2E4ED1D6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2578519"/>
            <a:ext cx="1778794" cy="7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uilding tech to make crypto mainstream, StarkWare quadruples valuation to  $8b">
            <a:extLst>
              <a:ext uri="{FF2B5EF4-FFF2-40B4-BE49-F238E27FC236}">
                <a16:creationId xmlns:a16="http://schemas.microsoft.com/office/drawing/2014/main" id="{827152A2-1E41-B72F-5C41-1DF575167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478" y="3754824"/>
            <a:ext cx="2528888" cy="5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320E0F-E981-7C5F-865A-7673A31B3D63}"/>
              </a:ext>
            </a:extLst>
          </p:cNvPr>
          <p:cNvSpPr/>
          <p:nvPr/>
        </p:nvSpPr>
        <p:spPr>
          <a:xfrm>
            <a:off x="366713" y="2644877"/>
            <a:ext cx="1816048" cy="658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Blockchain</a:t>
            </a:r>
          </a:p>
        </p:txBody>
      </p:sp>
      <p:pic>
        <p:nvPicPr>
          <p:cNvPr id="3090" name="Picture 18" descr="Polygon Takes A Major Lead In ZK Rollups; Welcomes Mir, A Groundbreaking ZK  Startup In A $400M Deal — Polygon | Blog">
            <a:extLst>
              <a:ext uri="{FF2B5EF4-FFF2-40B4-BE49-F238E27FC236}">
                <a16:creationId xmlns:a16="http://schemas.microsoft.com/office/drawing/2014/main" id="{522D756C-3706-2AEB-63F7-51839980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13" y="4388339"/>
            <a:ext cx="2873746" cy="97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D56FC5DA-22F3-39C9-285B-FF0E163F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478" y="5453747"/>
            <a:ext cx="2900516" cy="8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9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E03B-7326-F905-B7A2-359E793C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ZK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B07EF81-87C6-CC71-CA11-15FDC8B4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261B42D-05F7-570D-19DA-523C80B4A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5142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572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49211-B650-510F-84B7-9E56FCAC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challenges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7705AC4-340F-4640-0FAE-C7612C397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286464"/>
              </p:ext>
            </p:extLst>
          </p:nvPr>
        </p:nvGraphicFramePr>
        <p:xfrm>
          <a:off x="38099" y="1690688"/>
          <a:ext cx="45434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93D22-DF17-0C9A-ED49-8C19524C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7290-DB32-4627-90A6-B68AE7D9B9DA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76DD7FF7-7168-233B-D3A5-10040A4D07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315434"/>
              </p:ext>
            </p:extLst>
          </p:nvPr>
        </p:nvGraphicFramePr>
        <p:xfrm>
          <a:off x="3933827" y="1690688"/>
          <a:ext cx="46767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EDC4471C-3FF3-6F6D-CCBE-5523428FCB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540937"/>
              </p:ext>
            </p:extLst>
          </p:nvPr>
        </p:nvGraphicFramePr>
        <p:xfrm>
          <a:off x="7748588" y="1690688"/>
          <a:ext cx="46767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781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5468</TotalTime>
  <Words>2042</Words>
  <Application>Microsoft Office PowerPoint</Application>
  <PresentationFormat>Widescreen</PresentationFormat>
  <Paragraphs>556</Paragraphs>
  <Slides>52</Slides>
  <Notes>17</Notes>
  <HiddenSlides>11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Georgia</vt:lpstr>
      <vt:lpstr>Office Theme</vt:lpstr>
      <vt:lpstr>Orion: Zero Knowledge Proof with Linear Prover Time</vt:lpstr>
      <vt:lpstr>What is ZKP? [GMR85]</vt:lpstr>
      <vt:lpstr>History of efficient instantiations </vt:lpstr>
      <vt:lpstr>History of efficient instantiations </vt:lpstr>
      <vt:lpstr>History of efficient instantiations </vt:lpstr>
      <vt:lpstr>Applications of ZK</vt:lpstr>
      <vt:lpstr>Applications of ZK</vt:lpstr>
      <vt:lpstr>Applications of ZK</vt:lpstr>
      <vt:lpstr>Existing challenges</vt:lpstr>
      <vt:lpstr>Road to linear time succinct proofs</vt:lpstr>
      <vt:lpstr>Our results</vt:lpstr>
      <vt:lpstr>Our contributions</vt:lpstr>
      <vt:lpstr>Previous works</vt:lpstr>
      <vt:lpstr>Our contribution</vt:lpstr>
      <vt:lpstr>Technical</vt:lpstr>
      <vt:lpstr>Technical Outline</vt:lpstr>
      <vt:lpstr>Technical Outline</vt:lpstr>
      <vt:lpstr>Why do we need error-correction code?</vt:lpstr>
      <vt:lpstr>Why do we need error-correction code?</vt:lpstr>
      <vt:lpstr>Why do we need error-correction code?</vt:lpstr>
      <vt:lpstr>Why do we need error-correction code?</vt:lpstr>
      <vt:lpstr>Why do we need error-correction code?</vt:lpstr>
      <vt:lpstr>Error-correction code from expanders</vt:lpstr>
      <vt:lpstr>What is expander</vt:lpstr>
      <vt:lpstr>What is expander</vt:lpstr>
      <vt:lpstr>Explicit construction?</vt:lpstr>
      <vt:lpstr>Random expander generation [HLW06]</vt:lpstr>
      <vt:lpstr>Our technique</vt:lpstr>
      <vt:lpstr>Examples</vt:lpstr>
      <vt:lpstr>Examples</vt:lpstr>
      <vt:lpstr>Expander distinguisher</vt:lpstr>
      <vt:lpstr>Expander graph</vt:lpstr>
      <vt:lpstr>Our testing algorithm</vt:lpstr>
      <vt:lpstr>Sample a lossless expander</vt:lpstr>
      <vt:lpstr>Technical Outline</vt:lpstr>
      <vt:lpstr>Polynomial commitment</vt:lpstr>
      <vt:lpstr>ZKP from (multi-variate) polynomial commitment</vt:lpstr>
      <vt:lpstr>Encode phase</vt:lpstr>
      <vt:lpstr>Encode phase</vt:lpstr>
      <vt:lpstr>Prove the query x=(x_0,x_1)</vt:lpstr>
      <vt:lpstr>Prove the query x=(x_0,x_1)</vt:lpstr>
      <vt:lpstr>Verify the query r=r_0⊗r_1</vt:lpstr>
      <vt:lpstr>Cost of the verification</vt:lpstr>
      <vt:lpstr>Code-Switching</vt:lpstr>
      <vt:lpstr>Code-Switching</vt:lpstr>
      <vt:lpstr>Experiments</vt:lpstr>
      <vt:lpstr>Experimental results</vt:lpstr>
      <vt:lpstr>Experimental results</vt:lpstr>
      <vt:lpstr>Summary</vt:lpstr>
      <vt:lpstr>Comparison across different schemes</vt:lpstr>
      <vt:lpstr>Comparison across different schemes</vt:lpstr>
      <vt:lpstr>Our contribution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Orion: Zero Knowledge Proof with Linear Prover Time</dc:title>
  <dc:creator>Tiancheng Xie</dc:creator>
  <cp:lastModifiedBy>Xie Tiancheng</cp:lastModifiedBy>
  <cp:revision>3</cp:revision>
  <dcterms:created xsi:type="dcterms:W3CDTF">2022-08-01T19:05:37Z</dcterms:created>
  <dcterms:modified xsi:type="dcterms:W3CDTF">2022-08-18T10:18:37Z</dcterms:modified>
</cp:coreProperties>
</file>