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71" r:id="rId3"/>
    <p:sldId id="272" r:id="rId4"/>
    <p:sldId id="273" r:id="rId5"/>
    <p:sldId id="320" r:id="rId6"/>
    <p:sldId id="287" r:id="rId7"/>
    <p:sldId id="307" r:id="rId8"/>
    <p:sldId id="329" r:id="rId9"/>
    <p:sldId id="290" r:id="rId10"/>
    <p:sldId id="262" r:id="rId11"/>
    <p:sldId id="321" r:id="rId12"/>
    <p:sldId id="278" r:id="rId13"/>
    <p:sldId id="317" r:id="rId14"/>
    <p:sldId id="334" r:id="rId15"/>
    <p:sldId id="322" r:id="rId16"/>
    <p:sldId id="323" r:id="rId17"/>
    <p:sldId id="310" r:id="rId18"/>
    <p:sldId id="316" r:id="rId19"/>
    <p:sldId id="336" r:id="rId20"/>
    <p:sldId id="337" r:id="rId21"/>
    <p:sldId id="312" r:id="rId22"/>
    <p:sldId id="324" r:id="rId23"/>
    <p:sldId id="325" r:id="rId24"/>
    <p:sldId id="326" r:id="rId25"/>
    <p:sldId id="313" r:id="rId26"/>
    <p:sldId id="318" r:id="rId27"/>
    <p:sldId id="327" r:id="rId28"/>
    <p:sldId id="328" r:id="rId29"/>
    <p:sldId id="314" r:id="rId30"/>
    <p:sldId id="298" r:id="rId31"/>
    <p:sldId id="300" r:id="rId32"/>
    <p:sldId id="299" r:id="rId33"/>
    <p:sldId id="331" r:id="rId34"/>
    <p:sldId id="301" r:id="rId35"/>
    <p:sldId id="302" r:id="rId36"/>
    <p:sldId id="303" r:id="rId37"/>
    <p:sldId id="315" r:id="rId38"/>
    <p:sldId id="304" r:id="rId39"/>
    <p:sldId id="333" r:id="rId40"/>
    <p:sldId id="332" r:id="rId41"/>
    <p:sldId id="305" r:id="rId42"/>
    <p:sldId id="27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A0DDBA-9A3C-4736-A342-B204AB4ED390}" v="6240" dt="2022-06-03T00:32:13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y Quach" userId="54b013902347d2ba" providerId="LiveId" clId="{45A0DDBA-9A3C-4736-A342-B204AB4ED390}"/>
    <pc:docChg chg="undo redo custSel addSld delSld modSld sldOrd">
      <pc:chgData name="Willy Quach" userId="54b013902347d2ba" providerId="LiveId" clId="{45A0DDBA-9A3C-4736-A342-B204AB4ED390}" dt="2022-06-03T00:32:30.126" v="26357" actId="47"/>
      <pc:docMkLst>
        <pc:docMk/>
      </pc:docMkLst>
      <pc:sldChg chg="addSp modSp mod modNotesTx">
        <pc:chgData name="Willy Quach" userId="54b013902347d2ba" providerId="LiveId" clId="{45A0DDBA-9A3C-4736-A342-B204AB4ED390}" dt="2022-06-02T02:24:06.827" v="23023" actId="20577"/>
        <pc:sldMkLst>
          <pc:docMk/>
          <pc:sldMk cId="1084439894" sldId="256"/>
        </pc:sldMkLst>
        <pc:spChg chg="mod">
          <ac:chgData name="Willy Quach" userId="54b013902347d2ba" providerId="LiveId" clId="{45A0DDBA-9A3C-4736-A342-B204AB4ED390}" dt="2022-06-01T06:27:42.344" v="14893" actId="1076"/>
          <ac:spMkLst>
            <pc:docMk/>
            <pc:sldMk cId="1084439894" sldId="256"/>
            <ac:spMk id="3" creationId="{D2FAF22A-D174-A5C8-32D2-1121CD566665}"/>
          </ac:spMkLst>
        </pc:spChg>
        <pc:spChg chg="add mod">
          <ac:chgData name="Willy Quach" userId="54b013902347d2ba" providerId="LiveId" clId="{45A0DDBA-9A3C-4736-A342-B204AB4ED390}" dt="2022-06-01T06:32:45.586" v="14968" actId="1035"/>
          <ac:spMkLst>
            <pc:docMk/>
            <pc:sldMk cId="1084439894" sldId="256"/>
            <ac:spMk id="4" creationId="{C89331F6-117B-0530-C082-A6EA6A39522E}"/>
          </ac:spMkLst>
        </pc:spChg>
        <pc:spChg chg="add mod">
          <ac:chgData name="Willy Quach" userId="54b013902347d2ba" providerId="LiveId" clId="{45A0DDBA-9A3C-4736-A342-B204AB4ED390}" dt="2022-06-01T06:32:45.586" v="14968" actId="1035"/>
          <ac:spMkLst>
            <pc:docMk/>
            <pc:sldMk cId="1084439894" sldId="256"/>
            <ac:spMk id="5" creationId="{D2C5D361-E287-90B6-9508-9C43EEC45D8B}"/>
          </ac:spMkLst>
        </pc:spChg>
        <pc:spChg chg="add mod">
          <ac:chgData name="Willy Quach" userId="54b013902347d2ba" providerId="LiveId" clId="{45A0DDBA-9A3C-4736-A342-B204AB4ED390}" dt="2022-06-01T06:32:45.586" v="14968" actId="1035"/>
          <ac:spMkLst>
            <pc:docMk/>
            <pc:sldMk cId="1084439894" sldId="256"/>
            <ac:spMk id="6" creationId="{8E8C1E68-AECC-BFCA-4AB9-7E8FF4A173B4}"/>
          </ac:spMkLst>
        </pc:spChg>
        <pc:spChg chg="add mod">
          <ac:chgData name="Willy Quach" userId="54b013902347d2ba" providerId="LiveId" clId="{45A0DDBA-9A3C-4736-A342-B204AB4ED390}" dt="2022-06-01T06:32:54.528" v="14979" actId="1036"/>
          <ac:spMkLst>
            <pc:docMk/>
            <pc:sldMk cId="1084439894" sldId="256"/>
            <ac:spMk id="7" creationId="{08E95A60-BFE6-FBBD-151E-18036EA51A7D}"/>
          </ac:spMkLst>
        </pc:spChg>
        <pc:picChg chg="add mod">
          <ac:chgData name="Willy Quach" userId="54b013902347d2ba" providerId="LiveId" clId="{45A0DDBA-9A3C-4736-A342-B204AB4ED390}" dt="2022-06-01T06:31:17.727" v="14946" actId="1076"/>
          <ac:picMkLst>
            <pc:docMk/>
            <pc:sldMk cId="1084439894" sldId="256"/>
            <ac:picMk id="9" creationId="{1650FA5A-BE60-F2BC-CB25-DBE75E44D5B0}"/>
          </ac:picMkLst>
        </pc:picChg>
        <pc:picChg chg="add mod">
          <ac:chgData name="Willy Quach" userId="54b013902347d2ba" providerId="LiveId" clId="{45A0DDBA-9A3C-4736-A342-B204AB4ED390}" dt="2022-06-01T06:31:53.668" v="14954" actId="1076"/>
          <ac:picMkLst>
            <pc:docMk/>
            <pc:sldMk cId="1084439894" sldId="256"/>
            <ac:picMk id="11" creationId="{5CAC0EB5-1216-4C25-7731-DA58766BE2E2}"/>
          </ac:picMkLst>
        </pc:picChg>
        <pc:picChg chg="add mod">
          <ac:chgData name="Willy Quach" userId="54b013902347d2ba" providerId="LiveId" clId="{45A0DDBA-9A3C-4736-A342-B204AB4ED390}" dt="2022-06-01T06:32:38.450" v="14965" actId="1038"/>
          <ac:picMkLst>
            <pc:docMk/>
            <pc:sldMk cId="1084439894" sldId="256"/>
            <ac:picMk id="13" creationId="{0A981190-F258-D765-CBE0-3CF6AE38FE4A}"/>
          </ac:picMkLst>
        </pc:picChg>
      </pc:sldChg>
      <pc:sldChg chg="modSp del mod ord modShow">
        <pc:chgData name="Willy Quach" userId="54b013902347d2ba" providerId="LiveId" clId="{45A0DDBA-9A3C-4736-A342-B204AB4ED390}" dt="2022-05-30T23:18:57.712" v="4891" actId="47"/>
        <pc:sldMkLst>
          <pc:docMk/>
          <pc:sldMk cId="1507733165" sldId="257"/>
        </pc:sldMkLst>
        <pc:spChg chg="mod">
          <ac:chgData name="Willy Quach" userId="54b013902347d2ba" providerId="LiveId" clId="{45A0DDBA-9A3C-4736-A342-B204AB4ED390}" dt="2022-05-30T19:09:28.524" v="414" actId="20577"/>
          <ac:spMkLst>
            <pc:docMk/>
            <pc:sldMk cId="1507733165" sldId="257"/>
            <ac:spMk id="3" creationId="{DB09CC43-4D26-82F5-426A-A704F7BA7049}"/>
          </ac:spMkLst>
        </pc:spChg>
      </pc:sldChg>
      <pc:sldChg chg="modSp del mod modShow">
        <pc:chgData name="Willy Quach" userId="54b013902347d2ba" providerId="LiveId" clId="{45A0DDBA-9A3C-4736-A342-B204AB4ED390}" dt="2022-06-02T09:31:58.506" v="26240" actId="47"/>
        <pc:sldMkLst>
          <pc:docMk/>
          <pc:sldMk cId="581808051" sldId="258"/>
        </pc:sldMkLst>
        <pc:spChg chg="mod">
          <ac:chgData name="Willy Quach" userId="54b013902347d2ba" providerId="LiveId" clId="{45A0DDBA-9A3C-4736-A342-B204AB4ED390}" dt="2022-05-30T19:11:59.245" v="726" actId="20577"/>
          <ac:spMkLst>
            <pc:docMk/>
            <pc:sldMk cId="581808051" sldId="258"/>
            <ac:spMk id="3" creationId="{F5F2BB45-B1AA-5737-E564-9DC719D7C915}"/>
          </ac:spMkLst>
        </pc:spChg>
      </pc:sldChg>
      <pc:sldChg chg="modSp del mod modShow">
        <pc:chgData name="Willy Quach" userId="54b013902347d2ba" providerId="LiveId" clId="{45A0DDBA-9A3C-4736-A342-B204AB4ED390}" dt="2022-06-02T09:32:01.847" v="26242" actId="47"/>
        <pc:sldMkLst>
          <pc:docMk/>
          <pc:sldMk cId="2416173190" sldId="259"/>
        </pc:sldMkLst>
        <pc:spChg chg="mod">
          <ac:chgData name="Willy Quach" userId="54b013902347d2ba" providerId="LiveId" clId="{45A0DDBA-9A3C-4736-A342-B204AB4ED390}" dt="2022-05-30T19:18:52.251" v="755" actId="20577"/>
          <ac:spMkLst>
            <pc:docMk/>
            <pc:sldMk cId="2416173190" sldId="259"/>
            <ac:spMk id="3" creationId="{E36FF17D-87F0-21EC-4873-241E2515F736}"/>
          </ac:spMkLst>
        </pc:spChg>
      </pc:sldChg>
      <pc:sldChg chg="modSp del mod modShow">
        <pc:chgData name="Willy Quach" userId="54b013902347d2ba" providerId="LiveId" clId="{45A0DDBA-9A3C-4736-A342-B204AB4ED390}" dt="2022-06-02T09:32:06.205" v="26245" actId="47"/>
        <pc:sldMkLst>
          <pc:docMk/>
          <pc:sldMk cId="1742800738" sldId="260"/>
        </pc:sldMkLst>
        <pc:spChg chg="mod">
          <ac:chgData name="Willy Quach" userId="54b013902347d2ba" providerId="LiveId" clId="{45A0DDBA-9A3C-4736-A342-B204AB4ED390}" dt="2022-05-30T19:19:05.451" v="759" actId="20577"/>
          <ac:spMkLst>
            <pc:docMk/>
            <pc:sldMk cId="1742800738" sldId="260"/>
            <ac:spMk id="2" creationId="{F70FEF31-9BF9-82AE-DEFD-3C22A43BEDDF}"/>
          </ac:spMkLst>
        </pc:spChg>
        <pc:spChg chg="mod">
          <ac:chgData name="Willy Quach" userId="54b013902347d2ba" providerId="LiveId" clId="{45A0DDBA-9A3C-4736-A342-B204AB4ED390}" dt="2022-05-30T19:20:29.012" v="1073" actId="20577"/>
          <ac:spMkLst>
            <pc:docMk/>
            <pc:sldMk cId="1742800738" sldId="260"/>
            <ac:spMk id="3" creationId="{C3DAE06C-A485-0717-CE8E-46C92AA016DC}"/>
          </ac:spMkLst>
        </pc:spChg>
      </pc:sldChg>
      <pc:sldChg chg="modSp add del mod modShow">
        <pc:chgData name="Willy Quach" userId="54b013902347d2ba" providerId="LiveId" clId="{45A0DDBA-9A3C-4736-A342-B204AB4ED390}" dt="2022-06-02T09:32:01.029" v="26241" actId="47"/>
        <pc:sldMkLst>
          <pc:docMk/>
          <pc:sldMk cId="1075130983" sldId="261"/>
        </pc:sldMkLst>
        <pc:spChg chg="mod">
          <ac:chgData name="Willy Quach" userId="54b013902347d2ba" providerId="LiveId" clId="{45A0DDBA-9A3C-4736-A342-B204AB4ED390}" dt="2022-05-30T23:10:00.204" v="4638" actId="20577"/>
          <ac:spMkLst>
            <pc:docMk/>
            <pc:sldMk cId="1075130983" sldId="261"/>
            <ac:spMk id="3" creationId="{F5F2BB45-B1AA-5737-E564-9DC719D7C915}"/>
          </ac:spMkLst>
        </pc:spChg>
      </pc:sldChg>
      <pc:sldChg chg="addSp modSp new mod ord modAnim">
        <pc:chgData name="Willy Quach" userId="54b013902347d2ba" providerId="LiveId" clId="{45A0DDBA-9A3C-4736-A342-B204AB4ED390}" dt="2022-06-02T05:59:05.918" v="23849"/>
        <pc:sldMkLst>
          <pc:docMk/>
          <pc:sldMk cId="4191955483" sldId="262"/>
        </pc:sldMkLst>
        <pc:spChg chg="mod">
          <ac:chgData name="Willy Quach" userId="54b013902347d2ba" providerId="LiveId" clId="{45A0DDBA-9A3C-4736-A342-B204AB4ED390}" dt="2022-06-01T22:21:09.177" v="19200" actId="403"/>
          <ac:spMkLst>
            <pc:docMk/>
            <pc:sldMk cId="4191955483" sldId="262"/>
            <ac:spMk id="2" creationId="{AF00A80C-4134-625F-14CD-C18F6D3CFD15}"/>
          </ac:spMkLst>
        </pc:spChg>
        <pc:spChg chg="mod">
          <ac:chgData name="Willy Quach" userId="54b013902347d2ba" providerId="LiveId" clId="{45A0DDBA-9A3C-4736-A342-B204AB4ED390}" dt="2022-06-02T05:21:07.603" v="23753"/>
          <ac:spMkLst>
            <pc:docMk/>
            <pc:sldMk cId="4191955483" sldId="262"/>
            <ac:spMk id="3" creationId="{215E1419-08B4-29C7-E13D-51248C4FFF19}"/>
          </ac:spMkLst>
        </pc:spChg>
        <pc:spChg chg="add mod">
          <ac:chgData name="Willy Quach" userId="54b013902347d2ba" providerId="LiveId" clId="{45A0DDBA-9A3C-4736-A342-B204AB4ED390}" dt="2022-06-01T23:57:00.144" v="21512" actId="1076"/>
          <ac:spMkLst>
            <pc:docMk/>
            <pc:sldMk cId="4191955483" sldId="262"/>
            <ac:spMk id="4" creationId="{8A534C10-C9C0-3C3D-F998-031B6BDFE02B}"/>
          </ac:spMkLst>
        </pc:spChg>
      </pc:sldChg>
      <pc:sldChg chg="modSp new del mod modShow">
        <pc:chgData name="Willy Quach" userId="54b013902347d2ba" providerId="LiveId" clId="{45A0DDBA-9A3C-4736-A342-B204AB4ED390}" dt="2022-06-02T09:32:02.765" v="26243" actId="47"/>
        <pc:sldMkLst>
          <pc:docMk/>
          <pc:sldMk cId="989112530" sldId="263"/>
        </pc:sldMkLst>
        <pc:spChg chg="mod">
          <ac:chgData name="Willy Quach" userId="54b013902347d2ba" providerId="LiveId" clId="{45A0DDBA-9A3C-4736-A342-B204AB4ED390}" dt="2022-05-30T20:09:49.308" v="1248" actId="20577"/>
          <ac:spMkLst>
            <pc:docMk/>
            <pc:sldMk cId="989112530" sldId="263"/>
            <ac:spMk id="2" creationId="{6F2C094E-5AC0-E7F4-72EE-581ACB0E6A52}"/>
          </ac:spMkLst>
        </pc:spChg>
        <pc:spChg chg="mod">
          <ac:chgData name="Willy Quach" userId="54b013902347d2ba" providerId="LiveId" clId="{45A0DDBA-9A3C-4736-A342-B204AB4ED390}" dt="2022-05-30T20:11:11.577" v="1612" actId="20577"/>
          <ac:spMkLst>
            <pc:docMk/>
            <pc:sldMk cId="989112530" sldId="263"/>
            <ac:spMk id="3" creationId="{A3537AE8-1E33-1588-437D-BDE8771FBBD3}"/>
          </ac:spMkLst>
        </pc:spChg>
      </pc:sldChg>
      <pc:sldChg chg="modSp new del mod modShow">
        <pc:chgData name="Willy Quach" userId="54b013902347d2ba" providerId="LiveId" clId="{45A0DDBA-9A3C-4736-A342-B204AB4ED390}" dt="2022-06-02T09:32:04.385" v="26244" actId="47"/>
        <pc:sldMkLst>
          <pc:docMk/>
          <pc:sldMk cId="3237494826" sldId="264"/>
        </pc:sldMkLst>
        <pc:spChg chg="mod">
          <ac:chgData name="Willy Quach" userId="54b013902347d2ba" providerId="LiveId" clId="{45A0DDBA-9A3C-4736-A342-B204AB4ED390}" dt="2022-05-30T20:12:49.159" v="1653" actId="20577"/>
          <ac:spMkLst>
            <pc:docMk/>
            <pc:sldMk cId="3237494826" sldId="264"/>
            <ac:spMk id="2" creationId="{29FF1028-A9A1-E7D3-7AB9-357F3E2CDD7A}"/>
          </ac:spMkLst>
        </pc:spChg>
        <pc:spChg chg="mod">
          <ac:chgData name="Willy Quach" userId="54b013902347d2ba" providerId="LiveId" clId="{45A0DDBA-9A3C-4736-A342-B204AB4ED390}" dt="2022-05-30T20:12:54.344" v="1682" actId="20577"/>
          <ac:spMkLst>
            <pc:docMk/>
            <pc:sldMk cId="3237494826" sldId="264"/>
            <ac:spMk id="3" creationId="{4FC72741-B860-7F7B-9A58-A811429A9863}"/>
          </ac:spMkLst>
        </pc:spChg>
      </pc:sldChg>
      <pc:sldChg chg="modSp new del mod">
        <pc:chgData name="Willy Quach" userId="54b013902347d2ba" providerId="LiveId" clId="{45A0DDBA-9A3C-4736-A342-B204AB4ED390}" dt="2022-05-30T20:09:43.043" v="1223" actId="47"/>
        <pc:sldMkLst>
          <pc:docMk/>
          <pc:sldMk cId="3929837272" sldId="264"/>
        </pc:sldMkLst>
        <pc:spChg chg="mod">
          <ac:chgData name="Willy Quach" userId="54b013902347d2ba" providerId="LiveId" clId="{45A0DDBA-9A3C-4736-A342-B204AB4ED390}" dt="2022-05-30T20:09:39.278" v="1222" actId="20577"/>
          <ac:spMkLst>
            <pc:docMk/>
            <pc:sldMk cId="3929837272" sldId="264"/>
            <ac:spMk id="2" creationId="{2DFB0CFC-296B-B14A-F54D-58CBE636D5D5}"/>
          </ac:spMkLst>
        </pc:spChg>
      </pc:sldChg>
      <pc:sldChg chg="modSp new del mod">
        <pc:chgData name="Willy Quach" userId="54b013902347d2ba" providerId="LiveId" clId="{45A0DDBA-9A3C-4736-A342-B204AB4ED390}" dt="2022-06-01T00:54:20.258" v="14007" actId="47"/>
        <pc:sldMkLst>
          <pc:docMk/>
          <pc:sldMk cId="3143066138" sldId="265"/>
        </pc:sldMkLst>
        <pc:spChg chg="mod">
          <ac:chgData name="Willy Quach" userId="54b013902347d2ba" providerId="LiveId" clId="{45A0DDBA-9A3C-4736-A342-B204AB4ED390}" dt="2022-05-30T21:03:36.760" v="1731" actId="20577"/>
          <ac:spMkLst>
            <pc:docMk/>
            <pc:sldMk cId="3143066138" sldId="265"/>
            <ac:spMk id="2" creationId="{DFEE68D9-4D27-1738-BAFF-1A7C1A95DB49}"/>
          </ac:spMkLst>
        </pc:spChg>
      </pc:sldChg>
      <pc:sldChg chg="modSp new del mod">
        <pc:chgData name="Willy Quach" userId="54b013902347d2ba" providerId="LiveId" clId="{45A0DDBA-9A3C-4736-A342-B204AB4ED390}" dt="2022-06-01T00:54:20.789" v="14008" actId="47"/>
        <pc:sldMkLst>
          <pc:docMk/>
          <pc:sldMk cId="2445519319" sldId="266"/>
        </pc:sldMkLst>
        <pc:spChg chg="mod">
          <ac:chgData name="Willy Quach" userId="54b013902347d2ba" providerId="LiveId" clId="{45A0DDBA-9A3C-4736-A342-B204AB4ED390}" dt="2022-05-30T21:03:47.347" v="1766" actId="20577"/>
          <ac:spMkLst>
            <pc:docMk/>
            <pc:sldMk cId="2445519319" sldId="266"/>
            <ac:spMk id="2" creationId="{FFB39889-1110-F479-0852-AEDE4F4BBB76}"/>
          </ac:spMkLst>
        </pc:spChg>
      </pc:sldChg>
      <pc:sldChg chg="modSp new del mod">
        <pc:chgData name="Willy Quach" userId="54b013902347d2ba" providerId="LiveId" clId="{45A0DDBA-9A3C-4736-A342-B204AB4ED390}" dt="2022-06-01T00:54:21.867" v="14009" actId="47"/>
        <pc:sldMkLst>
          <pc:docMk/>
          <pc:sldMk cId="3286641429" sldId="267"/>
        </pc:sldMkLst>
        <pc:spChg chg="mod">
          <ac:chgData name="Willy Quach" userId="54b013902347d2ba" providerId="LiveId" clId="{45A0DDBA-9A3C-4736-A342-B204AB4ED390}" dt="2022-05-30T21:03:57.657" v="1810" actId="20577"/>
          <ac:spMkLst>
            <pc:docMk/>
            <pc:sldMk cId="3286641429" sldId="267"/>
            <ac:spMk id="2" creationId="{F927888E-45FC-2B39-1A00-746F3E5EF6D0}"/>
          </ac:spMkLst>
        </pc:spChg>
      </pc:sldChg>
      <pc:sldChg chg="addSp delSp modSp new del mod ord modShow">
        <pc:chgData name="Willy Quach" userId="54b013902347d2ba" providerId="LiveId" clId="{45A0DDBA-9A3C-4736-A342-B204AB4ED390}" dt="2022-06-02T09:31:27.676" v="26219" actId="47"/>
        <pc:sldMkLst>
          <pc:docMk/>
          <pc:sldMk cId="1047521443" sldId="268"/>
        </pc:sldMkLst>
        <pc:spChg chg="mod">
          <ac:chgData name="Willy Quach" userId="54b013902347d2ba" providerId="LiveId" clId="{45A0DDBA-9A3C-4736-A342-B204AB4ED390}" dt="2022-05-30T21:04:05.766" v="1843" actId="20577"/>
          <ac:spMkLst>
            <pc:docMk/>
            <pc:sldMk cId="1047521443" sldId="268"/>
            <ac:spMk id="2" creationId="{70367D35-55E9-EDA8-3CEE-32583E3C79C5}"/>
          </ac:spMkLst>
        </pc:spChg>
        <pc:spChg chg="mod">
          <ac:chgData name="Willy Quach" userId="54b013902347d2ba" providerId="LiveId" clId="{45A0DDBA-9A3C-4736-A342-B204AB4ED390}" dt="2022-06-01T09:02:44.048" v="16339" actId="20577"/>
          <ac:spMkLst>
            <pc:docMk/>
            <pc:sldMk cId="1047521443" sldId="268"/>
            <ac:spMk id="3" creationId="{3000AAEB-8445-32D9-D773-2A0255C50580}"/>
          </ac:spMkLst>
        </pc:spChg>
        <pc:spChg chg="add mod">
          <ac:chgData name="Willy Quach" userId="54b013902347d2ba" providerId="LiveId" clId="{45A0DDBA-9A3C-4736-A342-B204AB4ED390}" dt="2022-06-01T09:03:45.544" v="16374" actId="1076"/>
          <ac:spMkLst>
            <pc:docMk/>
            <pc:sldMk cId="1047521443" sldId="268"/>
            <ac:spMk id="8" creationId="{E2D9E02C-E870-5401-8D82-3124D9D5A1EE}"/>
          </ac:spMkLst>
        </pc:spChg>
        <pc:spChg chg="add del mod">
          <ac:chgData name="Willy Quach" userId="54b013902347d2ba" providerId="LiveId" clId="{45A0DDBA-9A3C-4736-A342-B204AB4ED390}" dt="2022-06-01T09:03:54.378" v="16376" actId="478"/>
          <ac:spMkLst>
            <pc:docMk/>
            <pc:sldMk cId="1047521443" sldId="268"/>
            <ac:spMk id="9" creationId="{09F09699-91E4-3F6F-0EAF-D603D686C86F}"/>
          </ac:spMkLst>
        </pc:spChg>
        <pc:spChg chg="add mod">
          <ac:chgData name="Willy Quach" userId="54b013902347d2ba" providerId="LiveId" clId="{45A0DDBA-9A3C-4736-A342-B204AB4ED390}" dt="2022-06-01T09:02:40.801" v="16329"/>
          <ac:spMkLst>
            <pc:docMk/>
            <pc:sldMk cId="1047521443" sldId="268"/>
            <ac:spMk id="10" creationId="{C487AB39-DC31-1C58-9EE3-AC03B5F8BEE2}"/>
          </ac:spMkLst>
        </pc:spChg>
        <pc:spChg chg="add mod">
          <ac:chgData name="Willy Quach" userId="54b013902347d2ba" providerId="LiveId" clId="{45A0DDBA-9A3C-4736-A342-B204AB4ED390}" dt="2022-06-01T09:02:40.801" v="16329"/>
          <ac:spMkLst>
            <pc:docMk/>
            <pc:sldMk cId="1047521443" sldId="268"/>
            <ac:spMk id="11" creationId="{1D7AA48C-2FC4-4040-B739-14C8BA2D9D20}"/>
          </ac:spMkLst>
        </pc:spChg>
        <pc:spChg chg="add mod">
          <ac:chgData name="Willy Quach" userId="54b013902347d2ba" providerId="LiveId" clId="{45A0DDBA-9A3C-4736-A342-B204AB4ED390}" dt="2022-06-01T09:02:40.801" v="16329"/>
          <ac:spMkLst>
            <pc:docMk/>
            <pc:sldMk cId="1047521443" sldId="268"/>
            <ac:spMk id="12" creationId="{F1CB71C0-C583-5CBF-BC0E-9DBF13CE74A5}"/>
          </ac:spMkLst>
        </pc:spChg>
        <pc:spChg chg="add del mod">
          <ac:chgData name="Willy Quach" userId="54b013902347d2ba" providerId="LiveId" clId="{45A0DDBA-9A3C-4736-A342-B204AB4ED390}" dt="2022-06-01T09:03:49.010" v="16375" actId="478"/>
          <ac:spMkLst>
            <pc:docMk/>
            <pc:sldMk cId="1047521443" sldId="268"/>
            <ac:spMk id="15" creationId="{644F44A9-21A4-30A7-3AB2-F7CDB075E866}"/>
          </ac:spMkLst>
        </pc:spChg>
        <pc:spChg chg="add del mod">
          <ac:chgData name="Willy Quach" userId="54b013902347d2ba" providerId="LiveId" clId="{45A0DDBA-9A3C-4736-A342-B204AB4ED390}" dt="2022-06-01T09:02:54.464" v="16340" actId="478"/>
          <ac:spMkLst>
            <pc:docMk/>
            <pc:sldMk cId="1047521443" sldId="268"/>
            <ac:spMk id="16" creationId="{C2C44896-D669-CBFB-BE11-83FCB45DDF19}"/>
          </ac:spMkLst>
        </pc:spChg>
        <pc:spChg chg="add mod">
          <ac:chgData name="Willy Quach" userId="54b013902347d2ba" providerId="LiveId" clId="{45A0DDBA-9A3C-4736-A342-B204AB4ED390}" dt="2022-06-01T09:02:40.801" v="16329"/>
          <ac:spMkLst>
            <pc:docMk/>
            <pc:sldMk cId="1047521443" sldId="268"/>
            <ac:spMk id="17" creationId="{F1B709FD-429E-1AA8-D14D-269AC3573C15}"/>
          </ac:spMkLst>
        </pc:spChg>
        <pc:spChg chg="add mod">
          <ac:chgData name="Willy Quach" userId="54b013902347d2ba" providerId="LiveId" clId="{45A0DDBA-9A3C-4736-A342-B204AB4ED390}" dt="2022-06-01T09:05:23.341" v="16482" actId="114"/>
          <ac:spMkLst>
            <pc:docMk/>
            <pc:sldMk cId="1047521443" sldId="268"/>
            <ac:spMk id="18" creationId="{198923BB-447C-EC2A-8C8F-556D86FFE5FC}"/>
          </ac:spMkLst>
        </pc:spChg>
        <pc:picChg chg="add mod">
          <ac:chgData name="Willy Quach" userId="54b013902347d2ba" providerId="LiveId" clId="{45A0DDBA-9A3C-4736-A342-B204AB4ED390}" dt="2022-06-01T09:02:40.801" v="16329"/>
          <ac:picMkLst>
            <pc:docMk/>
            <pc:sldMk cId="1047521443" sldId="268"/>
            <ac:picMk id="4" creationId="{30F1E531-D022-8772-0CD6-EF053692F5AE}"/>
          </ac:picMkLst>
        </pc:picChg>
        <pc:picChg chg="add mod">
          <ac:chgData name="Willy Quach" userId="54b013902347d2ba" providerId="LiveId" clId="{45A0DDBA-9A3C-4736-A342-B204AB4ED390}" dt="2022-06-01T09:02:40.801" v="16329"/>
          <ac:picMkLst>
            <pc:docMk/>
            <pc:sldMk cId="1047521443" sldId="268"/>
            <ac:picMk id="5" creationId="{6D115266-FA87-AD1D-CC5E-C4CD17920999}"/>
          </ac:picMkLst>
        </pc:picChg>
        <pc:picChg chg="add mod">
          <ac:chgData name="Willy Quach" userId="54b013902347d2ba" providerId="LiveId" clId="{45A0DDBA-9A3C-4736-A342-B204AB4ED390}" dt="2022-06-01T09:02:40.801" v="16329"/>
          <ac:picMkLst>
            <pc:docMk/>
            <pc:sldMk cId="1047521443" sldId="268"/>
            <ac:picMk id="6" creationId="{32B805F5-3109-23D2-4CE5-C89B59BF53F2}"/>
          </ac:picMkLst>
        </pc:picChg>
        <pc:picChg chg="add mod">
          <ac:chgData name="Willy Quach" userId="54b013902347d2ba" providerId="LiveId" clId="{45A0DDBA-9A3C-4736-A342-B204AB4ED390}" dt="2022-06-01T09:02:40.801" v="16329"/>
          <ac:picMkLst>
            <pc:docMk/>
            <pc:sldMk cId="1047521443" sldId="268"/>
            <ac:picMk id="13" creationId="{25D80201-7169-AA69-C972-8EFE1F2B3E3D}"/>
          </ac:picMkLst>
        </pc:picChg>
        <pc:picChg chg="add del mod">
          <ac:chgData name="Willy Quach" userId="54b013902347d2ba" providerId="LiveId" clId="{45A0DDBA-9A3C-4736-A342-B204AB4ED390}" dt="2022-06-01T09:03:55.095" v="16377" actId="478"/>
          <ac:picMkLst>
            <pc:docMk/>
            <pc:sldMk cId="1047521443" sldId="268"/>
            <ac:picMk id="14" creationId="{6DDA0FFB-D823-AD90-36C9-3ED78701CDA3}"/>
          </ac:picMkLst>
        </pc:picChg>
        <pc:cxnChg chg="add mod">
          <ac:chgData name="Willy Quach" userId="54b013902347d2ba" providerId="LiveId" clId="{45A0DDBA-9A3C-4736-A342-B204AB4ED390}" dt="2022-06-01T09:02:40.801" v="16329"/>
          <ac:cxnSpMkLst>
            <pc:docMk/>
            <pc:sldMk cId="1047521443" sldId="268"/>
            <ac:cxnSpMk id="7" creationId="{FAF09F6C-D73C-D419-979D-E9191BFB7991}"/>
          </ac:cxnSpMkLst>
        </pc:cxnChg>
      </pc:sldChg>
      <pc:sldChg chg="modSp new del mod ord">
        <pc:chgData name="Willy Quach" userId="54b013902347d2ba" providerId="LiveId" clId="{45A0DDBA-9A3C-4736-A342-B204AB4ED390}" dt="2022-06-01T09:12:07.778" v="16648" actId="47"/>
        <pc:sldMkLst>
          <pc:docMk/>
          <pc:sldMk cId="2006781907" sldId="269"/>
        </pc:sldMkLst>
        <pc:spChg chg="mod">
          <ac:chgData name="Willy Quach" userId="54b013902347d2ba" providerId="LiveId" clId="{45A0DDBA-9A3C-4736-A342-B204AB4ED390}" dt="2022-05-30T21:04:17.471" v="1871" actId="20577"/>
          <ac:spMkLst>
            <pc:docMk/>
            <pc:sldMk cId="2006781907" sldId="269"/>
            <ac:spMk id="2" creationId="{8E1F331D-F9D4-CE7D-2A4C-570EFC8B7F43}"/>
          </ac:spMkLst>
        </pc:spChg>
      </pc:sldChg>
      <pc:sldChg chg="addSp modSp new mod ord modAnim">
        <pc:chgData name="Willy Quach" userId="54b013902347d2ba" providerId="LiveId" clId="{45A0DDBA-9A3C-4736-A342-B204AB4ED390}" dt="2022-06-03T00:32:20.910" v="26356" actId="1076"/>
        <pc:sldMkLst>
          <pc:docMk/>
          <pc:sldMk cId="2211821987" sldId="270"/>
        </pc:sldMkLst>
        <pc:spChg chg="mod">
          <ac:chgData name="Willy Quach" userId="54b013902347d2ba" providerId="LiveId" clId="{45A0DDBA-9A3C-4736-A342-B204AB4ED390}" dt="2022-06-02T02:36:33.612" v="23423" actId="20577"/>
          <ac:spMkLst>
            <pc:docMk/>
            <pc:sldMk cId="2211821987" sldId="270"/>
            <ac:spMk id="2" creationId="{3FA8E790-770A-5504-6D55-5C65C46D43B0}"/>
          </ac:spMkLst>
        </pc:spChg>
        <pc:spChg chg="mod">
          <ac:chgData name="Willy Quach" userId="54b013902347d2ba" providerId="LiveId" clId="{45A0DDBA-9A3C-4736-A342-B204AB4ED390}" dt="2022-06-02T22:14:06.186" v="26350" actId="20577"/>
          <ac:spMkLst>
            <pc:docMk/>
            <pc:sldMk cId="2211821987" sldId="270"/>
            <ac:spMk id="3" creationId="{0881B125-9FE2-39B9-FFE2-9793FC19038B}"/>
          </ac:spMkLst>
        </pc:spChg>
        <pc:spChg chg="add mod">
          <ac:chgData name="Willy Quach" userId="54b013902347d2ba" providerId="LiveId" clId="{45A0DDBA-9A3C-4736-A342-B204AB4ED390}" dt="2022-06-02T02:37:20.928" v="23456" actId="1076"/>
          <ac:spMkLst>
            <pc:docMk/>
            <pc:sldMk cId="2211821987" sldId="270"/>
            <ac:spMk id="6" creationId="{07C01F6E-E1D6-9434-5838-CADDB36D649C}"/>
          </ac:spMkLst>
        </pc:spChg>
        <pc:spChg chg="add mod">
          <ac:chgData name="Willy Quach" userId="54b013902347d2ba" providerId="LiveId" clId="{45A0DDBA-9A3C-4736-A342-B204AB4ED390}" dt="2022-06-03T00:32:20.910" v="26356" actId="1076"/>
          <ac:spMkLst>
            <pc:docMk/>
            <pc:sldMk cId="2211821987" sldId="270"/>
            <ac:spMk id="7" creationId="{BD036D0B-33D8-20BB-867B-3046AC39F8F4}"/>
          </ac:spMkLst>
        </pc:spChg>
        <pc:spChg chg="add mod">
          <ac:chgData name="Willy Quach" userId="54b013902347d2ba" providerId="LiveId" clId="{45A0DDBA-9A3C-4736-A342-B204AB4ED390}" dt="2022-06-02T20:52:11.179" v="26248" actId="1076"/>
          <ac:spMkLst>
            <pc:docMk/>
            <pc:sldMk cId="2211821987" sldId="270"/>
            <ac:spMk id="8" creationId="{C885D494-3181-A438-84C4-7515039C1504}"/>
          </ac:spMkLst>
        </pc:spChg>
        <pc:picChg chg="add mod">
          <ac:chgData name="Willy Quach" userId="54b013902347d2ba" providerId="LiveId" clId="{45A0DDBA-9A3C-4736-A342-B204AB4ED390}" dt="2022-06-02T02:36:59.626" v="23430" actId="1076"/>
          <ac:picMkLst>
            <pc:docMk/>
            <pc:sldMk cId="2211821987" sldId="270"/>
            <ac:picMk id="5" creationId="{77F7E2AA-72A0-89B4-D0D6-D0272EFB8A2E}"/>
          </ac:picMkLst>
        </pc:picChg>
      </pc:sldChg>
      <pc:sldChg chg="addSp delSp modSp new mod ord modAnim">
        <pc:chgData name="Willy Quach" userId="54b013902347d2ba" providerId="LiveId" clId="{45A0DDBA-9A3C-4736-A342-B204AB4ED390}" dt="2022-06-02T05:49:30.246" v="23796"/>
        <pc:sldMkLst>
          <pc:docMk/>
          <pc:sldMk cId="3262345206" sldId="271"/>
        </pc:sldMkLst>
        <pc:spChg chg="mod">
          <ac:chgData name="Willy Quach" userId="54b013902347d2ba" providerId="LiveId" clId="{45A0DDBA-9A3C-4736-A342-B204AB4ED390}" dt="2022-05-30T21:21:10.856" v="1974" actId="20577"/>
          <ac:spMkLst>
            <pc:docMk/>
            <pc:sldMk cId="3262345206" sldId="271"/>
            <ac:spMk id="2" creationId="{BD0DC81E-17EA-B728-1182-6091354C0846}"/>
          </ac:spMkLst>
        </pc:spChg>
        <pc:spChg chg="del">
          <ac:chgData name="Willy Quach" userId="54b013902347d2ba" providerId="LiveId" clId="{45A0DDBA-9A3C-4736-A342-B204AB4ED390}" dt="2022-05-30T21:18:01.612" v="1934" actId="931"/>
          <ac:spMkLst>
            <pc:docMk/>
            <pc:sldMk cId="3262345206" sldId="271"/>
            <ac:spMk id="3" creationId="{AE7641A2-3C74-A267-5A21-DB07175BF30E}"/>
          </ac:spMkLst>
        </pc:spChg>
        <pc:spChg chg="add mod">
          <ac:chgData name="Willy Quach" userId="54b013902347d2ba" providerId="LiveId" clId="{45A0DDBA-9A3C-4736-A342-B204AB4ED390}" dt="2022-06-02T05:46:19.572" v="23768" actId="1076"/>
          <ac:spMkLst>
            <pc:docMk/>
            <pc:sldMk cId="3262345206" sldId="271"/>
            <ac:spMk id="3" creationId="{C7D103F1-D87F-DCDE-3726-9897B270CF3A}"/>
          </ac:spMkLst>
        </pc:spChg>
        <pc:spChg chg="add mod">
          <ac:chgData name="Willy Quach" userId="54b013902347d2ba" providerId="LiveId" clId="{45A0DDBA-9A3C-4736-A342-B204AB4ED390}" dt="2022-06-02T05:49:10.846" v="23790" actId="1076"/>
          <ac:spMkLst>
            <pc:docMk/>
            <pc:sldMk cId="3262345206" sldId="271"/>
            <ac:spMk id="4" creationId="{E8AD4860-0834-2309-65D6-99D03E4E1998}"/>
          </ac:spMkLst>
        </pc:spChg>
        <pc:spChg chg="add mod">
          <ac:chgData name="Willy Quach" userId="54b013902347d2ba" providerId="LiveId" clId="{45A0DDBA-9A3C-4736-A342-B204AB4ED390}" dt="2022-05-30T21:22:51.351" v="2002" actId="1036"/>
          <ac:spMkLst>
            <pc:docMk/>
            <pc:sldMk cId="3262345206" sldId="271"/>
            <ac:spMk id="12" creationId="{BF725E44-C757-F327-3FD1-63694597A6DC}"/>
          </ac:spMkLst>
        </pc:spChg>
        <pc:spChg chg="add mod">
          <ac:chgData name="Willy Quach" userId="54b013902347d2ba" providerId="LiveId" clId="{45A0DDBA-9A3C-4736-A342-B204AB4ED390}" dt="2022-05-30T21:54:43.751" v="2910" actId="1038"/>
          <ac:spMkLst>
            <pc:docMk/>
            <pc:sldMk cId="3262345206" sldId="271"/>
            <ac:spMk id="17" creationId="{830FF71A-1245-4EA2-BA2D-F693D727BEEC}"/>
          </ac:spMkLst>
        </pc:spChg>
        <pc:spChg chg="add mod">
          <ac:chgData name="Willy Quach" userId="54b013902347d2ba" providerId="LiveId" clId="{45A0DDBA-9A3C-4736-A342-B204AB4ED390}" dt="2022-05-30T23:29:04.566" v="4954" actId="20577"/>
          <ac:spMkLst>
            <pc:docMk/>
            <pc:sldMk cId="3262345206" sldId="271"/>
            <ac:spMk id="18" creationId="{62060188-77F7-E392-6140-7E4D13846EE6}"/>
          </ac:spMkLst>
        </pc:spChg>
        <pc:spChg chg="add mod ord">
          <ac:chgData name="Willy Quach" userId="54b013902347d2ba" providerId="LiveId" clId="{45A0DDBA-9A3C-4736-A342-B204AB4ED390}" dt="2022-06-01T18:38:40.868" v="17471" actId="404"/>
          <ac:spMkLst>
            <pc:docMk/>
            <pc:sldMk cId="3262345206" sldId="271"/>
            <ac:spMk id="19" creationId="{541D6DF6-A042-1EA4-1822-1D3C10A53B70}"/>
          </ac:spMkLst>
        </pc:spChg>
        <pc:spChg chg="add mod">
          <ac:chgData name="Willy Quach" userId="54b013902347d2ba" providerId="LiveId" clId="{45A0DDBA-9A3C-4736-A342-B204AB4ED390}" dt="2022-06-02T05:46:31.639" v="23769" actId="1076"/>
          <ac:spMkLst>
            <pc:docMk/>
            <pc:sldMk cId="3262345206" sldId="271"/>
            <ac:spMk id="20" creationId="{83B99285-38CA-E9BF-8A93-CE6FFF64B6DF}"/>
          </ac:spMkLst>
        </pc:spChg>
        <pc:picChg chg="add mod">
          <ac:chgData name="Willy Quach" userId="54b013902347d2ba" providerId="LiveId" clId="{45A0DDBA-9A3C-4736-A342-B204AB4ED390}" dt="2022-05-30T21:22:51.351" v="2002" actId="1036"/>
          <ac:picMkLst>
            <pc:docMk/>
            <pc:sldMk cId="3262345206" sldId="271"/>
            <ac:picMk id="5" creationId="{FF93EF16-69EC-D78C-DF33-83B90CDBAD24}"/>
          </ac:picMkLst>
        </pc:picChg>
        <pc:picChg chg="add mod">
          <ac:chgData name="Willy Quach" userId="54b013902347d2ba" providerId="LiveId" clId="{45A0DDBA-9A3C-4736-A342-B204AB4ED390}" dt="2022-05-30T21:22:51.351" v="2002" actId="1036"/>
          <ac:picMkLst>
            <pc:docMk/>
            <pc:sldMk cId="3262345206" sldId="271"/>
            <ac:picMk id="7" creationId="{9C199251-05FF-9DD6-6E5A-9C6CE7292F83}"/>
          </ac:picMkLst>
        </pc:picChg>
        <pc:picChg chg="add mod">
          <ac:chgData name="Willy Quach" userId="54b013902347d2ba" providerId="LiveId" clId="{45A0DDBA-9A3C-4736-A342-B204AB4ED390}" dt="2022-05-31T20:46:28.559" v="7095" actId="1076"/>
          <ac:picMkLst>
            <pc:docMk/>
            <pc:sldMk cId="3262345206" sldId="271"/>
            <ac:picMk id="13" creationId="{F1B35BEF-C01F-92CA-1433-4ED7D326B53F}"/>
          </ac:picMkLst>
        </pc:picChg>
        <pc:picChg chg="add mod">
          <ac:chgData name="Willy Quach" userId="54b013902347d2ba" providerId="LiveId" clId="{45A0DDBA-9A3C-4736-A342-B204AB4ED390}" dt="2022-05-30T21:22:54.830" v="2003" actId="1076"/>
          <ac:picMkLst>
            <pc:docMk/>
            <pc:sldMk cId="3262345206" sldId="271"/>
            <ac:picMk id="14" creationId="{3CA6CB34-3C55-CF0B-8583-36AAB68A97EF}"/>
          </ac:picMkLst>
        </pc:picChg>
        <pc:picChg chg="add mod">
          <ac:chgData name="Willy Quach" userId="54b013902347d2ba" providerId="LiveId" clId="{45A0DDBA-9A3C-4736-A342-B204AB4ED390}" dt="2022-05-31T20:46:28.559" v="7095" actId="1076"/>
          <ac:picMkLst>
            <pc:docMk/>
            <pc:sldMk cId="3262345206" sldId="271"/>
            <ac:picMk id="15" creationId="{B4B2E131-64CA-9995-540C-73CC1378D27B}"/>
          </ac:picMkLst>
        </pc:picChg>
        <pc:picChg chg="add mod">
          <ac:chgData name="Willy Quach" userId="54b013902347d2ba" providerId="LiveId" clId="{45A0DDBA-9A3C-4736-A342-B204AB4ED390}" dt="2022-05-30T21:23:14.654" v="2008" actId="1076"/>
          <ac:picMkLst>
            <pc:docMk/>
            <pc:sldMk cId="3262345206" sldId="271"/>
            <ac:picMk id="16" creationId="{D2FF9C9B-1A8D-BA20-695C-234A9E16320D}"/>
          </ac:picMkLst>
        </pc:picChg>
        <pc:cxnChg chg="add mod">
          <ac:chgData name="Willy Quach" userId="54b013902347d2ba" providerId="LiveId" clId="{45A0DDBA-9A3C-4736-A342-B204AB4ED390}" dt="2022-05-30T21:22:51.351" v="2002" actId="1036"/>
          <ac:cxnSpMkLst>
            <pc:docMk/>
            <pc:sldMk cId="3262345206" sldId="271"/>
            <ac:cxnSpMk id="9" creationId="{328DC03E-6AF4-493D-7307-52AB3494587B}"/>
          </ac:cxnSpMkLst>
        </pc:cxnChg>
      </pc:sldChg>
      <pc:sldChg chg="addSp delSp modSp add mod modAnim">
        <pc:chgData name="Willy Quach" userId="54b013902347d2ba" providerId="LiveId" clId="{45A0DDBA-9A3C-4736-A342-B204AB4ED390}" dt="2022-06-02T05:49:14.556" v="23791"/>
        <pc:sldMkLst>
          <pc:docMk/>
          <pc:sldMk cId="2872905930" sldId="272"/>
        </pc:sldMkLst>
        <pc:spChg chg="add mod">
          <ac:chgData name="Willy Quach" userId="54b013902347d2ba" providerId="LiveId" clId="{45A0DDBA-9A3C-4736-A342-B204AB4ED390}" dt="2022-05-30T21:57:29.496" v="2973" actId="692"/>
          <ac:spMkLst>
            <pc:docMk/>
            <pc:sldMk cId="2872905930" sldId="272"/>
            <ac:spMk id="6" creationId="{5F8A3C2C-4E20-4392-38B0-4BB535DF7FB2}"/>
          </ac:spMkLst>
        </pc:spChg>
        <pc:spChg chg="add mod">
          <ac:chgData name="Willy Quach" userId="54b013902347d2ba" providerId="LiveId" clId="{45A0DDBA-9A3C-4736-A342-B204AB4ED390}" dt="2022-05-30T21:54:52.907" v="2914"/>
          <ac:spMkLst>
            <pc:docMk/>
            <pc:sldMk cId="2872905930" sldId="272"/>
            <ac:spMk id="15" creationId="{7F20F044-24FB-B75F-9266-4D0389A9D982}"/>
          </ac:spMkLst>
        </pc:spChg>
        <pc:spChg chg="del">
          <ac:chgData name="Willy Quach" userId="54b013902347d2ba" providerId="LiveId" clId="{45A0DDBA-9A3C-4736-A342-B204AB4ED390}" dt="2022-05-30T21:54:50.902" v="2912" actId="478"/>
          <ac:spMkLst>
            <pc:docMk/>
            <pc:sldMk cId="2872905930" sldId="272"/>
            <ac:spMk id="17" creationId="{830FF71A-1245-4EA2-BA2D-F693D727BEEC}"/>
          </ac:spMkLst>
        </pc:spChg>
        <pc:spChg chg="add mod">
          <ac:chgData name="Willy Quach" userId="54b013902347d2ba" providerId="LiveId" clId="{45A0DDBA-9A3C-4736-A342-B204AB4ED390}" dt="2022-06-02T05:48:33.072" v="23781"/>
          <ac:spMkLst>
            <pc:docMk/>
            <pc:sldMk cId="2872905930" sldId="272"/>
            <ac:spMk id="17" creationId="{D936305A-A0AB-E025-7786-D860C7DA9CD4}"/>
          </ac:spMkLst>
        </pc:spChg>
        <pc:spChg chg="del">
          <ac:chgData name="Willy Quach" userId="54b013902347d2ba" providerId="LiveId" clId="{45A0DDBA-9A3C-4736-A342-B204AB4ED390}" dt="2022-05-30T21:54:52.189" v="2913" actId="478"/>
          <ac:spMkLst>
            <pc:docMk/>
            <pc:sldMk cId="2872905930" sldId="272"/>
            <ac:spMk id="18" creationId="{62060188-77F7-E392-6140-7E4D13846EE6}"/>
          </ac:spMkLst>
        </pc:spChg>
        <pc:spChg chg="add mod">
          <ac:chgData name="Willy Quach" userId="54b013902347d2ba" providerId="LiveId" clId="{45A0DDBA-9A3C-4736-A342-B204AB4ED390}" dt="2022-06-02T05:48:33.072" v="23781"/>
          <ac:spMkLst>
            <pc:docMk/>
            <pc:sldMk cId="2872905930" sldId="272"/>
            <ac:spMk id="18" creationId="{87A64119-2A03-5244-CFEF-4C5C3A3A42D6}"/>
          </ac:spMkLst>
        </pc:spChg>
        <pc:spChg chg="mod ord">
          <ac:chgData name="Willy Quach" userId="54b013902347d2ba" providerId="LiveId" clId="{45A0DDBA-9A3C-4736-A342-B204AB4ED390}" dt="2022-06-01T18:39:23.910" v="17474" actId="404"/>
          <ac:spMkLst>
            <pc:docMk/>
            <pc:sldMk cId="2872905930" sldId="272"/>
            <ac:spMk id="19" creationId="{541D6DF6-A042-1EA4-1822-1D3C10A53B70}"/>
          </ac:spMkLst>
        </pc:spChg>
        <pc:spChg chg="add mod">
          <ac:chgData name="Willy Quach" userId="54b013902347d2ba" providerId="LiveId" clId="{45A0DDBA-9A3C-4736-A342-B204AB4ED390}" dt="2022-05-30T22:16:15.323" v="3306" actId="20577"/>
          <ac:spMkLst>
            <pc:docMk/>
            <pc:sldMk cId="2872905930" sldId="272"/>
            <ac:spMk id="20" creationId="{03B1DC66-421A-510D-8D8F-7CAC1DFFB8FC}"/>
          </ac:spMkLst>
        </pc:spChg>
        <pc:spChg chg="add del">
          <ac:chgData name="Willy Quach" userId="54b013902347d2ba" providerId="LiveId" clId="{45A0DDBA-9A3C-4736-A342-B204AB4ED390}" dt="2022-05-30T21:57:06.196" v="2970" actId="478"/>
          <ac:spMkLst>
            <pc:docMk/>
            <pc:sldMk cId="2872905930" sldId="272"/>
            <ac:spMk id="21" creationId="{89433592-5146-F094-7911-79464C8711A9}"/>
          </ac:spMkLst>
        </pc:spChg>
        <pc:spChg chg="add mod">
          <ac:chgData name="Willy Quach" userId="54b013902347d2ba" providerId="LiveId" clId="{45A0DDBA-9A3C-4736-A342-B204AB4ED390}" dt="2022-06-02T05:49:14.556" v="23791"/>
          <ac:spMkLst>
            <pc:docMk/>
            <pc:sldMk cId="2872905930" sldId="272"/>
            <ac:spMk id="23" creationId="{162221ED-F2C5-2F29-2B96-D9374B460481}"/>
          </ac:spMkLst>
        </pc:spChg>
        <pc:picChg chg="add mod">
          <ac:chgData name="Willy Quach" userId="54b013902347d2ba" providerId="LiveId" clId="{45A0DDBA-9A3C-4736-A342-B204AB4ED390}" dt="2022-05-30T21:41:38.638" v="2617" actId="1076"/>
          <ac:picMkLst>
            <pc:docMk/>
            <pc:sldMk cId="2872905930" sldId="272"/>
            <ac:picMk id="4" creationId="{171EEF55-B4B0-CA1D-240D-ED97D43169DC}"/>
          </ac:picMkLst>
        </pc:picChg>
        <pc:picChg chg="mod">
          <ac:chgData name="Willy Quach" userId="54b013902347d2ba" providerId="LiveId" clId="{45A0DDBA-9A3C-4736-A342-B204AB4ED390}" dt="2022-06-01T18:39:10.842" v="17472" actId="14826"/>
          <ac:picMkLst>
            <pc:docMk/>
            <pc:sldMk cId="2872905930" sldId="272"/>
            <ac:picMk id="7" creationId="{9C199251-05FF-9DD6-6E5A-9C6CE7292F83}"/>
          </ac:picMkLst>
        </pc:picChg>
        <pc:picChg chg="add del mod">
          <ac:chgData name="Willy Quach" userId="54b013902347d2ba" providerId="LiveId" clId="{45A0DDBA-9A3C-4736-A342-B204AB4ED390}" dt="2022-05-31T20:46:09.970" v="7094" actId="478"/>
          <ac:picMkLst>
            <pc:docMk/>
            <pc:sldMk cId="2872905930" sldId="272"/>
            <ac:picMk id="17" creationId="{BA18D9DA-FB9E-7735-DA70-76C2C14F4FB0}"/>
          </ac:picMkLst>
        </pc:picChg>
        <pc:picChg chg="add del mod">
          <ac:chgData name="Willy Quach" userId="54b013902347d2ba" providerId="LiveId" clId="{45A0DDBA-9A3C-4736-A342-B204AB4ED390}" dt="2022-05-31T20:46:09.970" v="7094" actId="478"/>
          <ac:picMkLst>
            <pc:docMk/>
            <pc:sldMk cId="2872905930" sldId="272"/>
            <ac:picMk id="18" creationId="{8AD6A227-282F-0FF6-2C42-AC96CB4B839E}"/>
          </ac:picMkLst>
        </pc:picChg>
        <pc:picChg chg="add mod">
          <ac:chgData name="Willy Quach" userId="54b013902347d2ba" providerId="LiveId" clId="{45A0DDBA-9A3C-4736-A342-B204AB4ED390}" dt="2022-05-31T20:46:30.048" v="7096"/>
          <ac:picMkLst>
            <pc:docMk/>
            <pc:sldMk cId="2872905930" sldId="272"/>
            <ac:picMk id="21" creationId="{A9943D24-78FB-E7ED-CF45-7D788625E329}"/>
          </ac:picMkLst>
        </pc:picChg>
        <pc:picChg chg="add mod">
          <ac:chgData name="Willy Quach" userId="54b013902347d2ba" providerId="LiveId" clId="{45A0DDBA-9A3C-4736-A342-B204AB4ED390}" dt="2022-05-31T20:46:30.048" v="7096"/>
          <ac:picMkLst>
            <pc:docMk/>
            <pc:sldMk cId="2872905930" sldId="272"/>
            <ac:picMk id="22" creationId="{40264EE7-159A-95D8-11EE-28AA7DFD8999}"/>
          </ac:picMkLst>
        </pc:picChg>
      </pc:sldChg>
      <pc:sldChg chg="addSp delSp modSp new mod modAnim">
        <pc:chgData name="Willy Quach" userId="54b013902347d2ba" providerId="LiveId" clId="{45A0DDBA-9A3C-4736-A342-B204AB4ED390}" dt="2022-06-02T08:33:53.687" v="25590"/>
        <pc:sldMkLst>
          <pc:docMk/>
          <pc:sldMk cId="522160912" sldId="273"/>
        </pc:sldMkLst>
        <pc:spChg chg="mod">
          <ac:chgData name="Willy Quach" userId="54b013902347d2ba" providerId="LiveId" clId="{45A0DDBA-9A3C-4736-A342-B204AB4ED390}" dt="2022-06-01T18:40:17.454" v="17480" actId="404"/>
          <ac:spMkLst>
            <pc:docMk/>
            <pc:sldMk cId="522160912" sldId="273"/>
            <ac:spMk id="2" creationId="{09E7500C-1ABC-BD61-84AC-052A7F8D78BD}"/>
          </ac:spMkLst>
        </pc:spChg>
        <pc:spChg chg="mod">
          <ac:chgData name="Willy Quach" userId="54b013902347d2ba" providerId="LiveId" clId="{45A0DDBA-9A3C-4736-A342-B204AB4ED390}" dt="2022-06-02T08:33:53.687" v="25590"/>
          <ac:spMkLst>
            <pc:docMk/>
            <pc:sldMk cId="522160912" sldId="273"/>
            <ac:spMk id="3" creationId="{C4E42C80-24F9-11D1-F964-E418E719D9E9}"/>
          </ac:spMkLst>
        </pc:spChg>
        <pc:spChg chg="add mod">
          <ac:chgData name="Willy Quach" userId="54b013902347d2ba" providerId="LiveId" clId="{45A0DDBA-9A3C-4736-A342-B204AB4ED390}" dt="2022-05-30T21:44:34.031" v="2661"/>
          <ac:spMkLst>
            <pc:docMk/>
            <pc:sldMk cId="522160912" sldId="273"/>
            <ac:spMk id="7" creationId="{7F0FF94D-DECC-009B-2E8E-AB115EAA934C}"/>
          </ac:spMkLst>
        </pc:spChg>
        <pc:spChg chg="add del mod">
          <ac:chgData name="Willy Quach" userId="54b013902347d2ba" providerId="LiveId" clId="{45A0DDBA-9A3C-4736-A342-B204AB4ED390}" dt="2022-06-02T02:02:46.465" v="22597" actId="478"/>
          <ac:spMkLst>
            <pc:docMk/>
            <pc:sldMk cId="522160912" sldId="273"/>
            <ac:spMk id="10" creationId="{81F9CD57-324C-F865-9988-9EB91CCD8BB1}"/>
          </ac:spMkLst>
        </pc:spChg>
        <pc:spChg chg="add del mod">
          <ac:chgData name="Willy Quach" userId="54b013902347d2ba" providerId="LiveId" clId="{45A0DDBA-9A3C-4736-A342-B204AB4ED390}" dt="2022-05-30T21:57:56.894" v="2974" actId="478"/>
          <ac:spMkLst>
            <pc:docMk/>
            <pc:sldMk cId="522160912" sldId="273"/>
            <ac:spMk id="10" creationId="{CDB4754E-3CFA-853E-5175-0212D7A58C0C}"/>
          </ac:spMkLst>
        </pc:spChg>
        <pc:spChg chg="add del mod">
          <ac:chgData name="Willy Quach" userId="54b013902347d2ba" providerId="LiveId" clId="{45A0DDBA-9A3C-4736-A342-B204AB4ED390}" dt="2022-05-30T21:57:56.894" v="2974" actId="478"/>
          <ac:spMkLst>
            <pc:docMk/>
            <pc:sldMk cId="522160912" sldId="273"/>
            <ac:spMk id="11" creationId="{F3C069D1-94DF-F10B-A3CB-32673BBDC0BB}"/>
          </ac:spMkLst>
        </pc:spChg>
        <pc:spChg chg="add mod">
          <ac:chgData name="Willy Quach" userId="54b013902347d2ba" providerId="LiveId" clId="{45A0DDBA-9A3C-4736-A342-B204AB4ED390}" dt="2022-05-30T21:57:57.148" v="2975"/>
          <ac:spMkLst>
            <pc:docMk/>
            <pc:sldMk cId="522160912" sldId="273"/>
            <ac:spMk id="12" creationId="{5FC1AB22-36C5-78BF-7705-CD3BA499AD89}"/>
          </ac:spMkLst>
        </pc:spChg>
        <pc:spChg chg="add mod">
          <ac:chgData name="Willy Quach" userId="54b013902347d2ba" providerId="LiveId" clId="{45A0DDBA-9A3C-4736-A342-B204AB4ED390}" dt="2022-06-01T21:58:24.037" v="18593"/>
          <ac:spMkLst>
            <pc:docMk/>
            <pc:sldMk cId="522160912" sldId="273"/>
            <ac:spMk id="13" creationId="{8DE7CDE3-8D2C-3470-BF77-8188CDE90A3B}"/>
          </ac:spMkLst>
        </pc:spChg>
        <pc:spChg chg="add del mod">
          <ac:chgData name="Willy Quach" userId="54b013902347d2ba" providerId="LiveId" clId="{45A0DDBA-9A3C-4736-A342-B204AB4ED390}" dt="2022-06-02T02:02:45.362" v="22596" actId="478"/>
          <ac:spMkLst>
            <pc:docMk/>
            <pc:sldMk cId="522160912" sldId="273"/>
            <ac:spMk id="16" creationId="{453C0411-BDEE-51C4-11AF-2B0ADD0C00CE}"/>
          </ac:spMkLst>
        </pc:spChg>
        <pc:spChg chg="add del mod">
          <ac:chgData name="Willy Quach" userId="54b013902347d2ba" providerId="LiveId" clId="{45A0DDBA-9A3C-4736-A342-B204AB4ED390}" dt="2022-06-02T02:02:43.773" v="22595" actId="478"/>
          <ac:spMkLst>
            <pc:docMk/>
            <pc:sldMk cId="522160912" sldId="273"/>
            <ac:spMk id="17" creationId="{3BDFF84C-F4EF-C62A-0250-CCF30BDD390B}"/>
          </ac:spMkLst>
        </pc:spChg>
        <pc:spChg chg="add mod">
          <ac:chgData name="Willy Quach" userId="54b013902347d2ba" providerId="LiveId" clId="{45A0DDBA-9A3C-4736-A342-B204AB4ED390}" dt="2022-06-02T05:48:47.030" v="23784"/>
          <ac:spMkLst>
            <pc:docMk/>
            <pc:sldMk cId="522160912" sldId="273"/>
            <ac:spMk id="26" creationId="{F1740F52-1AAE-C33B-01E4-47920E105240}"/>
          </ac:spMkLst>
        </pc:spChg>
        <pc:spChg chg="add mod">
          <ac:chgData name="Willy Quach" userId="54b013902347d2ba" providerId="LiveId" clId="{45A0DDBA-9A3C-4736-A342-B204AB4ED390}" dt="2022-06-02T05:48:47.030" v="23784"/>
          <ac:spMkLst>
            <pc:docMk/>
            <pc:sldMk cId="522160912" sldId="273"/>
            <ac:spMk id="27" creationId="{85109622-FCFA-BE8C-8F73-606E35642624}"/>
          </ac:spMkLst>
        </pc:spChg>
        <pc:spChg chg="add mod">
          <ac:chgData name="Willy Quach" userId="54b013902347d2ba" providerId="LiveId" clId="{45A0DDBA-9A3C-4736-A342-B204AB4ED390}" dt="2022-06-02T05:49:15.512" v="23792"/>
          <ac:spMkLst>
            <pc:docMk/>
            <pc:sldMk cId="522160912" sldId="273"/>
            <ac:spMk id="28" creationId="{087B1A23-1C61-519C-34D3-1EADFE063876}"/>
          </ac:spMkLst>
        </pc:spChg>
        <pc:picChg chg="add mod">
          <ac:chgData name="Willy Quach" userId="54b013902347d2ba" providerId="LiveId" clId="{45A0DDBA-9A3C-4736-A342-B204AB4ED390}" dt="2022-05-30T21:44:34.031" v="2661"/>
          <ac:picMkLst>
            <pc:docMk/>
            <pc:sldMk cId="522160912" sldId="273"/>
            <ac:picMk id="4" creationId="{A2793FD9-60F4-30C5-2C63-CB817C96D20A}"/>
          </ac:picMkLst>
        </pc:picChg>
        <pc:picChg chg="add mod">
          <ac:chgData name="Willy Quach" userId="54b013902347d2ba" providerId="LiveId" clId="{45A0DDBA-9A3C-4736-A342-B204AB4ED390}" dt="2022-05-30T21:44:34.031" v="2661"/>
          <ac:picMkLst>
            <pc:docMk/>
            <pc:sldMk cId="522160912" sldId="273"/>
            <ac:picMk id="5" creationId="{7C823912-BA6E-3DC7-7943-F1BEA9348421}"/>
          </ac:picMkLst>
        </pc:picChg>
        <pc:picChg chg="add mod">
          <ac:chgData name="Willy Quach" userId="54b013902347d2ba" providerId="LiveId" clId="{45A0DDBA-9A3C-4736-A342-B204AB4ED390}" dt="2022-05-30T21:44:34.031" v="2661"/>
          <ac:picMkLst>
            <pc:docMk/>
            <pc:sldMk cId="522160912" sldId="273"/>
            <ac:picMk id="8" creationId="{CE9BC1C0-C91B-13B8-D288-274F868FD751}"/>
          </ac:picMkLst>
        </pc:picChg>
        <pc:picChg chg="add mod">
          <ac:chgData name="Willy Quach" userId="54b013902347d2ba" providerId="LiveId" clId="{45A0DDBA-9A3C-4736-A342-B204AB4ED390}" dt="2022-06-01T18:34:23.013" v="17467" actId="14826"/>
          <ac:picMkLst>
            <pc:docMk/>
            <pc:sldMk cId="522160912" sldId="273"/>
            <ac:picMk id="9" creationId="{852D7BC7-2345-3F33-9BC3-B137298B42B5}"/>
          </ac:picMkLst>
        </pc:picChg>
        <pc:picChg chg="add mod">
          <ac:chgData name="Willy Quach" userId="54b013902347d2ba" providerId="LiveId" clId="{45A0DDBA-9A3C-4736-A342-B204AB4ED390}" dt="2022-05-31T20:45:28.552" v="7090" actId="1076"/>
          <ac:picMkLst>
            <pc:docMk/>
            <pc:sldMk cId="522160912" sldId="273"/>
            <ac:picMk id="11" creationId="{382D6FB9-2FAD-EC4D-CEAB-318266992603}"/>
          </ac:picMkLst>
        </pc:picChg>
        <pc:picChg chg="add mod">
          <ac:chgData name="Willy Quach" userId="54b013902347d2ba" providerId="LiveId" clId="{45A0DDBA-9A3C-4736-A342-B204AB4ED390}" dt="2022-06-02T02:03:45.435" v="22602" actId="1076"/>
          <ac:picMkLst>
            <pc:docMk/>
            <pc:sldMk cId="522160912" sldId="273"/>
            <ac:picMk id="14" creationId="{624C9A22-60DE-299F-AFC6-F5F0A3D16593}"/>
          </ac:picMkLst>
        </pc:picChg>
        <pc:picChg chg="add del mod">
          <ac:chgData name="Willy Quach" userId="54b013902347d2ba" providerId="LiveId" clId="{45A0DDBA-9A3C-4736-A342-B204AB4ED390}" dt="2022-06-02T02:03:39.280" v="22601" actId="478"/>
          <ac:picMkLst>
            <pc:docMk/>
            <pc:sldMk cId="522160912" sldId="273"/>
            <ac:picMk id="15" creationId="{2D067B26-0E7F-3FD0-1D22-50AF248D66A7}"/>
          </ac:picMkLst>
        </pc:picChg>
        <pc:picChg chg="add del mod">
          <ac:chgData name="Willy Quach" userId="54b013902347d2ba" providerId="LiveId" clId="{45A0DDBA-9A3C-4736-A342-B204AB4ED390}" dt="2022-06-01T23:54:37.110" v="21450" actId="478"/>
          <ac:picMkLst>
            <pc:docMk/>
            <pc:sldMk cId="522160912" sldId="273"/>
            <ac:picMk id="18" creationId="{54F6B2AA-7B6F-5AFA-FA72-14DB3413E81F}"/>
          </ac:picMkLst>
        </pc:picChg>
        <pc:picChg chg="add del mod">
          <ac:chgData name="Willy Quach" userId="54b013902347d2ba" providerId="LiveId" clId="{45A0DDBA-9A3C-4736-A342-B204AB4ED390}" dt="2022-06-01T23:54:37.110" v="21450" actId="478"/>
          <ac:picMkLst>
            <pc:docMk/>
            <pc:sldMk cId="522160912" sldId="273"/>
            <ac:picMk id="19" creationId="{2827F35F-5934-95BB-F9C6-EA0B54242922}"/>
          </ac:picMkLst>
        </pc:picChg>
        <pc:picChg chg="add mod">
          <ac:chgData name="Willy Quach" userId="54b013902347d2ba" providerId="LiveId" clId="{45A0DDBA-9A3C-4736-A342-B204AB4ED390}" dt="2022-06-01T23:54:37.465" v="21451"/>
          <ac:picMkLst>
            <pc:docMk/>
            <pc:sldMk cId="522160912" sldId="273"/>
            <ac:picMk id="20" creationId="{105FD650-1E7F-075C-E7D4-C1F73B072688}"/>
          </ac:picMkLst>
        </pc:picChg>
        <pc:picChg chg="add mod">
          <ac:chgData name="Willy Quach" userId="54b013902347d2ba" providerId="LiveId" clId="{45A0DDBA-9A3C-4736-A342-B204AB4ED390}" dt="2022-06-01T23:54:37.465" v="21451"/>
          <ac:picMkLst>
            <pc:docMk/>
            <pc:sldMk cId="522160912" sldId="273"/>
            <ac:picMk id="21" creationId="{046734E2-EDFA-EED6-DB4F-AA12A3FDA228}"/>
          </ac:picMkLst>
        </pc:picChg>
        <pc:picChg chg="add mod">
          <ac:chgData name="Willy Quach" userId="54b013902347d2ba" providerId="LiveId" clId="{45A0DDBA-9A3C-4736-A342-B204AB4ED390}" dt="2022-06-02T02:02:00.005" v="22571"/>
          <ac:picMkLst>
            <pc:docMk/>
            <pc:sldMk cId="522160912" sldId="273"/>
            <ac:picMk id="22" creationId="{EF25BB27-4529-DFB3-FAD3-ABB925810FBD}"/>
          </ac:picMkLst>
        </pc:picChg>
        <pc:picChg chg="add mod">
          <ac:chgData name="Willy Quach" userId="54b013902347d2ba" providerId="LiveId" clId="{45A0DDBA-9A3C-4736-A342-B204AB4ED390}" dt="2022-06-02T02:02:36.681" v="22594"/>
          <ac:picMkLst>
            <pc:docMk/>
            <pc:sldMk cId="522160912" sldId="273"/>
            <ac:picMk id="23" creationId="{47A518DA-22E9-E8D7-1384-5BCEA057B532}"/>
          </ac:picMkLst>
        </pc:picChg>
        <pc:picChg chg="add mod">
          <ac:chgData name="Willy Quach" userId="54b013902347d2ba" providerId="LiveId" clId="{45A0DDBA-9A3C-4736-A342-B204AB4ED390}" dt="2022-06-02T02:03:46.543" v="22603"/>
          <ac:picMkLst>
            <pc:docMk/>
            <pc:sldMk cId="522160912" sldId="273"/>
            <ac:picMk id="24" creationId="{29E35311-BCAB-636F-A62D-80E2EBD7E7AF}"/>
          </ac:picMkLst>
        </pc:picChg>
        <pc:picChg chg="add mod">
          <ac:chgData name="Willy Quach" userId="54b013902347d2ba" providerId="LiveId" clId="{45A0DDBA-9A3C-4736-A342-B204AB4ED390}" dt="2022-06-02T02:25:09.171" v="23042" actId="1076"/>
          <ac:picMkLst>
            <pc:docMk/>
            <pc:sldMk cId="522160912" sldId="273"/>
            <ac:picMk id="25" creationId="{991F0F85-3366-4F75-006E-B9E4940AADF3}"/>
          </ac:picMkLst>
        </pc:picChg>
        <pc:cxnChg chg="add mod">
          <ac:chgData name="Willy Quach" userId="54b013902347d2ba" providerId="LiveId" clId="{45A0DDBA-9A3C-4736-A342-B204AB4ED390}" dt="2022-05-30T21:44:34.031" v="2661"/>
          <ac:cxnSpMkLst>
            <pc:docMk/>
            <pc:sldMk cId="522160912" sldId="273"/>
            <ac:cxnSpMk id="6" creationId="{27C6C1F8-AE90-92AA-4661-96AB4175A568}"/>
          </ac:cxnSpMkLst>
        </pc:cxnChg>
      </pc:sldChg>
      <pc:sldChg chg="addSp delSp modSp new del mod ord modClrScheme modShow chgLayout modNotesTx">
        <pc:chgData name="Willy Quach" userId="54b013902347d2ba" providerId="LiveId" clId="{45A0DDBA-9A3C-4736-A342-B204AB4ED390}" dt="2022-06-02T09:31:46.598" v="26230" actId="47"/>
        <pc:sldMkLst>
          <pc:docMk/>
          <pc:sldMk cId="4249595289" sldId="274"/>
        </pc:sldMkLst>
        <pc:spChg chg="mod ord">
          <ac:chgData name="Willy Quach" userId="54b013902347d2ba" providerId="LiveId" clId="{45A0DDBA-9A3C-4736-A342-B204AB4ED390}" dt="2022-06-01T06:37:45.487" v="15067" actId="5793"/>
          <ac:spMkLst>
            <pc:docMk/>
            <pc:sldMk cId="4249595289" sldId="274"/>
            <ac:spMk id="2" creationId="{820384FE-D7F6-C8C0-28CF-48853A77D28F}"/>
          </ac:spMkLst>
        </pc:spChg>
        <pc:spChg chg="del mod ord">
          <ac:chgData name="Willy Quach" userId="54b013902347d2ba" providerId="LiveId" clId="{45A0DDBA-9A3C-4736-A342-B204AB4ED390}" dt="2022-05-30T22:17:32.400" v="3308" actId="700"/>
          <ac:spMkLst>
            <pc:docMk/>
            <pc:sldMk cId="4249595289" sldId="274"/>
            <ac:spMk id="3" creationId="{0BA1A3A4-EF17-2761-4E19-0CAF48422AA0}"/>
          </ac:spMkLst>
        </pc:spChg>
        <pc:spChg chg="add mod">
          <ac:chgData name="Willy Quach" userId="54b013902347d2ba" providerId="LiveId" clId="{45A0DDBA-9A3C-4736-A342-B204AB4ED390}" dt="2022-06-01T04:51:31.243" v="14706" actId="1076"/>
          <ac:spMkLst>
            <pc:docMk/>
            <pc:sldMk cId="4249595289" sldId="274"/>
            <ac:spMk id="7" creationId="{DD1742B2-1DFF-F00B-55E1-F01803FDF619}"/>
          </ac:spMkLst>
        </pc:spChg>
        <pc:spChg chg="add mod ord">
          <ac:chgData name="Willy Quach" userId="54b013902347d2ba" providerId="LiveId" clId="{45A0DDBA-9A3C-4736-A342-B204AB4ED390}" dt="2022-06-01T09:32:41.767" v="17321" actId="20577"/>
          <ac:spMkLst>
            <pc:docMk/>
            <pc:sldMk cId="4249595289" sldId="274"/>
            <ac:spMk id="11" creationId="{49858B27-00A5-F2C9-7DA1-7BF2F20BE326}"/>
          </ac:spMkLst>
        </pc:spChg>
        <pc:spChg chg="add del mod ord">
          <ac:chgData name="Willy Quach" userId="54b013902347d2ba" providerId="LiveId" clId="{45A0DDBA-9A3C-4736-A342-B204AB4ED390}" dt="2022-05-30T22:21:26.119" v="3434" actId="931"/>
          <ac:spMkLst>
            <pc:docMk/>
            <pc:sldMk cId="4249595289" sldId="274"/>
            <ac:spMk id="12" creationId="{6695B682-F21E-AFD6-C5E6-AF7F6977FEEE}"/>
          </ac:spMkLst>
        </pc:spChg>
        <pc:spChg chg="add mod">
          <ac:chgData name="Willy Quach" userId="54b013902347d2ba" providerId="LiveId" clId="{45A0DDBA-9A3C-4736-A342-B204AB4ED390}" dt="2022-06-01T04:51:26.650" v="14705" actId="1076"/>
          <ac:spMkLst>
            <pc:docMk/>
            <pc:sldMk cId="4249595289" sldId="274"/>
            <ac:spMk id="15" creationId="{3E6FC966-3E51-3288-8BBD-E70B657A1236}"/>
          </ac:spMkLst>
        </pc:spChg>
        <pc:spChg chg="add mod">
          <ac:chgData name="Willy Quach" userId="54b013902347d2ba" providerId="LiveId" clId="{45A0DDBA-9A3C-4736-A342-B204AB4ED390}" dt="2022-05-31T21:01:24.536" v="7663" actId="1035"/>
          <ac:spMkLst>
            <pc:docMk/>
            <pc:sldMk cId="4249595289" sldId="274"/>
            <ac:spMk id="16" creationId="{B9B6024A-E618-32E3-1ADE-6B49F588D46C}"/>
          </ac:spMkLst>
        </pc:spChg>
        <pc:spChg chg="add mod">
          <ac:chgData name="Willy Quach" userId="54b013902347d2ba" providerId="LiveId" clId="{45A0DDBA-9A3C-4736-A342-B204AB4ED390}" dt="2022-06-01T06:42:09.136" v="15243" actId="313"/>
          <ac:spMkLst>
            <pc:docMk/>
            <pc:sldMk cId="4249595289" sldId="274"/>
            <ac:spMk id="19" creationId="{40B23D1C-A910-61DA-5A3B-06E4C73F30E9}"/>
          </ac:spMkLst>
        </pc:spChg>
        <pc:spChg chg="add mod">
          <ac:chgData name="Willy Quach" userId="54b013902347d2ba" providerId="LiveId" clId="{45A0DDBA-9A3C-4736-A342-B204AB4ED390}" dt="2022-06-01T06:43:37.534" v="15296" actId="20577"/>
          <ac:spMkLst>
            <pc:docMk/>
            <pc:sldMk cId="4249595289" sldId="274"/>
            <ac:spMk id="20" creationId="{9327C0BA-AC77-698E-617F-26DBE8A710B1}"/>
          </ac:spMkLst>
        </pc:spChg>
        <pc:spChg chg="add del mod">
          <ac:chgData name="Willy Quach" userId="54b013902347d2ba" providerId="LiveId" clId="{45A0DDBA-9A3C-4736-A342-B204AB4ED390}" dt="2022-05-31T20:59:17.494" v="7624" actId="478"/>
          <ac:spMkLst>
            <pc:docMk/>
            <pc:sldMk cId="4249595289" sldId="274"/>
            <ac:spMk id="24" creationId="{22BB5E14-6EA9-A11C-115A-F21E8CBFAD16}"/>
          </ac:spMkLst>
        </pc:spChg>
        <pc:spChg chg="add mod">
          <ac:chgData name="Willy Quach" userId="54b013902347d2ba" providerId="LiveId" clId="{45A0DDBA-9A3C-4736-A342-B204AB4ED390}" dt="2022-06-01T06:44:45.239" v="15344" actId="1037"/>
          <ac:spMkLst>
            <pc:docMk/>
            <pc:sldMk cId="4249595289" sldId="274"/>
            <ac:spMk id="25" creationId="{1C8A061D-8E5F-4661-CF19-36A91CFF4319}"/>
          </ac:spMkLst>
        </pc:spChg>
        <pc:spChg chg="add del mod">
          <ac:chgData name="Willy Quach" userId="54b013902347d2ba" providerId="LiveId" clId="{45A0DDBA-9A3C-4736-A342-B204AB4ED390}" dt="2022-05-30T22:39:47.789" v="3726" actId="478"/>
          <ac:spMkLst>
            <pc:docMk/>
            <pc:sldMk cId="4249595289" sldId="274"/>
            <ac:spMk id="25" creationId="{40DD5941-6F89-6D9C-7F03-80AA1547C4E4}"/>
          </ac:spMkLst>
        </pc:spChg>
        <pc:spChg chg="add del mod">
          <ac:chgData name="Willy Quach" userId="54b013902347d2ba" providerId="LiveId" clId="{45A0DDBA-9A3C-4736-A342-B204AB4ED390}" dt="2022-05-30T22:39:47.789" v="3726" actId="478"/>
          <ac:spMkLst>
            <pc:docMk/>
            <pc:sldMk cId="4249595289" sldId="274"/>
            <ac:spMk id="26" creationId="{509E6258-938E-83EA-8C16-9FE9FA7B0A5F}"/>
          </ac:spMkLst>
        </pc:spChg>
        <pc:spChg chg="add del mod">
          <ac:chgData name="Willy Quach" userId="54b013902347d2ba" providerId="LiveId" clId="{45A0DDBA-9A3C-4736-A342-B204AB4ED390}" dt="2022-06-01T06:44:20.286" v="15297" actId="478"/>
          <ac:spMkLst>
            <pc:docMk/>
            <pc:sldMk cId="4249595289" sldId="274"/>
            <ac:spMk id="26" creationId="{717D51D5-7392-789A-3549-C427E0BB997F}"/>
          </ac:spMkLst>
        </pc:spChg>
        <pc:spChg chg="add del mod">
          <ac:chgData name="Willy Quach" userId="54b013902347d2ba" providerId="LiveId" clId="{45A0DDBA-9A3C-4736-A342-B204AB4ED390}" dt="2022-06-01T06:44:28.477" v="15305" actId="478"/>
          <ac:spMkLst>
            <pc:docMk/>
            <pc:sldMk cId="4249595289" sldId="274"/>
            <ac:spMk id="27" creationId="{0A839117-A50D-F9CB-E95B-27A0C55741D6}"/>
          </ac:spMkLst>
        </pc:spChg>
        <pc:spChg chg="add del mod">
          <ac:chgData name="Willy Quach" userId="54b013902347d2ba" providerId="LiveId" clId="{45A0DDBA-9A3C-4736-A342-B204AB4ED390}" dt="2022-06-01T06:44:27.235" v="15304" actId="478"/>
          <ac:spMkLst>
            <pc:docMk/>
            <pc:sldMk cId="4249595289" sldId="274"/>
            <ac:spMk id="28" creationId="{55CE2B76-06E3-2DAE-92EC-1D87FE5207CC}"/>
          </ac:spMkLst>
        </pc:spChg>
        <pc:spChg chg="add del mod">
          <ac:chgData name="Willy Quach" userId="54b013902347d2ba" providerId="LiveId" clId="{45A0DDBA-9A3C-4736-A342-B204AB4ED390}" dt="2022-05-30T22:39:47.789" v="3726" actId="478"/>
          <ac:spMkLst>
            <pc:docMk/>
            <pc:sldMk cId="4249595289" sldId="274"/>
            <ac:spMk id="28" creationId="{AD53BD1C-2B89-3421-16A2-0FCA24E45BEA}"/>
          </ac:spMkLst>
        </pc:spChg>
        <pc:spChg chg="add del mod">
          <ac:chgData name="Willy Quach" userId="54b013902347d2ba" providerId="LiveId" clId="{45A0DDBA-9A3C-4736-A342-B204AB4ED390}" dt="2022-06-01T06:44:24.867" v="15302" actId="478"/>
          <ac:spMkLst>
            <pc:docMk/>
            <pc:sldMk cId="4249595289" sldId="274"/>
            <ac:spMk id="29" creationId="{C2C1C5AC-114E-B4C3-9476-81B521766F50}"/>
          </ac:spMkLst>
        </pc:spChg>
        <pc:spChg chg="add del mod">
          <ac:chgData name="Willy Quach" userId="54b013902347d2ba" providerId="LiveId" clId="{45A0DDBA-9A3C-4736-A342-B204AB4ED390}" dt="2022-06-01T06:44:26.070" v="15303" actId="478"/>
          <ac:spMkLst>
            <pc:docMk/>
            <pc:sldMk cId="4249595289" sldId="274"/>
            <ac:spMk id="30" creationId="{B8A4E1A9-34AF-79BD-55BB-F0A0AE00C30A}"/>
          </ac:spMkLst>
        </pc:spChg>
        <pc:spChg chg="add del mod">
          <ac:chgData name="Willy Quach" userId="54b013902347d2ba" providerId="LiveId" clId="{45A0DDBA-9A3C-4736-A342-B204AB4ED390}" dt="2022-06-01T06:44:23.880" v="15301" actId="478"/>
          <ac:spMkLst>
            <pc:docMk/>
            <pc:sldMk cId="4249595289" sldId="274"/>
            <ac:spMk id="31" creationId="{70565884-8F8D-9D2F-9624-FDF342CDBBA4}"/>
          </ac:spMkLst>
        </pc:spChg>
        <pc:spChg chg="add del mod">
          <ac:chgData name="Willy Quach" userId="54b013902347d2ba" providerId="LiveId" clId="{45A0DDBA-9A3C-4736-A342-B204AB4ED390}" dt="2022-06-01T06:44:22.940" v="15300" actId="478"/>
          <ac:spMkLst>
            <pc:docMk/>
            <pc:sldMk cId="4249595289" sldId="274"/>
            <ac:spMk id="32" creationId="{ED46889A-C8AA-487D-DFDB-896030DF70F8}"/>
          </ac:spMkLst>
        </pc:spChg>
        <pc:picChg chg="add mod">
          <ac:chgData name="Willy Quach" userId="54b013902347d2ba" providerId="LiveId" clId="{45A0DDBA-9A3C-4736-A342-B204AB4ED390}" dt="2022-05-30T22:17:20.293" v="3307"/>
          <ac:picMkLst>
            <pc:docMk/>
            <pc:sldMk cId="4249595289" sldId="274"/>
            <ac:picMk id="4" creationId="{CB176CA1-1C39-AE7C-48A6-163C74925DC1}"/>
          </ac:picMkLst>
        </pc:picChg>
        <pc:picChg chg="add mod">
          <ac:chgData name="Willy Quach" userId="54b013902347d2ba" providerId="LiveId" clId="{45A0DDBA-9A3C-4736-A342-B204AB4ED390}" dt="2022-05-30T22:17:20.293" v="3307"/>
          <ac:picMkLst>
            <pc:docMk/>
            <pc:sldMk cId="4249595289" sldId="274"/>
            <ac:picMk id="5" creationId="{943F7D97-7C73-71AB-D73F-31F48A752536}"/>
          </ac:picMkLst>
        </pc:picChg>
        <pc:picChg chg="add del mod">
          <ac:chgData name="Willy Quach" userId="54b013902347d2ba" providerId="LiveId" clId="{45A0DDBA-9A3C-4736-A342-B204AB4ED390}" dt="2022-05-30T22:19:15.212" v="3426" actId="478"/>
          <ac:picMkLst>
            <pc:docMk/>
            <pc:sldMk cId="4249595289" sldId="274"/>
            <ac:picMk id="8" creationId="{4A347368-5D1C-F501-DE6E-C54EED029CFD}"/>
          </ac:picMkLst>
        </pc:picChg>
        <pc:picChg chg="add del mod">
          <ac:chgData name="Willy Quach" userId="54b013902347d2ba" providerId="LiveId" clId="{45A0DDBA-9A3C-4736-A342-B204AB4ED390}" dt="2022-05-30T22:19:15.212" v="3426" actId="478"/>
          <ac:picMkLst>
            <pc:docMk/>
            <pc:sldMk cId="4249595289" sldId="274"/>
            <ac:picMk id="9" creationId="{10443619-268A-2555-FFAD-45BE2F68D028}"/>
          </ac:picMkLst>
        </pc:picChg>
        <pc:picChg chg="add del mod">
          <ac:chgData name="Willy Quach" userId="54b013902347d2ba" providerId="LiveId" clId="{45A0DDBA-9A3C-4736-A342-B204AB4ED390}" dt="2022-05-30T22:18:50.791" v="3320" actId="478"/>
          <ac:picMkLst>
            <pc:docMk/>
            <pc:sldMk cId="4249595289" sldId="274"/>
            <ac:picMk id="10" creationId="{239F8562-F018-4346-7788-C9769036C1AC}"/>
          </ac:picMkLst>
        </pc:picChg>
        <pc:picChg chg="add mod ord">
          <ac:chgData name="Willy Quach" userId="54b013902347d2ba" providerId="LiveId" clId="{45A0DDBA-9A3C-4736-A342-B204AB4ED390}" dt="2022-05-31T21:01:24.536" v="7663" actId="1035"/>
          <ac:picMkLst>
            <pc:docMk/>
            <pc:sldMk cId="4249595289" sldId="274"/>
            <ac:picMk id="18" creationId="{B7DCC740-5FFD-760A-F93E-3C2CCADBFCE6}"/>
          </ac:picMkLst>
        </pc:picChg>
        <pc:picChg chg="add mod">
          <ac:chgData name="Willy Quach" userId="54b013902347d2ba" providerId="LiveId" clId="{45A0DDBA-9A3C-4736-A342-B204AB4ED390}" dt="2022-05-30T22:38:28.224" v="3716" actId="1076"/>
          <ac:picMkLst>
            <pc:docMk/>
            <pc:sldMk cId="4249595289" sldId="274"/>
            <ac:picMk id="21" creationId="{4F451E6C-139E-A7BC-1769-3EB71CC7E5AB}"/>
          </ac:picMkLst>
        </pc:picChg>
        <pc:picChg chg="add mod">
          <ac:chgData name="Willy Quach" userId="54b013902347d2ba" providerId="LiveId" clId="{45A0DDBA-9A3C-4736-A342-B204AB4ED390}" dt="2022-05-30T22:38:28.224" v="3716" actId="1076"/>
          <ac:picMkLst>
            <pc:docMk/>
            <pc:sldMk cId="4249595289" sldId="274"/>
            <ac:picMk id="22" creationId="{E7317BA4-772B-FC0E-725C-1D9BA359CD2C}"/>
          </ac:picMkLst>
        </pc:picChg>
        <pc:picChg chg="add del mod">
          <ac:chgData name="Willy Quach" userId="54b013902347d2ba" providerId="LiveId" clId="{45A0DDBA-9A3C-4736-A342-B204AB4ED390}" dt="2022-05-30T22:39:47.789" v="3726" actId="478"/>
          <ac:picMkLst>
            <pc:docMk/>
            <pc:sldMk cId="4249595289" sldId="274"/>
            <ac:picMk id="27" creationId="{3091FFCF-A009-509C-62E5-B82445A40FB8}"/>
          </ac:picMkLst>
        </pc:picChg>
        <pc:cxnChg chg="add mod">
          <ac:chgData name="Willy Quach" userId="54b013902347d2ba" providerId="LiveId" clId="{45A0DDBA-9A3C-4736-A342-B204AB4ED390}" dt="2022-05-30T22:17:20.293" v="3307"/>
          <ac:cxnSpMkLst>
            <pc:docMk/>
            <pc:sldMk cId="4249595289" sldId="274"/>
            <ac:cxnSpMk id="6" creationId="{7DC21EBD-5552-9A4B-1A8F-F1D6ECD78BDA}"/>
          </ac:cxnSpMkLst>
        </pc:cxnChg>
        <pc:cxnChg chg="add mod">
          <ac:chgData name="Willy Quach" userId="54b013902347d2ba" providerId="LiveId" clId="{45A0DDBA-9A3C-4736-A342-B204AB4ED390}" dt="2022-06-01T06:37:56.182" v="15069" actId="14100"/>
          <ac:cxnSpMkLst>
            <pc:docMk/>
            <pc:sldMk cId="4249595289" sldId="274"/>
            <ac:cxnSpMk id="14" creationId="{5369FF72-91B0-71EE-5BB2-6514F056788E}"/>
          </ac:cxnSpMkLst>
        </pc:cxnChg>
        <pc:cxnChg chg="add mod">
          <ac:chgData name="Willy Quach" userId="54b013902347d2ba" providerId="LiveId" clId="{45A0DDBA-9A3C-4736-A342-B204AB4ED390}" dt="2022-05-30T22:38:28.224" v="3716" actId="1076"/>
          <ac:cxnSpMkLst>
            <pc:docMk/>
            <pc:sldMk cId="4249595289" sldId="274"/>
            <ac:cxnSpMk id="23" creationId="{0170729E-1FD2-ABF2-5563-09E6A998F7A2}"/>
          </ac:cxnSpMkLst>
        </pc:cxnChg>
      </pc:sldChg>
      <pc:sldChg chg="modSp add del mod ord modShow">
        <pc:chgData name="Willy Quach" userId="54b013902347d2ba" providerId="LiveId" clId="{45A0DDBA-9A3C-4736-A342-B204AB4ED390}" dt="2022-06-02T09:31:56.917" v="26239" actId="47"/>
        <pc:sldMkLst>
          <pc:docMk/>
          <pc:sldMk cId="880386303" sldId="275"/>
        </pc:sldMkLst>
        <pc:spChg chg="mod">
          <ac:chgData name="Willy Quach" userId="54b013902347d2ba" providerId="LiveId" clId="{45A0DDBA-9A3C-4736-A342-B204AB4ED390}" dt="2022-05-30T22:43:40.218" v="3849" actId="20577"/>
          <ac:spMkLst>
            <pc:docMk/>
            <pc:sldMk cId="880386303" sldId="275"/>
            <ac:spMk id="2" creationId="{09E7500C-1ABC-BD61-84AC-052A7F8D78BD}"/>
          </ac:spMkLst>
        </pc:spChg>
        <pc:spChg chg="mod">
          <ac:chgData name="Willy Quach" userId="54b013902347d2ba" providerId="LiveId" clId="{45A0DDBA-9A3C-4736-A342-B204AB4ED390}" dt="2022-05-30T22:46:05.966" v="3927" actId="5793"/>
          <ac:spMkLst>
            <pc:docMk/>
            <pc:sldMk cId="880386303" sldId="275"/>
            <ac:spMk id="3" creationId="{C4E42C80-24F9-11D1-F964-E418E719D9E9}"/>
          </ac:spMkLst>
        </pc:spChg>
        <pc:spChg chg="mod">
          <ac:chgData name="Willy Quach" userId="54b013902347d2ba" providerId="LiveId" clId="{45A0DDBA-9A3C-4736-A342-B204AB4ED390}" dt="2022-05-30T22:43:53.142" v="3850" actId="207"/>
          <ac:spMkLst>
            <pc:docMk/>
            <pc:sldMk cId="880386303" sldId="275"/>
            <ac:spMk id="12" creationId="{5FC1AB22-36C5-78BF-7705-CD3BA499AD89}"/>
          </ac:spMkLst>
        </pc:spChg>
      </pc:sldChg>
      <pc:sldChg chg="modSp new del mod ord modShow">
        <pc:chgData name="Willy Quach" userId="54b013902347d2ba" providerId="LiveId" clId="{45A0DDBA-9A3C-4736-A342-B204AB4ED390}" dt="2022-06-02T09:31:52.961" v="26235" actId="47"/>
        <pc:sldMkLst>
          <pc:docMk/>
          <pc:sldMk cId="804993291" sldId="276"/>
        </pc:sldMkLst>
        <pc:spChg chg="mod">
          <ac:chgData name="Willy Quach" userId="54b013902347d2ba" providerId="LiveId" clId="{45A0DDBA-9A3C-4736-A342-B204AB4ED390}" dt="2022-05-30T22:52:09.977" v="3971" actId="20577"/>
          <ac:spMkLst>
            <pc:docMk/>
            <pc:sldMk cId="804993291" sldId="276"/>
            <ac:spMk id="2" creationId="{5CD88B42-4947-BB21-66C7-6DE990148B0A}"/>
          </ac:spMkLst>
        </pc:spChg>
        <pc:spChg chg="mod">
          <ac:chgData name="Willy Quach" userId="54b013902347d2ba" providerId="LiveId" clId="{45A0DDBA-9A3C-4736-A342-B204AB4ED390}" dt="2022-05-30T22:55:04.459" v="4141" actId="20577"/>
          <ac:spMkLst>
            <pc:docMk/>
            <pc:sldMk cId="804993291" sldId="276"/>
            <ac:spMk id="3" creationId="{56BE2701-615E-387A-84D3-3F9CFF448A0F}"/>
          </ac:spMkLst>
        </pc:spChg>
        <pc:spChg chg="mod">
          <ac:chgData name="Willy Quach" userId="54b013902347d2ba" providerId="LiveId" clId="{45A0DDBA-9A3C-4736-A342-B204AB4ED390}" dt="2022-05-30T23:03:06.739" v="4309" actId="5793"/>
          <ac:spMkLst>
            <pc:docMk/>
            <pc:sldMk cId="804993291" sldId="276"/>
            <ac:spMk id="4" creationId="{1EF1DF07-29E5-5C96-161F-878C7F2FF251}"/>
          </ac:spMkLst>
        </pc:spChg>
      </pc:sldChg>
      <pc:sldChg chg="addSp delSp modSp add del mod ord modShow">
        <pc:chgData name="Willy Quach" userId="54b013902347d2ba" providerId="LiveId" clId="{45A0DDBA-9A3C-4736-A342-B204AB4ED390}" dt="2022-06-02T09:31:30.405" v="26220" actId="47"/>
        <pc:sldMkLst>
          <pc:docMk/>
          <pc:sldMk cId="802834643" sldId="277"/>
        </pc:sldMkLst>
        <pc:spChg chg="mod">
          <ac:chgData name="Willy Quach" userId="54b013902347d2ba" providerId="LiveId" clId="{45A0DDBA-9A3C-4736-A342-B204AB4ED390}" dt="2022-06-01T09:14:44.008" v="16703" actId="20577"/>
          <ac:spMkLst>
            <pc:docMk/>
            <pc:sldMk cId="802834643" sldId="277"/>
            <ac:spMk id="3" creationId="{C4E42C80-24F9-11D1-F964-E418E719D9E9}"/>
          </ac:spMkLst>
        </pc:spChg>
        <pc:spChg chg="mod">
          <ac:chgData name="Willy Quach" userId="54b013902347d2ba" providerId="LiveId" clId="{45A0DDBA-9A3C-4736-A342-B204AB4ED390}" dt="2022-06-01T07:11:40.871" v="15601" actId="1036"/>
          <ac:spMkLst>
            <pc:docMk/>
            <pc:sldMk cId="802834643" sldId="277"/>
            <ac:spMk id="7" creationId="{7F0FF94D-DECC-009B-2E8E-AB115EAA934C}"/>
          </ac:spMkLst>
        </pc:spChg>
        <pc:spChg chg="del">
          <ac:chgData name="Willy Quach" userId="54b013902347d2ba" providerId="LiveId" clId="{45A0DDBA-9A3C-4736-A342-B204AB4ED390}" dt="2022-06-01T07:11:43.779" v="15602" actId="478"/>
          <ac:spMkLst>
            <pc:docMk/>
            <pc:sldMk cId="802834643" sldId="277"/>
            <ac:spMk id="12" creationId="{5FC1AB22-36C5-78BF-7705-CD3BA499AD89}"/>
          </ac:spMkLst>
        </pc:spChg>
        <pc:spChg chg="add mod">
          <ac:chgData name="Willy Quach" userId="54b013902347d2ba" providerId="LiveId" clId="{45A0DDBA-9A3C-4736-A342-B204AB4ED390}" dt="2022-05-30T23:02:09.230" v="4295"/>
          <ac:spMkLst>
            <pc:docMk/>
            <pc:sldMk cId="802834643" sldId="277"/>
            <ac:spMk id="14" creationId="{3348D75E-112D-E0C3-52B6-B05369797A67}"/>
          </ac:spMkLst>
        </pc:spChg>
        <pc:spChg chg="add mod">
          <ac:chgData name="Willy Quach" userId="54b013902347d2ba" providerId="LiveId" clId="{45A0DDBA-9A3C-4736-A342-B204AB4ED390}" dt="2022-05-30T23:02:09.230" v="4295"/>
          <ac:spMkLst>
            <pc:docMk/>
            <pc:sldMk cId="802834643" sldId="277"/>
            <ac:spMk id="15" creationId="{09291D18-34AB-0305-46B2-FA8F0257ACA8}"/>
          </ac:spMkLst>
        </pc:spChg>
        <pc:spChg chg="add mod">
          <ac:chgData name="Willy Quach" userId="54b013902347d2ba" providerId="LiveId" clId="{45A0DDBA-9A3C-4736-A342-B204AB4ED390}" dt="2022-06-01T09:13:40.894" v="16656" actId="313"/>
          <ac:spMkLst>
            <pc:docMk/>
            <pc:sldMk cId="802834643" sldId="277"/>
            <ac:spMk id="17" creationId="{C8EBA6FF-E1E8-ABA0-62CF-5536FA30F0EC}"/>
          </ac:spMkLst>
        </pc:spChg>
        <pc:picChg chg="mod">
          <ac:chgData name="Willy Quach" userId="54b013902347d2ba" providerId="LiveId" clId="{45A0DDBA-9A3C-4736-A342-B204AB4ED390}" dt="2022-06-01T07:11:40.871" v="15601" actId="1036"/>
          <ac:picMkLst>
            <pc:docMk/>
            <pc:sldMk cId="802834643" sldId="277"/>
            <ac:picMk id="4" creationId="{A2793FD9-60F4-30C5-2C63-CB817C96D20A}"/>
          </ac:picMkLst>
        </pc:picChg>
        <pc:picChg chg="mod">
          <ac:chgData name="Willy Quach" userId="54b013902347d2ba" providerId="LiveId" clId="{45A0DDBA-9A3C-4736-A342-B204AB4ED390}" dt="2022-06-01T07:11:40.871" v="15601" actId="1036"/>
          <ac:picMkLst>
            <pc:docMk/>
            <pc:sldMk cId="802834643" sldId="277"/>
            <ac:picMk id="5" creationId="{7C823912-BA6E-3DC7-7943-F1BEA9348421}"/>
          </ac:picMkLst>
        </pc:picChg>
        <pc:picChg chg="del">
          <ac:chgData name="Willy Quach" userId="54b013902347d2ba" providerId="LiveId" clId="{45A0DDBA-9A3C-4736-A342-B204AB4ED390}" dt="2022-05-30T23:02:08.929" v="4294" actId="478"/>
          <ac:picMkLst>
            <pc:docMk/>
            <pc:sldMk cId="802834643" sldId="277"/>
            <ac:picMk id="8" creationId="{CE9BC1C0-C91B-13B8-D288-274F868FD751}"/>
          </ac:picMkLst>
        </pc:picChg>
        <pc:picChg chg="del">
          <ac:chgData name="Willy Quach" userId="54b013902347d2ba" providerId="LiveId" clId="{45A0DDBA-9A3C-4736-A342-B204AB4ED390}" dt="2022-05-30T23:02:08.929" v="4294" actId="478"/>
          <ac:picMkLst>
            <pc:docMk/>
            <pc:sldMk cId="802834643" sldId="277"/>
            <ac:picMk id="9" creationId="{852D7BC7-2345-3F33-9BC3-B137298B42B5}"/>
          </ac:picMkLst>
        </pc:picChg>
        <pc:picChg chg="add mod">
          <ac:chgData name="Willy Quach" userId="54b013902347d2ba" providerId="LiveId" clId="{45A0DDBA-9A3C-4736-A342-B204AB4ED390}" dt="2022-05-30T23:02:09.230" v="4295"/>
          <ac:picMkLst>
            <pc:docMk/>
            <pc:sldMk cId="802834643" sldId="277"/>
            <ac:picMk id="16" creationId="{2CA410D8-FC4B-ED11-57B7-DD11D93B3E4F}"/>
          </ac:picMkLst>
        </pc:picChg>
        <pc:cxnChg chg="mod">
          <ac:chgData name="Willy Quach" userId="54b013902347d2ba" providerId="LiveId" clId="{45A0DDBA-9A3C-4736-A342-B204AB4ED390}" dt="2022-06-01T07:11:40.871" v="15601" actId="1036"/>
          <ac:cxnSpMkLst>
            <pc:docMk/>
            <pc:sldMk cId="802834643" sldId="277"/>
            <ac:cxnSpMk id="6" creationId="{27C6C1F8-AE90-92AA-4661-96AB4175A568}"/>
          </ac:cxnSpMkLst>
        </pc:cxnChg>
      </pc:sldChg>
      <pc:sldChg chg="addSp delSp modSp new mod modAnim">
        <pc:chgData name="Willy Quach" userId="54b013902347d2ba" providerId="LiveId" clId="{45A0DDBA-9A3C-4736-A342-B204AB4ED390}" dt="2022-06-02T08:40:15.653" v="25610"/>
        <pc:sldMkLst>
          <pc:docMk/>
          <pc:sldMk cId="1842286440" sldId="278"/>
        </pc:sldMkLst>
        <pc:spChg chg="mod">
          <ac:chgData name="Willy Quach" userId="54b013902347d2ba" providerId="LiveId" clId="{45A0DDBA-9A3C-4736-A342-B204AB4ED390}" dt="2022-06-02T05:05:16.248" v="23588" actId="14100"/>
          <ac:spMkLst>
            <pc:docMk/>
            <pc:sldMk cId="1842286440" sldId="278"/>
            <ac:spMk id="2" creationId="{7D6F1956-0EE4-B645-81DD-28B9545F20AA}"/>
          </ac:spMkLst>
        </pc:spChg>
        <pc:spChg chg="mod">
          <ac:chgData name="Willy Quach" userId="54b013902347d2ba" providerId="LiveId" clId="{45A0DDBA-9A3C-4736-A342-B204AB4ED390}" dt="2022-06-02T05:09:04.264" v="23612" actId="14100"/>
          <ac:spMkLst>
            <pc:docMk/>
            <pc:sldMk cId="1842286440" sldId="278"/>
            <ac:spMk id="3" creationId="{FC23FC8A-0AC6-2FBC-9A99-5050C41BFD1B}"/>
          </ac:spMkLst>
        </pc:spChg>
        <pc:spChg chg="add del mod">
          <ac:chgData name="Willy Quach" userId="54b013902347d2ba" providerId="LiveId" clId="{45A0DDBA-9A3C-4736-A342-B204AB4ED390}" dt="2022-05-30T23:41:27.891" v="5072" actId="478"/>
          <ac:spMkLst>
            <pc:docMk/>
            <pc:sldMk cId="1842286440" sldId="278"/>
            <ac:spMk id="7" creationId="{C4DF618E-E364-477D-4754-689E5EF29CAD}"/>
          </ac:spMkLst>
        </pc:spChg>
        <pc:spChg chg="add del mod">
          <ac:chgData name="Willy Quach" userId="54b013902347d2ba" providerId="LiveId" clId="{45A0DDBA-9A3C-4736-A342-B204AB4ED390}" dt="2022-05-30T23:56:19.093" v="5168" actId="478"/>
          <ac:spMkLst>
            <pc:docMk/>
            <pc:sldMk cId="1842286440" sldId="278"/>
            <ac:spMk id="13" creationId="{0336FCFC-FA69-197A-634D-6F412CABF031}"/>
          </ac:spMkLst>
        </pc:spChg>
        <pc:spChg chg="add mod">
          <ac:chgData name="Willy Quach" userId="54b013902347d2ba" providerId="LiveId" clId="{45A0DDBA-9A3C-4736-A342-B204AB4ED390}" dt="2022-05-30T23:43:05.325" v="5090" actId="1076"/>
          <ac:spMkLst>
            <pc:docMk/>
            <pc:sldMk cId="1842286440" sldId="278"/>
            <ac:spMk id="16" creationId="{1D3FA2B3-61FD-BBA7-63D9-4C532472BCA7}"/>
          </ac:spMkLst>
        </pc:spChg>
        <pc:spChg chg="add mod">
          <ac:chgData name="Willy Quach" userId="54b013902347d2ba" providerId="LiveId" clId="{45A0DDBA-9A3C-4736-A342-B204AB4ED390}" dt="2022-05-30T23:43:11.661" v="5092" actId="1076"/>
          <ac:spMkLst>
            <pc:docMk/>
            <pc:sldMk cId="1842286440" sldId="278"/>
            <ac:spMk id="17" creationId="{85EC8AC7-0D60-1262-35D3-C7DDB63EDDFC}"/>
          </ac:spMkLst>
        </pc:spChg>
        <pc:spChg chg="add del mod">
          <ac:chgData name="Willy Quach" userId="54b013902347d2ba" providerId="LiveId" clId="{45A0DDBA-9A3C-4736-A342-B204AB4ED390}" dt="2022-06-02T06:01:14.998" v="23866" actId="478"/>
          <ac:spMkLst>
            <pc:docMk/>
            <pc:sldMk cId="1842286440" sldId="278"/>
            <ac:spMk id="18" creationId="{834A183C-C02D-F8EF-D600-23E7D484BEEE}"/>
          </ac:spMkLst>
        </pc:spChg>
        <pc:spChg chg="add mod">
          <ac:chgData name="Willy Quach" userId="54b013902347d2ba" providerId="LiveId" clId="{45A0DDBA-9A3C-4736-A342-B204AB4ED390}" dt="2022-05-30T23:53:54.410" v="5160" actId="1076"/>
          <ac:spMkLst>
            <pc:docMk/>
            <pc:sldMk cId="1842286440" sldId="278"/>
            <ac:spMk id="19" creationId="{F627D549-C573-33AD-E85E-70529F49E9C0}"/>
          </ac:spMkLst>
        </pc:spChg>
        <pc:spChg chg="add mod">
          <ac:chgData name="Willy Quach" userId="54b013902347d2ba" providerId="LiveId" clId="{45A0DDBA-9A3C-4736-A342-B204AB4ED390}" dt="2022-05-30T23:53:50.429" v="5159" actId="1076"/>
          <ac:spMkLst>
            <pc:docMk/>
            <pc:sldMk cId="1842286440" sldId="278"/>
            <ac:spMk id="20" creationId="{55F9A8F0-1AD7-E510-63CD-E3F98DC3B13A}"/>
          </ac:spMkLst>
        </pc:spChg>
        <pc:spChg chg="add del mod">
          <ac:chgData name="Willy Quach" userId="54b013902347d2ba" providerId="LiveId" clId="{45A0DDBA-9A3C-4736-A342-B204AB4ED390}" dt="2022-06-02T06:00:57.247" v="23862" actId="478"/>
          <ac:spMkLst>
            <pc:docMk/>
            <pc:sldMk cId="1842286440" sldId="278"/>
            <ac:spMk id="21" creationId="{A1955238-13D6-E587-C2E0-D3CB1F9F05B2}"/>
          </ac:spMkLst>
        </pc:spChg>
        <pc:spChg chg="add mod">
          <ac:chgData name="Willy Quach" userId="54b013902347d2ba" providerId="LiveId" clId="{45A0DDBA-9A3C-4736-A342-B204AB4ED390}" dt="2022-05-31T00:18:20.513" v="5329" actId="1076"/>
          <ac:spMkLst>
            <pc:docMk/>
            <pc:sldMk cId="1842286440" sldId="278"/>
            <ac:spMk id="30" creationId="{F8987044-DF4C-185E-B895-107F44EC6F3B}"/>
          </ac:spMkLst>
        </pc:spChg>
        <pc:spChg chg="add mod">
          <ac:chgData name="Willy Quach" userId="54b013902347d2ba" providerId="LiveId" clId="{45A0DDBA-9A3C-4736-A342-B204AB4ED390}" dt="2022-06-01T01:40:29.197" v="14578" actId="20577"/>
          <ac:spMkLst>
            <pc:docMk/>
            <pc:sldMk cId="1842286440" sldId="278"/>
            <ac:spMk id="31" creationId="{A7C695F1-F491-CD6A-9C14-F869EF023570}"/>
          </ac:spMkLst>
        </pc:spChg>
        <pc:picChg chg="add del mod">
          <ac:chgData name="Willy Quach" userId="54b013902347d2ba" providerId="LiveId" clId="{45A0DDBA-9A3C-4736-A342-B204AB4ED390}" dt="2022-05-30T23:41:27.891" v="5072" actId="478"/>
          <ac:picMkLst>
            <pc:docMk/>
            <pc:sldMk cId="1842286440" sldId="278"/>
            <ac:picMk id="4" creationId="{CEE4B7A5-FE59-8B92-BDDE-7910457D77A9}"/>
          </ac:picMkLst>
        </pc:picChg>
        <pc:picChg chg="add del mod">
          <ac:chgData name="Willy Quach" userId="54b013902347d2ba" providerId="LiveId" clId="{45A0DDBA-9A3C-4736-A342-B204AB4ED390}" dt="2022-05-30T23:41:27.891" v="5072" actId="478"/>
          <ac:picMkLst>
            <pc:docMk/>
            <pc:sldMk cId="1842286440" sldId="278"/>
            <ac:picMk id="5" creationId="{B70EA6BC-BBA6-7D1F-C51E-105BDCC1448A}"/>
          </ac:picMkLst>
        </pc:picChg>
        <pc:picChg chg="add del mod">
          <ac:chgData name="Willy Quach" userId="54b013902347d2ba" providerId="LiveId" clId="{45A0DDBA-9A3C-4736-A342-B204AB4ED390}" dt="2022-05-30T23:41:27.891" v="5072" actId="478"/>
          <ac:picMkLst>
            <pc:docMk/>
            <pc:sldMk cId="1842286440" sldId="278"/>
            <ac:picMk id="8" creationId="{67B1DA11-E8D7-A484-563B-A120240785AB}"/>
          </ac:picMkLst>
        </pc:picChg>
        <pc:picChg chg="add del mod">
          <ac:chgData name="Willy Quach" userId="54b013902347d2ba" providerId="LiveId" clId="{45A0DDBA-9A3C-4736-A342-B204AB4ED390}" dt="2022-05-30T23:41:27.891" v="5072" actId="478"/>
          <ac:picMkLst>
            <pc:docMk/>
            <pc:sldMk cId="1842286440" sldId="278"/>
            <ac:picMk id="9" creationId="{6385E7EF-7663-FBB4-0281-2303D8BE6305}"/>
          </ac:picMkLst>
        </pc:picChg>
        <pc:picChg chg="add mod">
          <ac:chgData name="Willy Quach" userId="54b013902347d2ba" providerId="LiveId" clId="{45A0DDBA-9A3C-4736-A342-B204AB4ED390}" dt="2022-05-30T23:41:28.292" v="5073"/>
          <ac:picMkLst>
            <pc:docMk/>
            <pc:sldMk cId="1842286440" sldId="278"/>
            <ac:picMk id="10" creationId="{98844E82-D534-D5CC-7B7C-61BDDEF61CCB}"/>
          </ac:picMkLst>
        </pc:picChg>
        <pc:picChg chg="add mod">
          <ac:chgData name="Willy Quach" userId="54b013902347d2ba" providerId="LiveId" clId="{45A0DDBA-9A3C-4736-A342-B204AB4ED390}" dt="2022-05-30T23:41:28.292" v="5073"/>
          <ac:picMkLst>
            <pc:docMk/>
            <pc:sldMk cId="1842286440" sldId="278"/>
            <ac:picMk id="11" creationId="{AED321BC-CA16-0311-F6E6-DB2639467000}"/>
          </ac:picMkLst>
        </pc:picChg>
        <pc:picChg chg="add del mod">
          <ac:chgData name="Willy Quach" userId="54b013902347d2ba" providerId="LiveId" clId="{45A0DDBA-9A3C-4736-A342-B204AB4ED390}" dt="2022-06-02T06:01:14.998" v="23866" actId="478"/>
          <ac:picMkLst>
            <pc:docMk/>
            <pc:sldMk cId="1842286440" sldId="278"/>
            <ac:picMk id="14" creationId="{939301D1-0212-672C-F6C1-E334D9F44069}"/>
          </ac:picMkLst>
        </pc:picChg>
        <pc:picChg chg="add del mod">
          <ac:chgData name="Willy Quach" userId="54b013902347d2ba" providerId="LiveId" clId="{45A0DDBA-9A3C-4736-A342-B204AB4ED390}" dt="2022-06-02T06:01:14.998" v="23866" actId="478"/>
          <ac:picMkLst>
            <pc:docMk/>
            <pc:sldMk cId="1842286440" sldId="278"/>
            <ac:picMk id="15" creationId="{7010446F-D29F-52D2-F597-7B6030A3CB88}"/>
          </ac:picMkLst>
        </pc:picChg>
        <pc:picChg chg="add mod">
          <ac:chgData name="Willy Quach" userId="54b013902347d2ba" providerId="LiveId" clId="{45A0DDBA-9A3C-4736-A342-B204AB4ED390}" dt="2022-05-30T23:56:40.153" v="5173" actId="1076"/>
          <ac:picMkLst>
            <pc:docMk/>
            <pc:sldMk cId="1842286440" sldId="278"/>
            <ac:picMk id="22" creationId="{C83FE82E-42D6-5509-740C-0F1E547F9447}"/>
          </ac:picMkLst>
        </pc:picChg>
        <pc:picChg chg="add mod">
          <ac:chgData name="Willy Quach" userId="54b013902347d2ba" providerId="LiveId" clId="{45A0DDBA-9A3C-4736-A342-B204AB4ED390}" dt="2022-05-30T23:56:52.059" v="5178" actId="1076"/>
          <ac:picMkLst>
            <pc:docMk/>
            <pc:sldMk cId="1842286440" sldId="278"/>
            <ac:picMk id="24" creationId="{98AB4CF1-7CBE-9D6C-6CA3-B99FE29B5E79}"/>
          </ac:picMkLst>
        </pc:picChg>
        <pc:picChg chg="add del mod">
          <ac:chgData name="Willy Quach" userId="54b013902347d2ba" providerId="LiveId" clId="{45A0DDBA-9A3C-4736-A342-B204AB4ED390}" dt="2022-05-31T00:01:33.041" v="5294" actId="478"/>
          <ac:picMkLst>
            <pc:docMk/>
            <pc:sldMk cId="1842286440" sldId="278"/>
            <ac:picMk id="28" creationId="{04B0C277-9253-B4AC-F5B0-9D144CCBA98E}"/>
          </ac:picMkLst>
        </pc:picChg>
        <pc:picChg chg="add del mod">
          <ac:chgData name="Willy Quach" userId="54b013902347d2ba" providerId="LiveId" clId="{45A0DDBA-9A3C-4736-A342-B204AB4ED390}" dt="2022-05-31T00:16:29.085" v="5307" actId="478"/>
          <ac:picMkLst>
            <pc:docMk/>
            <pc:sldMk cId="1842286440" sldId="278"/>
            <ac:picMk id="29" creationId="{58F7EA82-DB9B-4BFB-5A9B-699A810745D1}"/>
          </ac:picMkLst>
        </pc:picChg>
        <pc:picChg chg="add mod">
          <ac:chgData name="Willy Quach" userId="54b013902347d2ba" providerId="LiveId" clId="{45A0DDBA-9A3C-4736-A342-B204AB4ED390}" dt="2022-05-31T01:05:24.290" v="6274" actId="1076"/>
          <ac:picMkLst>
            <pc:docMk/>
            <pc:sldMk cId="1842286440" sldId="278"/>
            <ac:picMk id="33" creationId="{F4A85A1A-2F0F-D9BB-558D-FE1A3F453D57}"/>
          </ac:picMkLst>
        </pc:picChg>
        <pc:picChg chg="add mod">
          <ac:chgData name="Willy Quach" userId="54b013902347d2ba" providerId="LiveId" clId="{45A0DDBA-9A3C-4736-A342-B204AB4ED390}" dt="2022-05-31T01:05:31.566" v="6276" actId="1076"/>
          <ac:picMkLst>
            <pc:docMk/>
            <pc:sldMk cId="1842286440" sldId="278"/>
            <ac:picMk id="34" creationId="{0BBBAA7F-0C7C-1D4C-19B5-4944DF64EF17}"/>
          </ac:picMkLst>
        </pc:picChg>
        <pc:cxnChg chg="add del mod">
          <ac:chgData name="Willy Quach" userId="54b013902347d2ba" providerId="LiveId" clId="{45A0DDBA-9A3C-4736-A342-B204AB4ED390}" dt="2022-05-30T23:41:27.891" v="5072" actId="478"/>
          <ac:cxnSpMkLst>
            <pc:docMk/>
            <pc:sldMk cId="1842286440" sldId="278"/>
            <ac:cxnSpMk id="6" creationId="{C21EDAFA-0DDB-2681-F744-FA7ED3AA165D}"/>
          </ac:cxnSpMkLst>
        </pc:cxnChg>
        <pc:cxnChg chg="add mod">
          <ac:chgData name="Willy Quach" userId="54b013902347d2ba" providerId="LiveId" clId="{45A0DDBA-9A3C-4736-A342-B204AB4ED390}" dt="2022-05-30T23:41:28.292" v="5073"/>
          <ac:cxnSpMkLst>
            <pc:docMk/>
            <pc:sldMk cId="1842286440" sldId="278"/>
            <ac:cxnSpMk id="12" creationId="{7EB4D349-61A9-E4E9-7B13-06C6941282D6}"/>
          </ac:cxnSpMkLst>
        </pc:cxnChg>
        <pc:cxnChg chg="add del mod">
          <ac:chgData name="Willy Quach" userId="54b013902347d2ba" providerId="LiveId" clId="{45A0DDBA-9A3C-4736-A342-B204AB4ED390}" dt="2022-05-31T00:16:29.085" v="5307" actId="478"/>
          <ac:cxnSpMkLst>
            <pc:docMk/>
            <pc:sldMk cId="1842286440" sldId="278"/>
            <ac:cxnSpMk id="25" creationId="{6425D7EC-BC9B-7A56-33A3-4E317BC0CAD0}"/>
          </ac:cxnSpMkLst>
        </pc:cxnChg>
      </pc:sldChg>
      <pc:sldChg chg="addSp delSp modSp add del mod ord modShow">
        <pc:chgData name="Willy Quach" userId="54b013902347d2ba" providerId="LiveId" clId="{45A0DDBA-9A3C-4736-A342-B204AB4ED390}" dt="2022-06-02T09:31:25.006" v="26218" actId="47"/>
        <pc:sldMkLst>
          <pc:docMk/>
          <pc:sldMk cId="2079645859" sldId="279"/>
        </pc:sldMkLst>
        <pc:spChg chg="mod">
          <ac:chgData name="Willy Quach" userId="54b013902347d2ba" providerId="LiveId" clId="{45A0DDBA-9A3C-4736-A342-B204AB4ED390}" dt="2022-06-01T22:23:58.451" v="19302" actId="20577"/>
          <ac:spMkLst>
            <pc:docMk/>
            <pc:sldMk cId="2079645859" sldId="279"/>
            <ac:spMk id="2" creationId="{7D6F1956-0EE4-B645-81DD-28B9545F20AA}"/>
          </ac:spMkLst>
        </pc:spChg>
        <pc:spChg chg="del mod">
          <ac:chgData name="Willy Quach" userId="54b013902347d2ba" providerId="LiveId" clId="{45A0DDBA-9A3C-4736-A342-B204AB4ED390}" dt="2022-06-01T22:16:31.008" v="19131" actId="478"/>
          <ac:spMkLst>
            <pc:docMk/>
            <pc:sldMk cId="2079645859" sldId="279"/>
            <ac:spMk id="3" creationId="{FC23FC8A-0AC6-2FBC-9A99-5050C41BFD1B}"/>
          </ac:spMkLst>
        </pc:spChg>
        <pc:spChg chg="add del mod ord">
          <ac:chgData name="Willy Quach" userId="54b013902347d2ba" providerId="LiveId" clId="{45A0DDBA-9A3C-4736-A342-B204AB4ED390}" dt="2022-05-31T20:52:52.281" v="7542" actId="478"/>
          <ac:spMkLst>
            <pc:docMk/>
            <pc:sldMk cId="2079645859" sldId="279"/>
            <ac:spMk id="4" creationId="{5CE0A50D-A92D-6654-8161-1B76D4A45E80}"/>
          </ac:spMkLst>
        </pc:spChg>
        <pc:spChg chg="add mod">
          <ac:chgData name="Willy Quach" userId="54b013902347d2ba" providerId="LiveId" clId="{45A0DDBA-9A3C-4736-A342-B204AB4ED390}" dt="2022-05-31T20:53:16.052" v="7571" actId="1076"/>
          <ac:spMkLst>
            <pc:docMk/>
            <pc:sldMk cId="2079645859" sldId="279"/>
            <ac:spMk id="5" creationId="{FE8C0B8E-3971-505B-8DED-F0A3614EACCE}"/>
          </ac:spMkLst>
        </pc:spChg>
        <pc:spChg chg="add del mod">
          <ac:chgData name="Willy Quach" userId="54b013902347d2ba" providerId="LiveId" clId="{45A0DDBA-9A3C-4736-A342-B204AB4ED390}" dt="2022-06-01T22:16:34.456" v="19134" actId="478"/>
          <ac:spMkLst>
            <pc:docMk/>
            <pc:sldMk cId="2079645859" sldId="279"/>
            <ac:spMk id="6" creationId="{431A511F-1382-381A-A5E0-D4AFA0C04239}"/>
          </ac:spMkLst>
        </pc:spChg>
        <pc:spChg chg="mod">
          <ac:chgData name="Willy Quach" userId="54b013902347d2ba" providerId="LiveId" clId="{45A0DDBA-9A3C-4736-A342-B204AB4ED390}" dt="2022-05-30T23:58:04.381" v="5235" actId="1035"/>
          <ac:spMkLst>
            <pc:docMk/>
            <pc:sldMk cId="2079645859" sldId="279"/>
            <ac:spMk id="16" creationId="{1D3FA2B3-61FD-BBA7-63D9-4C532472BCA7}"/>
          </ac:spMkLst>
        </pc:spChg>
        <pc:spChg chg="mod">
          <ac:chgData name="Willy Quach" userId="54b013902347d2ba" providerId="LiveId" clId="{45A0DDBA-9A3C-4736-A342-B204AB4ED390}" dt="2022-05-31T00:19:38.055" v="5416" actId="1038"/>
          <ac:spMkLst>
            <pc:docMk/>
            <pc:sldMk cId="2079645859" sldId="279"/>
            <ac:spMk id="17" creationId="{85EC8AC7-0D60-1262-35D3-C7DDB63EDDFC}"/>
          </ac:spMkLst>
        </pc:spChg>
        <pc:spChg chg="mod">
          <ac:chgData name="Willy Quach" userId="54b013902347d2ba" providerId="LiveId" clId="{45A0DDBA-9A3C-4736-A342-B204AB4ED390}" dt="2022-05-30T23:58:43.120" v="5271" actId="1076"/>
          <ac:spMkLst>
            <pc:docMk/>
            <pc:sldMk cId="2079645859" sldId="279"/>
            <ac:spMk id="18" creationId="{834A183C-C02D-F8EF-D600-23E7D484BEEE}"/>
          </ac:spMkLst>
        </pc:spChg>
        <pc:spChg chg="mod">
          <ac:chgData name="Willy Quach" userId="54b013902347d2ba" providerId="LiveId" clId="{45A0DDBA-9A3C-4736-A342-B204AB4ED390}" dt="2022-05-31T00:19:38.055" v="5416" actId="1038"/>
          <ac:spMkLst>
            <pc:docMk/>
            <pc:sldMk cId="2079645859" sldId="279"/>
            <ac:spMk id="19" creationId="{F627D549-C573-33AD-E85E-70529F49E9C0}"/>
          </ac:spMkLst>
        </pc:spChg>
        <pc:spChg chg="mod">
          <ac:chgData name="Willy Quach" userId="54b013902347d2ba" providerId="LiveId" clId="{45A0DDBA-9A3C-4736-A342-B204AB4ED390}" dt="2022-05-30T23:58:04.381" v="5235" actId="1035"/>
          <ac:spMkLst>
            <pc:docMk/>
            <pc:sldMk cId="2079645859" sldId="279"/>
            <ac:spMk id="20" creationId="{55F9A8F0-1AD7-E510-63CD-E3F98DC3B13A}"/>
          </ac:spMkLst>
        </pc:spChg>
        <pc:spChg chg="add mod">
          <ac:chgData name="Willy Quach" userId="54b013902347d2ba" providerId="LiveId" clId="{45A0DDBA-9A3C-4736-A342-B204AB4ED390}" dt="2022-05-31T00:19:49.859" v="5418" actId="1076"/>
          <ac:spMkLst>
            <pc:docMk/>
            <pc:sldMk cId="2079645859" sldId="279"/>
            <ac:spMk id="25" creationId="{35A6EA49-17FC-0AEA-AEEB-7D5843BFAF93}"/>
          </ac:spMkLst>
        </pc:spChg>
        <pc:spChg chg="add del mod">
          <ac:chgData name="Willy Quach" userId="54b013902347d2ba" providerId="LiveId" clId="{45A0DDBA-9A3C-4736-A342-B204AB4ED390}" dt="2022-06-01T22:16:32.613" v="19133"/>
          <ac:spMkLst>
            <pc:docMk/>
            <pc:sldMk cId="2079645859" sldId="279"/>
            <ac:spMk id="28" creationId="{7D2829C8-571E-076B-0305-CBD254D891FA}"/>
          </ac:spMkLst>
        </pc:spChg>
        <pc:spChg chg="add mod">
          <ac:chgData name="Willy Quach" userId="54b013902347d2ba" providerId="LiveId" clId="{45A0DDBA-9A3C-4736-A342-B204AB4ED390}" dt="2022-06-01T22:31:22.021" v="19736" actId="113"/>
          <ac:spMkLst>
            <pc:docMk/>
            <pc:sldMk cId="2079645859" sldId="279"/>
            <ac:spMk id="29" creationId="{539C8630-E0A8-B700-780C-30F9D40B95A0}"/>
          </ac:spMkLst>
        </pc:spChg>
        <pc:spChg chg="add mod">
          <ac:chgData name="Willy Quach" userId="54b013902347d2ba" providerId="LiveId" clId="{45A0DDBA-9A3C-4736-A342-B204AB4ED390}" dt="2022-06-01T22:18:33.595" v="19177" actId="1076"/>
          <ac:spMkLst>
            <pc:docMk/>
            <pc:sldMk cId="2079645859" sldId="279"/>
            <ac:spMk id="30" creationId="{D5F2323D-2F98-8156-3DFC-F60AB045A048}"/>
          </ac:spMkLst>
        </pc:spChg>
        <pc:spChg chg="add mod">
          <ac:chgData name="Willy Quach" userId="54b013902347d2ba" providerId="LiveId" clId="{45A0DDBA-9A3C-4736-A342-B204AB4ED390}" dt="2022-06-01T22:18:40.145" v="19179" actId="1076"/>
          <ac:spMkLst>
            <pc:docMk/>
            <pc:sldMk cId="2079645859" sldId="279"/>
            <ac:spMk id="31" creationId="{C763C6CB-EA09-2D95-91E9-3D3B2C23D250}"/>
          </ac:spMkLst>
        </pc:spChg>
        <pc:picChg chg="add del mod">
          <ac:chgData name="Willy Quach" userId="54b013902347d2ba" providerId="LiveId" clId="{45A0DDBA-9A3C-4736-A342-B204AB4ED390}" dt="2022-06-01T05:02:13.087" v="14748" actId="478"/>
          <ac:picMkLst>
            <pc:docMk/>
            <pc:sldMk cId="2079645859" sldId="279"/>
            <ac:picMk id="6" creationId="{A7E86A50-117F-E9B6-70D8-03DB3219CA59}"/>
          </ac:picMkLst>
        </pc:picChg>
        <pc:picChg chg="mod">
          <ac:chgData name="Willy Quach" userId="54b013902347d2ba" providerId="LiveId" clId="{45A0DDBA-9A3C-4736-A342-B204AB4ED390}" dt="2022-05-30T23:58:04.381" v="5235" actId="1035"/>
          <ac:picMkLst>
            <pc:docMk/>
            <pc:sldMk cId="2079645859" sldId="279"/>
            <ac:picMk id="10" creationId="{98844E82-D534-D5CC-7B7C-61BDDEF61CCB}"/>
          </ac:picMkLst>
        </pc:picChg>
        <pc:picChg chg="mod">
          <ac:chgData name="Willy Quach" userId="54b013902347d2ba" providerId="LiveId" clId="{45A0DDBA-9A3C-4736-A342-B204AB4ED390}" dt="2022-05-31T00:19:55.002" v="5419" actId="14826"/>
          <ac:picMkLst>
            <pc:docMk/>
            <pc:sldMk cId="2079645859" sldId="279"/>
            <ac:picMk id="11" creationId="{AED321BC-CA16-0311-F6E6-DB2639467000}"/>
          </ac:picMkLst>
        </pc:picChg>
        <pc:picChg chg="mod">
          <ac:chgData name="Willy Quach" userId="54b013902347d2ba" providerId="LiveId" clId="{45A0DDBA-9A3C-4736-A342-B204AB4ED390}" dt="2022-05-30T23:58:38.593" v="5270" actId="1076"/>
          <ac:picMkLst>
            <pc:docMk/>
            <pc:sldMk cId="2079645859" sldId="279"/>
            <ac:picMk id="14" creationId="{939301D1-0212-672C-F6C1-E334D9F44069}"/>
          </ac:picMkLst>
        </pc:picChg>
        <pc:picChg chg="mod">
          <ac:chgData name="Willy Quach" userId="54b013902347d2ba" providerId="LiveId" clId="{45A0DDBA-9A3C-4736-A342-B204AB4ED390}" dt="2022-05-30T23:58:38.593" v="5270" actId="1076"/>
          <ac:picMkLst>
            <pc:docMk/>
            <pc:sldMk cId="2079645859" sldId="279"/>
            <ac:picMk id="15" creationId="{7010446F-D29F-52D2-F597-7B6030A3CB88}"/>
          </ac:picMkLst>
        </pc:picChg>
        <pc:picChg chg="mod">
          <ac:chgData name="Willy Quach" userId="54b013902347d2ba" providerId="LiveId" clId="{45A0DDBA-9A3C-4736-A342-B204AB4ED390}" dt="2022-06-01T22:14:03.417" v="19120" actId="14826"/>
          <ac:picMkLst>
            <pc:docMk/>
            <pc:sldMk cId="2079645859" sldId="279"/>
            <ac:picMk id="22" creationId="{C83FE82E-42D6-5509-740C-0F1E547F9447}"/>
          </ac:picMkLst>
        </pc:picChg>
        <pc:picChg chg="add mod">
          <ac:chgData name="Willy Quach" userId="54b013902347d2ba" providerId="LiveId" clId="{45A0DDBA-9A3C-4736-A342-B204AB4ED390}" dt="2022-05-31T00:19:25.516" v="5399"/>
          <ac:picMkLst>
            <pc:docMk/>
            <pc:sldMk cId="2079645859" sldId="279"/>
            <ac:picMk id="23" creationId="{8C44D2AF-75F7-B133-8DF0-01203B66BE73}"/>
          </ac:picMkLst>
        </pc:picChg>
        <pc:picChg chg="mod ord">
          <ac:chgData name="Willy Quach" userId="54b013902347d2ba" providerId="LiveId" clId="{45A0DDBA-9A3C-4736-A342-B204AB4ED390}" dt="2022-05-31T00:19:30.864" v="5400" actId="166"/>
          <ac:picMkLst>
            <pc:docMk/>
            <pc:sldMk cId="2079645859" sldId="279"/>
            <ac:picMk id="24" creationId="{98AB4CF1-7CBE-9D6C-6CA3-B99FE29B5E79}"/>
          </ac:picMkLst>
        </pc:picChg>
        <pc:picChg chg="add mod">
          <ac:chgData name="Willy Quach" userId="54b013902347d2ba" providerId="LiveId" clId="{45A0DDBA-9A3C-4736-A342-B204AB4ED390}" dt="2022-05-31T01:05:41.697" v="6279" actId="1076"/>
          <ac:picMkLst>
            <pc:docMk/>
            <pc:sldMk cId="2079645859" sldId="279"/>
            <ac:picMk id="26" creationId="{5ECD22FB-DD35-CE35-7A0C-37A95CE045D6}"/>
          </ac:picMkLst>
        </pc:picChg>
        <pc:picChg chg="add mod">
          <ac:chgData name="Willy Quach" userId="54b013902347d2ba" providerId="LiveId" clId="{45A0DDBA-9A3C-4736-A342-B204AB4ED390}" dt="2022-05-31T01:05:54.470" v="6291" actId="1076"/>
          <ac:picMkLst>
            <pc:docMk/>
            <pc:sldMk cId="2079645859" sldId="279"/>
            <ac:picMk id="27" creationId="{13FDCCB8-9B18-3F96-2A2E-E69DB8E05AA8}"/>
          </ac:picMkLst>
        </pc:picChg>
        <pc:cxnChg chg="mod">
          <ac:chgData name="Willy Quach" userId="54b013902347d2ba" providerId="LiveId" clId="{45A0DDBA-9A3C-4736-A342-B204AB4ED390}" dt="2022-05-31T00:19:24.961" v="5398" actId="1038"/>
          <ac:cxnSpMkLst>
            <pc:docMk/>
            <pc:sldMk cId="2079645859" sldId="279"/>
            <ac:cxnSpMk id="12" creationId="{7EB4D349-61A9-E4E9-7B13-06C6941282D6}"/>
          </ac:cxnSpMkLst>
        </pc:cxnChg>
        <pc:cxnChg chg="add mod">
          <ac:chgData name="Willy Quach" userId="54b013902347d2ba" providerId="LiveId" clId="{45A0DDBA-9A3C-4736-A342-B204AB4ED390}" dt="2022-05-31T00:19:25.516" v="5399"/>
          <ac:cxnSpMkLst>
            <pc:docMk/>
            <pc:sldMk cId="2079645859" sldId="279"/>
            <ac:cxnSpMk id="21" creationId="{84F0C9BD-0BA8-F806-CDEB-739FB59C3225}"/>
          </ac:cxnSpMkLst>
        </pc:cxnChg>
      </pc:sldChg>
      <pc:sldChg chg="addSp delSp modSp add del mod modShow">
        <pc:chgData name="Willy Quach" userId="54b013902347d2ba" providerId="LiveId" clId="{45A0DDBA-9A3C-4736-A342-B204AB4ED390}" dt="2022-06-02T09:31:33.999" v="26222" actId="47"/>
        <pc:sldMkLst>
          <pc:docMk/>
          <pc:sldMk cId="3074906562" sldId="280"/>
        </pc:sldMkLst>
        <pc:spChg chg="mod">
          <ac:chgData name="Willy Quach" userId="54b013902347d2ba" providerId="LiveId" clId="{45A0DDBA-9A3C-4736-A342-B204AB4ED390}" dt="2022-06-01T22:14:17.692" v="19122" actId="113"/>
          <ac:spMkLst>
            <pc:docMk/>
            <pc:sldMk cId="3074906562" sldId="280"/>
            <ac:spMk id="3" creationId="{FC23FC8A-0AC6-2FBC-9A99-5050C41BFD1B}"/>
          </ac:spMkLst>
        </pc:spChg>
        <pc:spChg chg="add mod">
          <ac:chgData name="Willy Quach" userId="54b013902347d2ba" providerId="LiveId" clId="{45A0DDBA-9A3C-4736-A342-B204AB4ED390}" dt="2022-05-31T00:18:44.087" v="5331" actId="1076"/>
          <ac:spMkLst>
            <pc:docMk/>
            <pc:sldMk cId="3074906562" sldId="280"/>
            <ac:spMk id="4" creationId="{12CC0110-4A3B-75F9-A4DC-F9D1B26CF768}"/>
          </ac:spMkLst>
        </pc:spChg>
        <pc:picChg chg="add del mod">
          <ac:chgData name="Willy Quach" userId="54b013902347d2ba" providerId="LiveId" clId="{45A0DDBA-9A3C-4736-A342-B204AB4ED390}" dt="2022-05-31T00:16:02.623" v="5306" actId="478"/>
          <ac:picMkLst>
            <pc:docMk/>
            <pc:sldMk cId="3074906562" sldId="280"/>
            <ac:picMk id="11" creationId="{AED321BC-CA16-0311-F6E6-DB2639467000}"/>
          </ac:picMkLst>
        </pc:picChg>
        <pc:picChg chg="add mod">
          <ac:chgData name="Willy Quach" userId="54b013902347d2ba" providerId="LiveId" clId="{45A0DDBA-9A3C-4736-A342-B204AB4ED390}" dt="2022-05-31T01:05:35.208" v="6277"/>
          <ac:picMkLst>
            <pc:docMk/>
            <pc:sldMk cId="3074906562" sldId="280"/>
            <ac:picMk id="21" creationId="{02F83F6F-52F5-8523-A98E-984E3CC7789F}"/>
          </ac:picMkLst>
        </pc:picChg>
        <pc:picChg chg="del mod">
          <ac:chgData name="Willy Quach" userId="54b013902347d2ba" providerId="LiveId" clId="{45A0DDBA-9A3C-4736-A342-B204AB4ED390}" dt="2022-05-31T00:15:02.280" v="5301" actId="478"/>
          <ac:picMkLst>
            <pc:docMk/>
            <pc:sldMk cId="3074906562" sldId="280"/>
            <ac:picMk id="22" creationId="{C83FE82E-42D6-5509-740C-0F1E547F9447}"/>
          </ac:picMkLst>
        </pc:picChg>
        <pc:picChg chg="add mod">
          <ac:chgData name="Willy Quach" userId="54b013902347d2ba" providerId="LiveId" clId="{45A0DDBA-9A3C-4736-A342-B204AB4ED390}" dt="2022-05-31T01:05:35.208" v="6277"/>
          <ac:picMkLst>
            <pc:docMk/>
            <pc:sldMk cId="3074906562" sldId="280"/>
            <ac:picMk id="23" creationId="{2405476A-253E-5898-21E2-FBF914587F27}"/>
          </ac:picMkLst>
        </pc:picChg>
        <pc:picChg chg="del">
          <ac:chgData name="Willy Quach" userId="54b013902347d2ba" providerId="LiveId" clId="{45A0DDBA-9A3C-4736-A342-B204AB4ED390}" dt="2022-05-31T00:15:02.813" v="5302" actId="478"/>
          <ac:picMkLst>
            <pc:docMk/>
            <pc:sldMk cId="3074906562" sldId="280"/>
            <ac:picMk id="24" creationId="{98AB4CF1-7CBE-9D6C-6CA3-B99FE29B5E79}"/>
          </ac:picMkLst>
        </pc:picChg>
        <pc:picChg chg="mod ord">
          <ac:chgData name="Willy Quach" userId="54b013902347d2ba" providerId="LiveId" clId="{45A0DDBA-9A3C-4736-A342-B204AB4ED390}" dt="2022-06-01T05:02:24.712" v="14749" actId="14826"/>
          <ac:picMkLst>
            <pc:docMk/>
            <pc:sldMk cId="3074906562" sldId="280"/>
            <ac:picMk id="29" creationId="{58F7EA82-DB9B-4BFB-5A9B-699A810745D1}"/>
          </ac:picMkLst>
        </pc:picChg>
        <pc:cxnChg chg="del">
          <ac:chgData name="Willy Quach" userId="54b013902347d2ba" providerId="LiveId" clId="{45A0DDBA-9A3C-4736-A342-B204AB4ED390}" dt="2022-05-31T00:15:01.593" v="5300" actId="478"/>
          <ac:cxnSpMkLst>
            <pc:docMk/>
            <pc:sldMk cId="3074906562" sldId="280"/>
            <ac:cxnSpMk id="12" creationId="{7EB4D349-61A9-E4E9-7B13-06C6941282D6}"/>
          </ac:cxnSpMkLst>
        </pc:cxnChg>
      </pc:sldChg>
      <pc:sldChg chg="addSp modSp new del mod modShow">
        <pc:chgData name="Willy Quach" userId="54b013902347d2ba" providerId="LiveId" clId="{45A0DDBA-9A3C-4736-A342-B204AB4ED390}" dt="2022-06-02T09:31:37.301" v="26224" actId="47"/>
        <pc:sldMkLst>
          <pc:docMk/>
          <pc:sldMk cId="4192499054" sldId="281"/>
        </pc:sldMkLst>
        <pc:spChg chg="mod">
          <ac:chgData name="Willy Quach" userId="54b013902347d2ba" providerId="LiveId" clId="{45A0DDBA-9A3C-4736-A342-B204AB4ED390}" dt="2022-05-31T23:54:53.829" v="12326" actId="20577"/>
          <ac:spMkLst>
            <pc:docMk/>
            <pc:sldMk cId="4192499054" sldId="281"/>
            <ac:spMk id="2" creationId="{8D8036EF-6861-1C24-6698-2359F8C743B6}"/>
          </ac:spMkLst>
        </pc:spChg>
        <pc:spChg chg="mod">
          <ac:chgData name="Willy Quach" userId="54b013902347d2ba" providerId="LiveId" clId="{45A0DDBA-9A3C-4736-A342-B204AB4ED390}" dt="2022-06-01T07:47:45.220" v="15730" actId="404"/>
          <ac:spMkLst>
            <pc:docMk/>
            <pc:sldMk cId="4192499054" sldId="281"/>
            <ac:spMk id="3" creationId="{6E369F5F-7107-C0F0-86FB-281FD4AC99F5}"/>
          </ac:spMkLst>
        </pc:spChg>
        <pc:spChg chg="add mod">
          <ac:chgData name="Willy Quach" userId="54b013902347d2ba" providerId="LiveId" clId="{45A0DDBA-9A3C-4736-A342-B204AB4ED390}" dt="2022-05-31T21:47:29.478" v="9227" actId="1038"/>
          <ac:spMkLst>
            <pc:docMk/>
            <pc:sldMk cId="4192499054" sldId="281"/>
            <ac:spMk id="7" creationId="{6BA5126C-9B70-10BF-E906-3CC6415AF18E}"/>
          </ac:spMkLst>
        </pc:spChg>
        <pc:spChg chg="add mod">
          <ac:chgData name="Willy Quach" userId="54b013902347d2ba" providerId="LiveId" clId="{45A0DDBA-9A3C-4736-A342-B204AB4ED390}" dt="2022-05-31T21:47:29.478" v="9227" actId="1038"/>
          <ac:spMkLst>
            <pc:docMk/>
            <pc:sldMk cId="4192499054" sldId="281"/>
            <ac:spMk id="9" creationId="{8DF64B9E-E7F9-4618-6A77-6589FB4C4743}"/>
          </ac:spMkLst>
        </pc:spChg>
        <pc:spChg chg="add mod">
          <ac:chgData name="Willy Quach" userId="54b013902347d2ba" providerId="LiveId" clId="{45A0DDBA-9A3C-4736-A342-B204AB4ED390}" dt="2022-05-31T21:47:29.478" v="9227" actId="1038"/>
          <ac:spMkLst>
            <pc:docMk/>
            <pc:sldMk cId="4192499054" sldId="281"/>
            <ac:spMk id="13" creationId="{ECA7A9AD-DAF2-9264-1504-44A2395F4551}"/>
          </ac:spMkLst>
        </pc:spChg>
        <pc:spChg chg="add mod">
          <ac:chgData name="Willy Quach" userId="54b013902347d2ba" providerId="LiveId" clId="{45A0DDBA-9A3C-4736-A342-B204AB4ED390}" dt="2022-05-31T21:47:29.478" v="9227" actId="1038"/>
          <ac:spMkLst>
            <pc:docMk/>
            <pc:sldMk cId="4192499054" sldId="281"/>
            <ac:spMk id="14" creationId="{E75D2D7A-7D4B-AF92-D9F3-1DFCCB7AAFC2}"/>
          </ac:spMkLst>
        </pc:spChg>
        <pc:cxnChg chg="add mod">
          <ac:chgData name="Willy Quach" userId="54b013902347d2ba" providerId="LiveId" clId="{45A0DDBA-9A3C-4736-A342-B204AB4ED390}" dt="2022-05-31T21:47:29.478" v="9227" actId="1038"/>
          <ac:cxnSpMkLst>
            <pc:docMk/>
            <pc:sldMk cId="4192499054" sldId="281"/>
            <ac:cxnSpMk id="4" creationId="{FAB3F97D-DB07-D383-9796-D0E818EB0C79}"/>
          </ac:cxnSpMkLst>
        </pc:cxnChg>
        <pc:cxnChg chg="add mod">
          <ac:chgData name="Willy Quach" userId="54b013902347d2ba" providerId="LiveId" clId="{45A0DDBA-9A3C-4736-A342-B204AB4ED390}" dt="2022-05-31T21:47:29.478" v="9227" actId="1038"/>
          <ac:cxnSpMkLst>
            <pc:docMk/>
            <pc:sldMk cId="4192499054" sldId="281"/>
            <ac:cxnSpMk id="8" creationId="{04DBDB35-F55A-C61C-B236-278B83F866E3}"/>
          </ac:cxnSpMkLst>
        </pc:cxnChg>
        <pc:cxnChg chg="add mod">
          <ac:chgData name="Willy Quach" userId="54b013902347d2ba" providerId="LiveId" clId="{45A0DDBA-9A3C-4736-A342-B204AB4ED390}" dt="2022-05-31T21:47:29.478" v="9227" actId="1038"/>
          <ac:cxnSpMkLst>
            <pc:docMk/>
            <pc:sldMk cId="4192499054" sldId="281"/>
            <ac:cxnSpMk id="10" creationId="{789E6A68-08B8-BA90-9E24-3133D68AB495}"/>
          </ac:cxnSpMkLst>
        </pc:cxnChg>
      </pc:sldChg>
      <pc:sldChg chg="addSp delSp modSp new del mod modShow">
        <pc:chgData name="Willy Quach" userId="54b013902347d2ba" providerId="LiveId" clId="{45A0DDBA-9A3C-4736-A342-B204AB4ED390}" dt="2022-06-02T09:31:38.505" v="26225" actId="47"/>
        <pc:sldMkLst>
          <pc:docMk/>
          <pc:sldMk cId="765904857" sldId="282"/>
        </pc:sldMkLst>
        <pc:spChg chg="mod">
          <ac:chgData name="Willy Quach" userId="54b013902347d2ba" providerId="LiveId" clId="{45A0DDBA-9A3C-4736-A342-B204AB4ED390}" dt="2022-05-31T22:16:25.413" v="10054" actId="20577"/>
          <ac:spMkLst>
            <pc:docMk/>
            <pc:sldMk cId="765904857" sldId="282"/>
            <ac:spMk id="2" creationId="{E694C0A2-7AD4-46BC-0332-5F721C4E80FF}"/>
          </ac:spMkLst>
        </pc:spChg>
        <pc:spChg chg="mod">
          <ac:chgData name="Willy Quach" userId="54b013902347d2ba" providerId="LiveId" clId="{45A0DDBA-9A3C-4736-A342-B204AB4ED390}" dt="2022-05-31T22:11:05.877" v="10023" actId="20577"/>
          <ac:spMkLst>
            <pc:docMk/>
            <pc:sldMk cId="765904857" sldId="282"/>
            <ac:spMk id="3" creationId="{78DFFDE4-D1F5-6E46-4E06-96F14DD32EB2}"/>
          </ac:spMkLst>
        </pc:spChg>
        <pc:spChg chg="add mod">
          <ac:chgData name="Willy Quach" userId="54b013902347d2ba" providerId="LiveId" clId="{45A0DDBA-9A3C-4736-A342-B204AB4ED390}" dt="2022-05-31T22:12:27.367" v="10034" actId="1076"/>
          <ac:spMkLst>
            <pc:docMk/>
            <pc:sldMk cId="765904857" sldId="282"/>
            <ac:spMk id="7" creationId="{E00645B9-3846-6BCA-20A8-3E80267E509D}"/>
          </ac:spMkLst>
        </pc:spChg>
        <pc:spChg chg="add del mod">
          <ac:chgData name="Willy Quach" userId="54b013902347d2ba" providerId="LiveId" clId="{45A0DDBA-9A3C-4736-A342-B204AB4ED390}" dt="2022-05-31T22:12:32.434" v="10037" actId="478"/>
          <ac:spMkLst>
            <pc:docMk/>
            <pc:sldMk cId="765904857" sldId="282"/>
            <ac:spMk id="8" creationId="{EB475ADA-BDAA-0DA8-C56A-D52B89A5272A}"/>
          </ac:spMkLst>
        </pc:spChg>
        <pc:spChg chg="add mod">
          <ac:chgData name="Willy Quach" userId="54b013902347d2ba" providerId="LiveId" clId="{45A0DDBA-9A3C-4736-A342-B204AB4ED390}" dt="2022-05-31T22:18:45.485" v="10100" actId="20577"/>
          <ac:spMkLst>
            <pc:docMk/>
            <pc:sldMk cId="765904857" sldId="282"/>
            <ac:spMk id="9" creationId="{9CE83AF8-128B-D4FE-58AF-49E864181B94}"/>
          </ac:spMkLst>
        </pc:spChg>
        <pc:spChg chg="add mod">
          <ac:chgData name="Willy Quach" userId="54b013902347d2ba" providerId="LiveId" clId="{45A0DDBA-9A3C-4736-A342-B204AB4ED390}" dt="2022-05-31T22:18:43.811" v="10099" actId="20577"/>
          <ac:spMkLst>
            <pc:docMk/>
            <pc:sldMk cId="765904857" sldId="282"/>
            <ac:spMk id="10" creationId="{2BCE8224-8CD9-91F6-FA6D-C64EECDC7A02}"/>
          </ac:spMkLst>
        </pc:spChg>
        <pc:spChg chg="add del mod">
          <ac:chgData name="Willy Quach" userId="54b013902347d2ba" providerId="LiveId" clId="{45A0DDBA-9A3C-4736-A342-B204AB4ED390}" dt="2022-05-31T22:00:48.093" v="9421" actId="478"/>
          <ac:spMkLst>
            <pc:docMk/>
            <pc:sldMk cId="765904857" sldId="282"/>
            <ac:spMk id="13" creationId="{06185CAE-85C1-2961-59C2-18EB18386760}"/>
          </ac:spMkLst>
        </pc:spChg>
        <pc:spChg chg="add del mod">
          <ac:chgData name="Willy Quach" userId="54b013902347d2ba" providerId="LiveId" clId="{45A0DDBA-9A3C-4736-A342-B204AB4ED390}" dt="2022-05-31T22:06:28.381" v="9743" actId="478"/>
          <ac:spMkLst>
            <pc:docMk/>
            <pc:sldMk cId="765904857" sldId="282"/>
            <ac:spMk id="14" creationId="{ABD92AFB-67DE-F674-2889-06C8F8CDF616}"/>
          </ac:spMkLst>
        </pc:spChg>
        <pc:spChg chg="add mod">
          <ac:chgData name="Willy Quach" userId="54b013902347d2ba" providerId="LiveId" clId="{45A0DDBA-9A3C-4736-A342-B204AB4ED390}" dt="2022-05-31T22:06:53.093" v="9759" actId="1076"/>
          <ac:spMkLst>
            <pc:docMk/>
            <pc:sldMk cId="765904857" sldId="282"/>
            <ac:spMk id="17" creationId="{DB2DAA6C-2B7B-B935-11F2-330133CC5948}"/>
          </ac:spMkLst>
        </pc:spChg>
        <pc:spChg chg="add mod">
          <ac:chgData name="Willy Quach" userId="54b013902347d2ba" providerId="LiveId" clId="{45A0DDBA-9A3C-4736-A342-B204AB4ED390}" dt="2022-05-31T22:43:35.334" v="11124"/>
          <ac:spMkLst>
            <pc:docMk/>
            <pc:sldMk cId="765904857" sldId="282"/>
            <ac:spMk id="18" creationId="{D357C492-464B-4966-5782-7C6D69E0C0B8}"/>
          </ac:spMkLst>
        </pc:spChg>
        <pc:spChg chg="add mod">
          <ac:chgData name="Willy Quach" userId="54b013902347d2ba" providerId="LiveId" clId="{45A0DDBA-9A3C-4736-A342-B204AB4ED390}" dt="2022-05-31T22:23:45.822" v="10410" actId="1076"/>
          <ac:spMkLst>
            <pc:docMk/>
            <pc:sldMk cId="765904857" sldId="282"/>
            <ac:spMk id="24" creationId="{FCB21206-509A-5DDB-2BCA-CD6B02933B36}"/>
          </ac:spMkLst>
        </pc:spChg>
        <pc:spChg chg="add mod">
          <ac:chgData name="Willy Quach" userId="54b013902347d2ba" providerId="LiveId" clId="{45A0DDBA-9A3C-4736-A342-B204AB4ED390}" dt="2022-05-31T22:12:40.491" v="10038" actId="1076"/>
          <ac:spMkLst>
            <pc:docMk/>
            <pc:sldMk cId="765904857" sldId="282"/>
            <ac:spMk id="26" creationId="{7AA00241-EF16-E195-E6A7-BB6F23ABECFF}"/>
          </ac:spMkLst>
        </pc:spChg>
        <pc:picChg chg="add mod">
          <ac:chgData name="Willy Quach" userId="54b013902347d2ba" providerId="LiveId" clId="{45A0DDBA-9A3C-4736-A342-B204AB4ED390}" dt="2022-05-31T22:12:22.120" v="10033" actId="1076"/>
          <ac:picMkLst>
            <pc:docMk/>
            <pc:sldMk cId="765904857" sldId="282"/>
            <ac:picMk id="4" creationId="{5CA0929A-9B88-0318-3961-8424EA001727}"/>
          </ac:picMkLst>
        </pc:picChg>
        <pc:picChg chg="add mod">
          <ac:chgData name="Willy Quach" userId="54b013902347d2ba" providerId="LiveId" clId="{45A0DDBA-9A3C-4736-A342-B204AB4ED390}" dt="2022-05-31T22:06:20.186" v="9740" actId="1076"/>
          <ac:picMkLst>
            <pc:docMk/>
            <pc:sldMk cId="765904857" sldId="282"/>
            <ac:picMk id="5" creationId="{4ECF96CC-EE15-7116-44B4-9FA958919569}"/>
          </ac:picMkLst>
        </pc:picChg>
        <pc:picChg chg="add del mod">
          <ac:chgData name="Willy Quach" userId="54b013902347d2ba" providerId="LiveId" clId="{45A0DDBA-9A3C-4736-A342-B204AB4ED390}" dt="2022-05-31T22:06:25.789" v="9741" actId="478"/>
          <ac:picMkLst>
            <pc:docMk/>
            <pc:sldMk cId="765904857" sldId="282"/>
            <ac:picMk id="11" creationId="{F307E42E-F0FB-BCD0-2725-B6F831D88FE1}"/>
          </ac:picMkLst>
        </pc:picChg>
        <pc:picChg chg="add del mod">
          <ac:chgData name="Willy Quach" userId="54b013902347d2ba" providerId="LiveId" clId="{45A0DDBA-9A3C-4736-A342-B204AB4ED390}" dt="2022-05-31T22:06:26.506" v="9742" actId="478"/>
          <ac:picMkLst>
            <pc:docMk/>
            <pc:sldMk cId="765904857" sldId="282"/>
            <ac:picMk id="12" creationId="{D161A633-79F3-D3FF-C237-4FE05D8612B8}"/>
          </ac:picMkLst>
        </pc:picChg>
        <pc:picChg chg="add mod">
          <ac:chgData name="Willy Quach" userId="54b013902347d2ba" providerId="LiveId" clId="{45A0DDBA-9A3C-4736-A342-B204AB4ED390}" dt="2022-05-31T22:06:20.186" v="9740" actId="1076"/>
          <ac:picMkLst>
            <pc:docMk/>
            <pc:sldMk cId="765904857" sldId="282"/>
            <ac:picMk id="15" creationId="{1C2F163D-F751-E422-EF64-ABA25159B1BE}"/>
          </ac:picMkLst>
        </pc:picChg>
        <pc:picChg chg="add mod">
          <ac:chgData name="Willy Quach" userId="54b013902347d2ba" providerId="LiveId" clId="{45A0DDBA-9A3C-4736-A342-B204AB4ED390}" dt="2022-05-31T22:06:20.186" v="9740" actId="1076"/>
          <ac:picMkLst>
            <pc:docMk/>
            <pc:sldMk cId="765904857" sldId="282"/>
            <ac:picMk id="16" creationId="{D65A5667-9CF8-C98F-7BF0-32499A49529F}"/>
          </ac:picMkLst>
        </pc:picChg>
        <pc:cxnChg chg="add mod">
          <ac:chgData name="Willy Quach" userId="54b013902347d2ba" providerId="LiveId" clId="{45A0DDBA-9A3C-4736-A342-B204AB4ED390}" dt="2022-05-31T22:06:20.186" v="9740" actId="1076"/>
          <ac:cxnSpMkLst>
            <pc:docMk/>
            <pc:sldMk cId="765904857" sldId="282"/>
            <ac:cxnSpMk id="6" creationId="{6C7EA80D-A4BF-5F08-DF14-9858B7019C47}"/>
          </ac:cxnSpMkLst>
        </pc:cxnChg>
        <pc:cxnChg chg="add mod">
          <ac:chgData name="Willy Quach" userId="54b013902347d2ba" providerId="LiveId" clId="{45A0DDBA-9A3C-4736-A342-B204AB4ED390}" dt="2022-05-31T22:43:35.334" v="11124"/>
          <ac:cxnSpMkLst>
            <pc:docMk/>
            <pc:sldMk cId="765904857" sldId="282"/>
            <ac:cxnSpMk id="19" creationId="{334436B5-A086-F5BE-D8DB-1190F8E1A053}"/>
          </ac:cxnSpMkLst>
        </pc:cxnChg>
        <pc:cxnChg chg="add mod">
          <ac:chgData name="Willy Quach" userId="54b013902347d2ba" providerId="LiveId" clId="{45A0DDBA-9A3C-4736-A342-B204AB4ED390}" dt="2022-05-31T22:09:15.618" v="9874" actId="14100"/>
          <ac:cxnSpMkLst>
            <pc:docMk/>
            <pc:sldMk cId="765904857" sldId="282"/>
            <ac:cxnSpMk id="22" creationId="{C33E7380-0B03-5DDD-428A-B3CBBDC8A89B}"/>
          </ac:cxnSpMkLst>
        </pc:cxnChg>
      </pc:sldChg>
      <pc:sldChg chg="delSp modSp add del mod modShow">
        <pc:chgData name="Willy Quach" userId="54b013902347d2ba" providerId="LiveId" clId="{45A0DDBA-9A3C-4736-A342-B204AB4ED390}" dt="2022-06-02T09:31:55.274" v="26237" actId="47"/>
        <pc:sldMkLst>
          <pc:docMk/>
          <pc:sldMk cId="820262621" sldId="283"/>
        </pc:sldMkLst>
        <pc:spChg chg="mod">
          <ac:chgData name="Willy Quach" userId="54b013902347d2ba" providerId="LiveId" clId="{45A0DDBA-9A3C-4736-A342-B204AB4ED390}" dt="2022-05-31T01:20:30.478" v="6731" actId="20577"/>
          <ac:spMkLst>
            <pc:docMk/>
            <pc:sldMk cId="820262621" sldId="283"/>
            <ac:spMk id="3" creationId="{78DFFDE4-D1F5-6E46-4E06-96F14DD32EB2}"/>
          </ac:spMkLst>
        </pc:spChg>
        <pc:spChg chg="mod">
          <ac:chgData name="Willy Quach" userId="54b013902347d2ba" providerId="LiveId" clId="{45A0DDBA-9A3C-4736-A342-B204AB4ED390}" dt="2022-05-31T01:12:06.805" v="6374" actId="1035"/>
          <ac:spMkLst>
            <pc:docMk/>
            <pc:sldMk cId="820262621" sldId="283"/>
            <ac:spMk id="7" creationId="{E00645B9-3846-6BCA-20A8-3E80267E509D}"/>
          </ac:spMkLst>
        </pc:spChg>
        <pc:spChg chg="mod">
          <ac:chgData name="Willy Quach" userId="54b013902347d2ba" providerId="LiveId" clId="{45A0DDBA-9A3C-4736-A342-B204AB4ED390}" dt="2022-05-31T01:12:06.805" v="6374" actId="1035"/>
          <ac:spMkLst>
            <pc:docMk/>
            <pc:sldMk cId="820262621" sldId="283"/>
            <ac:spMk id="8" creationId="{EB475ADA-BDAA-0DA8-C56A-D52B89A5272A}"/>
          </ac:spMkLst>
        </pc:spChg>
        <pc:spChg chg="mod">
          <ac:chgData name="Willy Quach" userId="54b013902347d2ba" providerId="LiveId" clId="{45A0DDBA-9A3C-4736-A342-B204AB4ED390}" dt="2022-05-31T01:12:06.805" v="6374" actId="1035"/>
          <ac:spMkLst>
            <pc:docMk/>
            <pc:sldMk cId="820262621" sldId="283"/>
            <ac:spMk id="9" creationId="{9CE83AF8-128B-D4FE-58AF-49E864181B94}"/>
          </ac:spMkLst>
        </pc:spChg>
        <pc:spChg chg="mod">
          <ac:chgData name="Willy Quach" userId="54b013902347d2ba" providerId="LiveId" clId="{45A0DDBA-9A3C-4736-A342-B204AB4ED390}" dt="2022-05-31T01:12:06.805" v="6374" actId="1035"/>
          <ac:spMkLst>
            <pc:docMk/>
            <pc:sldMk cId="820262621" sldId="283"/>
            <ac:spMk id="10" creationId="{2BCE8224-8CD9-91F6-FA6D-C64EECDC7A02}"/>
          </ac:spMkLst>
        </pc:spChg>
        <pc:spChg chg="del mod">
          <ac:chgData name="Willy Quach" userId="54b013902347d2ba" providerId="LiveId" clId="{45A0DDBA-9A3C-4736-A342-B204AB4ED390}" dt="2022-05-31T01:12:00.843" v="6370" actId="478"/>
          <ac:spMkLst>
            <pc:docMk/>
            <pc:sldMk cId="820262621" sldId="283"/>
            <ac:spMk id="13" creationId="{06185CAE-85C1-2961-59C2-18EB18386760}"/>
          </ac:spMkLst>
        </pc:spChg>
        <pc:spChg chg="mod">
          <ac:chgData name="Willy Quach" userId="54b013902347d2ba" providerId="LiveId" clId="{45A0DDBA-9A3C-4736-A342-B204AB4ED390}" dt="2022-05-31T01:12:06.805" v="6374" actId="1035"/>
          <ac:spMkLst>
            <pc:docMk/>
            <pc:sldMk cId="820262621" sldId="283"/>
            <ac:spMk id="14" creationId="{ABD92AFB-67DE-F674-2889-06C8F8CDF616}"/>
          </ac:spMkLst>
        </pc:spChg>
        <pc:picChg chg="mod">
          <ac:chgData name="Willy Quach" userId="54b013902347d2ba" providerId="LiveId" clId="{45A0DDBA-9A3C-4736-A342-B204AB4ED390}" dt="2022-05-31T01:12:06.805" v="6374" actId="1035"/>
          <ac:picMkLst>
            <pc:docMk/>
            <pc:sldMk cId="820262621" sldId="283"/>
            <ac:picMk id="4" creationId="{5CA0929A-9B88-0318-3961-8424EA001727}"/>
          </ac:picMkLst>
        </pc:picChg>
        <pc:picChg chg="mod">
          <ac:chgData name="Willy Quach" userId="54b013902347d2ba" providerId="LiveId" clId="{45A0DDBA-9A3C-4736-A342-B204AB4ED390}" dt="2022-05-31T01:12:06.805" v="6374" actId="1035"/>
          <ac:picMkLst>
            <pc:docMk/>
            <pc:sldMk cId="820262621" sldId="283"/>
            <ac:picMk id="5" creationId="{4ECF96CC-EE15-7116-44B4-9FA958919569}"/>
          </ac:picMkLst>
        </pc:picChg>
        <pc:picChg chg="mod">
          <ac:chgData name="Willy Quach" userId="54b013902347d2ba" providerId="LiveId" clId="{45A0DDBA-9A3C-4736-A342-B204AB4ED390}" dt="2022-05-31T01:12:06.805" v="6374" actId="1035"/>
          <ac:picMkLst>
            <pc:docMk/>
            <pc:sldMk cId="820262621" sldId="283"/>
            <ac:picMk id="11" creationId="{F307E42E-F0FB-BCD0-2725-B6F831D88FE1}"/>
          </ac:picMkLst>
        </pc:picChg>
        <pc:picChg chg="mod">
          <ac:chgData name="Willy Quach" userId="54b013902347d2ba" providerId="LiveId" clId="{45A0DDBA-9A3C-4736-A342-B204AB4ED390}" dt="2022-05-31T01:12:06.805" v="6374" actId="1035"/>
          <ac:picMkLst>
            <pc:docMk/>
            <pc:sldMk cId="820262621" sldId="283"/>
            <ac:picMk id="12" creationId="{D161A633-79F3-D3FF-C237-4FE05D8612B8}"/>
          </ac:picMkLst>
        </pc:picChg>
        <pc:picChg chg="mod">
          <ac:chgData name="Willy Quach" userId="54b013902347d2ba" providerId="LiveId" clId="{45A0DDBA-9A3C-4736-A342-B204AB4ED390}" dt="2022-05-31T01:12:06.805" v="6374" actId="1035"/>
          <ac:picMkLst>
            <pc:docMk/>
            <pc:sldMk cId="820262621" sldId="283"/>
            <ac:picMk id="15" creationId="{1C2F163D-F751-E422-EF64-ABA25159B1BE}"/>
          </ac:picMkLst>
        </pc:picChg>
        <pc:picChg chg="mod">
          <ac:chgData name="Willy Quach" userId="54b013902347d2ba" providerId="LiveId" clId="{45A0DDBA-9A3C-4736-A342-B204AB4ED390}" dt="2022-05-31T01:12:06.805" v="6374" actId="1035"/>
          <ac:picMkLst>
            <pc:docMk/>
            <pc:sldMk cId="820262621" sldId="283"/>
            <ac:picMk id="16" creationId="{D65A5667-9CF8-C98F-7BF0-32499A49529F}"/>
          </ac:picMkLst>
        </pc:picChg>
        <pc:cxnChg chg="mod">
          <ac:chgData name="Willy Quach" userId="54b013902347d2ba" providerId="LiveId" clId="{45A0DDBA-9A3C-4736-A342-B204AB4ED390}" dt="2022-05-31T01:12:06.805" v="6374" actId="1035"/>
          <ac:cxnSpMkLst>
            <pc:docMk/>
            <pc:sldMk cId="820262621" sldId="283"/>
            <ac:cxnSpMk id="6" creationId="{6C7EA80D-A4BF-5F08-DF14-9858B7019C47}"/>
          </ac:cxnSpMkLst>
        </pc:cxnChg>
      </pc:sldChg>
      <pc:sldChg chg="modSp new del mod modShow">
        <pc:chgData name="Willy Quach" userId="54b013902347d2ba" providerId="LiveId" clId="{45A0DDBA-9A3C-4736-A342-B204AB4ED390}" dt="2022-06-02T09:31:56.161" v="26238" actId="47"/>
        <pc:sldMkLst>
          <pc:docMk/>
          <pc:sldMk cId="3289953966" sldId="284"/>
        </pc:sldMkLst>
        <pc:spChg chg="mod">
          <ac:chgData name="Willy Quach" userId="54b013902347d2ba" providerId="LiveId" clId="{45A0DDBA-9A3C-4736-A342-B204AB4ED390}" dt="2022-05-31T01:21:15.901" v="6765" actId="20577"/>
          <ac:spMkLst>
            <pc:docMk/>
            <pc:sldMk cId="3289953966" sldId="284"/>
            <ac:spMk id="2" creationId="{62DEF14A-C30B-8C50-A6B3-53DEB8DB0903}"/>
          </ac:spMkLst>
        </pc:spChg>
        <pc:spChg chg="mod">
          <ac:chgData name="Willy Quach" userId="54b013902347d2ba" providerId="LiveId" clId="{45A0DDBA-9A3C-4736-A342-B204AB4ED390}" dt="2022-05-31T01:25:51.549" v="7034" actId="114"/>
          <ac:spMkLst>
            <pc:docMk/>
            <pc:sldMk cId="3289953966" sldId="284"/>
            <ac:spMk id="3" creationId="{85220C95-B0DF-91EE-8CA5-C0949B2779E2}"/>
          </ac:spMkLst>
        </pc:spChg>
      </pc:sldChg>
      <pc:sldChg chg="addSp delSp modSp add del mod ord modShow">
        <pc:chgData name="Willy Quach" userId="54b013902347d2ba" providerId="LiveId" clId="{45A0DDBA-9A3C-4736-A342-B204AB4ED390}" dt="2022-06-02T09:31:49.637" v="26233" actId="47"/>
        <pc:sldMkLst>
          <pc:docMk/>
          <pc:sldMk cId="720970574" sldId="285"/>
        </pc:sldMkLst>
        <pc:spChg chg="del">
          <ac:chgData name="Willy Quach" userId="54b013902347d2ba" providerId="LiveId" clId="{45A0DDBA-9A3C-4736-A342-B204AB4ED390}" dt="2022-06-01T04:51:57.594" v="14707" actId="478"/>
          <ac:spMkLst>
            <pc:docMk/>
            <pc:sldMk cId="720970574" sldId="285"/>
            <ac:spMk id="7" creationId="{DD1742B2-1DFF-F00B-55E1-F01803FDF619}"/>
          </ac:spMkLst>
        </pc:spChg>
        <pc:spChg chg="add del mod">
          <ac:chgData name="Willy Quach" userId="54b013902347d2ba" providerId="LiveId" clId="{45A0DDBA-9A3C-4736-A342-B204AB4ED390}" dt="2022-05-31T21:01:52.105" v="7667" actId="478"/>
          <ac:spMkLst>
            <pc:docMk/>
            <pc:sldMk cId="720970574" sldId="285"/>
            <ac:spMk id="8" creationId="{D111977E-B051-12E5-31E9-7CBA3010BCF4}"/>
          </ac:spMkLst>
        </pc:spChg>
        <pc:spChg chg="mod">
          <ac:chgData name="Willy Quach" userId="54b013902347d2ba" providerId="LiveId" clId="{45A0DDBA-9A3C-4736-A342-B204AB4ED390}" dt="2022-05-31T21:02:45.810" v="7668" actId="113"/>
          <ac:spMkLst>
            <pc:docMk/>
            <pc:sldMk cId="720970574" sldId="285"/>
            <ac:spMk id="11" creationId="{49858B27-00A5-F2C9-7DA1-7BF2F20BE326}"/>
          </ac:spMkLst>
        </pc:spChg>
        <pc:spChg chg="del">
          <ac:chgData name="Willy Quach" userId="54b013902347d2ba" providerId="LiveId" clId="{45A0DDBA-9A3C-4736-A342-B204AB4ED390}" dt="2022-05-31T21:01:36.828" v="7665" actId="478"/>
          <ac:spMkLst>
            <pc:docMk/>
            <pc:sldMk cId="720970574" sldId="285"/>
            <ac:spMk id="15" creationId="{3E6FC966-3E51-3288-8BBD-E70B657A1236}"/>
          </ac:spMkLst>
        </pc:spChg>
        <pc:spChg chg="del">
          <ac:chgData name="Willy Quach" userId="54b013902347d2ba" providerId="LiveId" clId="{45A0DDBA-9A3C-4736-A342-B204AB4ED390}" dt="2022-05-31T21:01:36.828" v="7665" actId="478"/>
          <ac:spMkLst>
            <pc:docMk/>
            <pc:sldMk cId="720970574" sldId="285"/>
            <ac:spMk id="16" creationId="{B9B6024A-E618-32E3-1ADE-6B49F588D46C}"/>
          </ac:spMkLst>
        </pc:spChg>
        <pc:spChg chg="del">
          <ac:chgData name="Willy Quach" userId="54b013902347d2ba" providerId="LiveId" clId="{45A0DDBA-9A3C-4736-A342-B204AB4ED390}" dt="2022-05-31T21:01:36.828" v="7665" actId="478"/>
          <ac:spMkLst>
            <pc:docMk/>
            <pc:sldMk cId="720970574" sldId="285"/>
            <ac:spMk id="19" creationId="{40B23D1C-A910-61DA-5A3B-06E4C73F30E9}"/>
          </ac:spMkLst>
        </pc:spChg>
        <pc:spChg chg="mod">
          <ac:chgData name="Willy Quach" userId="54b013902347d2ba" providerId="LiveId" clId="{45A0DDBA-9A3C-4736-A342-B204AB4ED390}" dt="2022-06-01T05:28:46.563" v="14760"/>
          <ac:spMkLst>
            <pc:docMk/>
            <pc:sldMk cId="720970574" sldId="285"/>
            <ac:spMk id="20" creationId="{9327C0BA-AC77-698E-617F-26DBE8A710B1}"/>
          </ac:spMkLst>
        </pc:spChg>
        <pc:spChg chg="del">
          <ac:chgData name="Willy Quach" userId="54b013902347d2ba" providerId="LiveId" clId="{45A0DDBA-9A3C-4736-A342-B204AB4ED390}" dt="2022-05-31T21:03:51.467" v="7669" actId="478"/>
          <ac:spMkLst>
            <pc:docMk/>
            <pc:sldMk cId="720970574" sldId="285"/>
            <ac:spMk id="24" creationId="{22BB5E14-6EA9-A11C-115A-F21E8CBFAD16}"/>
          </ac:spMkLst>
        </pc:spChg>
        <pc:spChg chg="add mod">
          <ac:chgData name="Willy Quach" userId="54b013902347d2ba" providerId="LiveId" clId="{45A0DDBA-9A3C-4736-A342-B204AB4ED390}" dt="2022-05-31T21:01:37.075" v="7666"/>
          <ac:spMkLst>
            <pc:docMk/>
            <pc:sldMk cId="720970574" sldId="285"/>
            <ac:spMk id="29" creationId="{08B6480F-BDDF-42A5-A093-71DD5962DAB4}"/>
          </ac:spMkLst>
        </pc:spChg>
        <pc:spChg chg="add mod">
          <ac:chgData name="Willy Quach" userId="54b013902347d2ba" providerId="LiveId" clId="{45A0DDBA-9A3C-4736-A342-B204AB4ED390}" dt="2022-05-31T21:01:37.075" v="7666"/>
          <ac:spMkLst>
            <pc:docMk/>
            <pc:sldMk cId="720970574" sldId="285"/>
            <ac:spMk id="30" creationId="{C51FB2DF-40CF-14C0-C2A5-2550F38CCF8B}"/>
          </ac:spMkLst>
        </pc:spChg>
        <pc:spChg chg="add mod">
          <ac:chgData name="Willy Quach" userId="54b013902347d2ba" providerId="LiveId" clId="{45A0DDBA-9A3C-4736-A342-B204AB4ED390}" dt="2022-05-31T21:01:37.075" v="7666"/>
          <ac:spMkLst>
            <pc:docMk/>
            <pc:sldMk cId="720970574" sldId="285"/>
            <ac:spMk id="32" creationId="{54AFD91D-467A-26C5-AE70-A2118FC42832}"/>
          </ac:spMkLst>
        </pc:spChg>
        <pc:spChg chg="add mod">
          <ac:chgData name="Willy Quach" userId="54b013902347d2ba" providerId="LiveId" clId="{45A0DDBA-9A3C-4736-A342-B204AB4ED390}" dt="2022-05-31T21:03:51.645" v="7670"/>
          <ac:spMkLst>
            <pc:docMk/>
            <pc:sldMk cId="720970574" sldId="285"/>
            <ac:spMk id="33" creationId="{66DE66E7-777E-637F-067F-75D9F547DF25}"/>
          </ac:spMkLst>
        </pc:spChg>
        <pc:spChg chg="add mod">
          <ac:chgData name="Willy Quach" userId="54b013902347d2ba" providerId="LiveId" clId="{45A0DDBA-9A3C-4736-A342-B204AB4ED390}" dt="2022-05-31T21:03:51.645" v="7670"/>
          <ac:spMkLst>
            <pc:docMk/>
            <pc:sldMk cId="720970574" sldId="285"/>
            <ac:spMk id="34" creationId="{8271F5B8-52A4-83C0-A427-FA256C177A03}"/>
          </ac:spMkLst>
        </pc:spChg>
        <pc:spChg chg="add mod">
          <ac:chgData name="Willy Quach" userId="54b013902347d2ba" providerId="LiveId" clId="{45A0DDBA-9A3C-4736-A342-B204AB4ED390}" dt="2022-05-31T21:03:51.645" v="7670"/>
          <ac:spMkLst>
            <pc:docMk/>
            <pc:sldMk cId="720970574" sldId="285"/>
            <ac:spMk id="35" creationId="{CB76E9EA-4EEF-93C5-9C71-0EFBF183F4DB}"/>
          </ac:spMkLst>
        </pc:spChg>
        <pc:spChg chg="add mod">
          <ac:chgData name="Willy Quach" userId="54b013902347d2ba" providerId="LiveId" clId="{45A0DDBA-9A3C-4736-A342-B204AB4ED390}" dt="2022-05-31T21:03:51.645" v="7670"/>
          <ac:spMkLst>
            <pc:docMk/>
            <pc:sldMk cId="720970574" sldId="285"/>
            <ac:spMk id="36" creationId="{39725901-43A7-4B16-6169-CE0070098617}"/>
          </ac:spMkLst>
        </pc:spChg>
        <pc:spChg chg="add mod">
          <ac:chgData name="Willy Quach" userId="54b013902347d2ba" providerId="LiveId" clId="{45A0DDBA-9A3C-4736-A342-B204AB4ED390}" dt="2022-05-31T21:03:51.645" v="7670"/>
          <ac:spMkLst>
            <pc:docMk/>
            <pc:sldMk cId="720970574" sldId="285"/>
            <ac:spMk id="37" creationId="{3D9067D8-974D-0104-FC22-A7329C8FC16F}"/>
          </ac:spMkLst>
        </pc:spChg>
        <pc:spChg chg="add mod">
          <ac:chgData name="Willy Quach" userId="54b013902347d2ba" providerId="LiveId" clId="{45A0DDBA-9A3C-4736-A342-B204AB4ED390}" dt="2022-05-31T21:03:51.645" v="7670"/>
          <ac:spMkLst>
            <pc:docMk/>
            <pc:sldMk cId="720970574" sldId="285"/>
            <ac:spMk id="38" creationId="{E34D2818-4E7F-10AE-244C-744128A7ECC2}"/>
          </ac:spMkLst>
        </pc:spChg>
        <pc:spChg chg="add mod">
          <ac:chgData name="Willy Quach" userId="54b013902347d2ba" providerId="LiveId" clId="{45A0DDBA-9A3C-4736-A342-B204AB4ED390}" dt="2022-05-31T21:03:51.645" v="7670"/>
          <ac:spMkLst>
            <pc:docMk/>
            <pc:sldMk cId="720970574" sldId="285"/>
            <ac:spMk id="39" creationId="{1FDBA6C6-248A-707D-0ADE-A8119047B8C4}"/>
          </ac:spMkLst>
        </pc:spChg>
        <pc:spChg chg="add mod">
          <ac:chgData name="Willy Quach" userId="54b013902347d2ba" providerId="LiveId" clId="{45A0DDBA-9A3C-4736-A342-B204AB4ED390}" dt="2022-05-31T21:03:51.645" v="7670"/>
          <ac:spMkLst>
            <pc:docMk/>
            <pc:sldMk cId="720970574" sldId="285"/>
            <ac:spMk id="40" creationId="{10C24D95-A72F-E440-B721-2A6E7477061C}"/>
          </ac:spMkLst>
        </pc:spChg>
        <pc:spChg chg="add mod">
          <ac:chgData name="Willy Quach" userId="54b013902347d2ba" providerId="LiveId" clId="{45A0DDBA-9A3C-4736-A342-B204AB4ED390}" dt="2022-06-01T04:51:57.833" v="14708"/>
          <ac:spMkLst>
            <pc:docMk/>
            <pc:sldMk cId="720970574" sldId="285"/>
            <ac:spMk id="41" creationId="{E4519FD9-C5CD-8F81-F8FA-A0D7B8123FEF}"/>
          </ac:spMkLst>
        </pc:spChg>
        <pc:picChg chg="del">
          <ac:chgData name="Willy Quach" userId="54b013902347d2ba" providerId="LiveId" clId="{45A0DDBA-9A3C-4736-A342-B204AB4ED390}" dt="2022-05-31T21:01:36.828" v="7665" actId="478"/>
          <ac:picMkLst>
            <pc:docMk/>
            <pc:sldMk cId="720970574" sldId="285"/>
            <ac:picMk id="18" creationId="{B7DCC740-5FFD-760A-F93E-3C2CCADBFCE6}"/>
          </ac:picMkLst>
        </pc:picChg>
        <pc:picChg chg="add mod">
          <ac:chgData name="Willy Quach" userId="54b013902347d2ba" providerId="LiveId" clId="{45A0DDBA-9A3C-4736-A342-B204AB4ED390}" dt="2022-05-31T20:03:50.335" v="7040" actId="1076"/>
          <ac:picMkLst>
            <pc:docMk/>
            <pc:sldMk cId="720970574" sldId="285"/>
            <ac:picMk id="25" creationId="{6AC4A12C-C754-0299-8E23-6B2BB5EC2AE2}"/>
          </ac:picMkLst>
        </pc:picChg>
        <pc:picChg chg="add mod">
          <ac:chgData name="Willy Quach" userId="54b013902347d2ba" providerId="LiveId" clId="{45A0DDBA-9A3C-4736-A342-B204AB4ED390}" dt="2022-05-31T20:03:50.335" v="7040" actId="1076"/>
          <ac:picMkLst>
            <pc:docMk/>
            <pc:sldMk cId="720970574" sldId="285"/>
            <ac:picMk id="26" creationId="{16C4E75C-D49A-14DE-C7BE-1002E12E6623}"/>
          </ac:picMkLst>
        </pc:picChg>
        <pc:picChg chg="add mod">
          <ac:chgData name="Willy Quach" userId="54b013902347d2ba" providerId="LiveId" clId="{45A0DDBA-9A3C-4736-A342-B204AB4ED390}" dt="2022-05-31T20:04:17.159" v="7042" actId="1076"/>
          <ac:picMkLst>
            <pc:docMk/>
            <pc:sldMk cId="720970574" sldId="285"/>
            <ac:picMk id="27" creationId="{6199FC44-903E-7F6D-EB6E-BA73771925BC}"/>
          </ac:picMkLst>
        </pc:picChg>
        <pc:picChg chg="add mod">
          <ac:chgData name="Willy Quach" userId="54b013902347d2ba" providerId="LiveId" clId="{45A0DDBA-9A3C-4736-A342-B204AB4ED390}" dt="2022-05-31T20:04:17.159" v="7042" actId="1076"/>
          <ac:picMkLst>
            <pc:docMk/>
            <pc:sldMk cId="720970574" sldId="285"/>
            <ac:picMk id="28" creationId="{382B8881-EFB5-D45D-D15F-23EA9663FFE8}"/>
          </ac:picMkLst>
        </pc:picChg>
        <pc:picChg chg="add mod">
          <ac:chgData name="Willy Quach" userId="54b013902347d2ba" providerId="LiveId" clId="{45A0DDBA-9A3C-4736-A342-B204AB4ED390}" dt="2022-05-31T21:01:37.075" v="7666"/>
          <ac:picMkLst>
            <pc:docMk/>
            <pc:sldMk cId="720970574" sldId="285"/>
            <ac:picMk id="31" creationId="{8563AE20-ADBB-1DFF-86C9-0D8D669DDB56}"/>
          </ac:picMkLst>
        </pc:picChg>
      </pc:sldChg>
      <pc:sldChg chg="addSp delSp modSp new del mod ord modShow">
        <pc:chgData name="Willy Quach" userId="54b013902347d2ba" providerId="LiveId" clId="{45A0DDBA-9A3C-4736-A342-B204AB4ED390}" dt="2022-06-02T09:31:19.860" v="26215" actId="47"/>
        <pc:sldMkLst>
          <pc:docMk/>
          <pc:sldMk cId="3220381650" sldId="286"/>
        </pc:sldMkLst>
        <pc:spChg chg="mod">
          <ac:chgData name="Willy Quach" userId="54b013902347d2ba" providerId="LiveId" clId="{45A0DDBA-9A3C-4736-A342-B204AB4ED390}" dt="2022-05-31T20:49:37.250" v="7139" actId="20577"/>
          <ac:spMkLst>
            <pc:docMk/>
            <pc:sldMk cId="3220381650" sldId="286"/>
            <ac:spMk id="2" creationId="{26B29051-86D9-72BD-B073-95D3337A27C9}"/>
          </ac:spMkLst>
        </pc:spChg>
        <pc:spChg chg="mod">
          <ac:chgData name="Willy Quach" userId="54b013902347d2ba" providerId="LiveId" clId="{45A0DDBA-9A3C-4736-A342-B204AB4ED390}" dt="2022-06-02T00:14:44.995" v="21994" actId="20577"/>
          <ac:spMkLst>
            <pc:docMk/>
            <pc:sldMk cId="3220381650" sldId="286"/>
            <ac:spMk id="3" creationId="{BDCCB579-31F4-9C8E-FA66-086E41D42AAD}"/>
          </ac:spMkLst>
        </pc:spChg>
        <pc:spChg chg="add mod">
          <ac:chgData name="Willy Quach" userId="54b013902347d2ba" providerId="LiveId" clId="{45A0DDBA-9A3C-4736-A342-B204AB4ED390}" dt="2022-06-02T00:05:29.121" v="21698" actId="1035"/>
          <ac:spMkLst>
            <pc:docMk/>
            <pc:sldMk cId="3220381650" sldId="286"/>
            <ac:spMk id="9" creationId="{E4F40C71-B210-34A0-4EC2-E007E25D9E7A}"/>
          </ac:spMkLst>
        </pc:spChg>
        <pc:spChg chg="add mod">
          <ac:chgData name="Willy Quach" userId="54b013902347d2ba" providerId="LiveId" clId="{45A0DDBA-9A3C-4736-A342-B204AB4ED390}" dt="2022-06-02T00:05:29.121" v="21698" actId="1035"/>
          <ac:spMkLst>
            <pc:docMk/>
            <pc:sldMk cId="3220381650" sldId="286"/>
            <ac:spMk id="10" creationId="{B5A01560-8B4C-6418-7B9A-6C94A792A6C6}"/>
          </ac:spMkLst>
        </pc:spChg>
        <pc:spChg chg="add del mod">
          <ac:chgData name="Willy Quach" userId="54b013902347d2ba" providerId="LiveId" clId="{45A0DDBA-9A3C-4736-A342-B204AB4ED390}" dt="2022-06-02T00:04:11.513" v="21584" actId="478"/>
          <ac:spMkLst>
            <pc:docMk/>
            <pc:sldMk cId="3220381650" sldId="286"/>
            <ac:spMk id="11" creationId="{94F20F82-48B5-8428-1403-72EFF8A25257}"/>
          </ac:spMkLst>
        </pc:spChg>
        <pc:spChg chg="add mod">
          <ac:chgData name="Willy Quach" userId="54b013902347d2ba" providerId="LiveId" clId="{45A0DDBA-9A3C-4736-A342-B204AB4ED390}" dt="2022-06-02T00:05:29.121" v="21698" actId="1035"/>
          <ac:spMkLst>
            <pc:docMk/>
            <pc:sldMk cId="3220381650" sldId="286"/>
            <ac:spMk id="12" creationId="{3A24D6BD-85B9-3668-B9A4-63B20CD0A700}"/>
          </ac:spMkLst>
        </pc:spChg>
        <pc:spChg chg="add mod">
          <ac:chgData name="Willy Quach" userId="54b013902347d2ba" providerId="LiveId" clId="{45A0DDBA-9A3C-4736-A342-B204AB4ED390}" dt="2022-06-02T00:05:29.121" v="21698" actId="1035"/>
          <ac:spMkLst>
            <pc:docMk/>
            <pc:sldMk cId="3220381650" sldId="286"/>
            <ac:spMk id="13" creationId="{67A4EC3C-53C8-6B9E-8038-08D331E6736A}"/>
          </ac:spMkLst>
        </pc:spChg>
        <pc:spChg chg="add del mod">
          <ac:chgData name="Willy Quach" userId="54b013902347d2ba" providerId="LiveId" clId="{45A0DDBA-9A3C-4736-A342-B204AB4ED390}" dt="2022-05-31T23:49:21.402" v="12191" actId="478"/>
          <ac:spMkLst>
            <pc:docMk/>
            <pc:sldMk cId="3220381650" sldId="286"/>
            <ac:spMk id="16" creationId="{8A4CA00A-0E2E-28BF-82D1-B161BFC1DCCA}"/>
          </ac:spMkLst>
        </pc:spChg>
        <pc:spChg chg="add mod">
          <ac:chgData name="Willy Quach" userId="54b013902347d2ba" providerId="LiveId" clId="{45A0DDBA-9A3C-4736-A342-B204AB4ED390}" dt="2022-06-02T00:05:29.121" v="21698" actId="1035"/>
          <ac:spMkLst>
            <pc:docMk/>
            <pc:sldMk cId="3220381650" sldId="286"/>
            <ac:spMk id="17" creationId="{64B2201E-D188-BE15-C4E0-4D22225EA0D9}"/>
          </ac:spMkLst>
        </pc:spChg>
        <pc:spChg chg="add del mod">
          <ac:chgData name="Willy Quach" userId="54b013902347d2ba" providerId="LiveId" clId="{45A0DDBA-9A3C-4736-A342-B204AB4ED390}" dt="2022-05-31T23:51:19.001" v="12293" actId="478"/>
          <ac:spMkLst>
            <pc:docMk/>
            <pc:sldMk cId="3220381650" sldId="286"/>
            <ac:spMk id="20" creationId="{662F3FBE-E205-055B-B705-BD873124BFD3}"/>
          </ac:spMkLst>
        </pc:spChg>
        <pc:spChg chg="add del mod">
          <ac:chgData name="Willy Quach" userId="54b013902347d2ba" providerId="LiveId" clId="{45A0DDBA-9A3C-4736-A342-B204AB4ED390}" dt="2022-06-02T00:04:58.753" v="21664" actId="478"/>
          <ac:spMkLst>
            <pc:docMk/>
            <pc:sldMk cId="3220381650" sldId="286"/>
            <ac:spMk id="21" creationId="{843AE428-83D5-004C-4D5E-2999465F2F80}"/>
          </ac:spMkLst>
        </pc:spChg>
        <pc:spChg chg="add del mod">
          <ac:chgData name="Willy Quach" userId="54b013902347d2ba" providerId="LiveId" clId="{45A0DDBA-9A3C-4736-A342-B204AB4ED390}" dt="2022-06-02T00:16:02.322" v="21999" actId="478"/>
          <ac:spMkLst>
            <pc:docMk/>
            <pc:sldMk cId="3220381650" sldId="286"/>
            <ac:spMk id="23" creationId="{D1970745-F984-62C4-147D-992A73F738DA}"/>
          </ac:spMkLst>
        </pc:spChg>
        <pc:spChg chg="add del mod">
          <ac:chgData name="Willy Quach" userId="54b013902347d2ba" providerId="LiveId" clId="{45A0DDBA-9A3C-4736-A342-B204AB4ED390}" dt="2022-06-02T00:16:02.322" v="21999" actId="478"/>
          <ac:spMkLst>
            <pc:docMk/>
            <pc:sldMk cId="3220381650" sldId="286"/>
            <ac:spMk id="25" creationId="{DC5AD198-E186-9523-17F4-23B39011F3E7}"/>
          </ac:spMkLst>
        </pc:spChg>
        <pc:spChg chg="add del mod">
          <ac:chgData name="Willy Quach" userId="54b013902347d2ba" providerId="LiveId" clId="{45A0DDBA-9A3C-4736-A342-B204AB4ED390}" dt="2022-06-02T00:16:02.322" v="21999" actId="478"/>
          <ac:spMkLst>
            <pc:docMk/>
            <pc:sldMk cId="3220381650" sldId="286"/>
            <ac:spMk id="27" creationId="{7FCD4005-5ACF-E704-D12C-C818D515D91D}"/>
          </ac:spMkLst>
        </pc:spChg>
        <pc:spChg chg="add del mod">
          <ac:chgData name="Willy Quach" userId="54b013902347d2ba" providerId="LiveId" clId="{45A0DDBA-9A3C-4736-A342-B204AB4ED390}" dt="2022-06-02T00:16:02.322" v="21999" actId="478"/>
          <ac:spMkLst>
            <pc:docMk/>
            <pc:sldMk cId="3220381650" sldId="286"/>
            <ac:spMk id="28" creationId="{CA8E62E7-F045-0137-AFD7-1C95357E088B}"/>
          </ac:spMkLst>
        </pc:spChg>
        <pc:spChg chg="add del mod">
          <ac:chgData name="Willy Quach" userId="54b013902347d2ba" providerId="LiveId" clId="{45A0DDBA-9A3C-4736-A342-B204AB4ED390}" dt="2022-06-02T00:16:02.322" v="21999" actId="478"/>
          <ac:spMkLst>
            <pc:docMk/>
            <pc:sldMk cId="3220381650" sldId="286"/>
            <ac:spMk id="29" creationId="{EAA4543B-48EE-8EDD-A3F4-79008B130D7C}"/>
          </ac:spMkLst>
        </pc:spChg>
        <pc:picChg chg="add mod">
          <ac:chgData name="Willy Quach" userId="54b013902347d2ba" providerId="LiveId" clId="{45A0DDBA-9A3C-4736-A342-B204AB4ED390}" dt="2022-06-02T00:05:29.121" v="21698" actId="1035"/>
          <ac:picMkLst>
            <pc:docMk/>
            <pc:sldMk cId="3220381650" sldId="286"/>
            <ac:picMk id="4" creationId="{DCCFB256-3F96-EF0F-4F8C-49B13E661E02}"/>
          </ac:picMkLst>
        </pc:picChg>
        <pc:picChg chg="add mod">
          <ac:chgData name="Willy Quach" userId="54b013902347d2ba" providerId="LiveId" clId="{45A0DDBA-9A3C-4736-A342-B204AB4ED390}" dt="2022-06-02T00:05:29.121" v="21698" actId="1035"/>
          <ac:picMkLst>
            <pc:docMk/>
            <pc:sldMk cId="3220381650" sldId="286"/>
            <ac:picMk id="5" creationId="{696B0D60-8069-48E8-428B-AABF12478019}"/>
          </ac:picMkLst>
        </pc:picChg>
        <pc:picChg chg="add del mod">
          <ac:chgData name="Willy Quach" userId="54b013902347d2ba" providerId="LiveId" clId="{45A0DDBA-9A3C-4736-A342-B204AB4ED390}" dt="2022-06-02T00:04:11.513" v="21584" actId="478"/>
          <ac:picMkLst>
            <pc:docMk/>
            <pc:sldMk cId="3220381650" sldId="286"/>
            <ac:picMk id="7" creationId="{E358EAAA-6549-C5A1-0071-0573539F9221}"/>
          </ac:picMkLst>
        </pc:picChg>
        <pc:picChg chg="add del mod">
          <ac:chgData name="Willy Quach" userId="54b013902347d2ba" providerId="LiveId" clId="{45A0DDBA-9A3C-4736-A342-B204AB4ED390}" dt="2022-06-02T00:04:11.513" v="21584" actId="478"/>
          <ac:picMkLst>
            <pc:docMk/>
            <pc:sldMk cId="3220381650" sldId="286"/>
            <ac:picMk id="8" creationId="{16D0D158-BC18-82D6-1211-D6382F2C7616}"/>
          </ac:picMkLst>
        </pc:picChg>
        <pc:picChg chg="add mod">
          <ac:chgData name="Willy Quach" userId="54b013902347d2ba" providerId="LiveId" clId="{45A0DDBA-9A3C-4736-A342-B204AB4ED390}" dt="2022-06-02T00:05:29.121" v="21698" actId="1035"/>
          <ac:picMkLst>
            <pc:docMk/>
            <pc:sldMk cId="3220381650" sldId="286"/>
            <ac:picMk id="14" creationId="{2777D797-519C-DE4B-0B45-FCD34097931E}"/>
          </ac:picMkLst>
        </pc:picChg>
        <pc:picChg chg="add mod">
          <ac:chgData name="Willy Quach" userId="54b013902347d2ba" providerId="LiveId" clId="{45A0DDBA-9A3C-4736-A342-B204AB4ED390}" dt="2022-06-02T00:05:29.121" v="21698" actId="1035"/>
          <ac:picMkLst>
            <pc:docMk/>
            <pc:sldMk cId="3220381650" sldId="286"/>
            <ac:picMk id="15" creationId="{10515573-619A-4B2D-27DD-CBA84A0D1500}"/>
          </ac:picMkLst>
        </pc:picChg>
        <pc:picChg chg="add mod">
          <ac:chgData name="Willy Quach" userId="54b013902347d2ba" providerId="LiveId" clId="{45A0DDBA-9A3C-4736-A342-B204AB4ED390}" dt="2022-06-02T00:05:29.121" v="21698" actId="1035"/>
          <ac:picMkLst>
            <pc:docMk/>
            <pc:sldMk cId="3220381650" sldId="286"/>
            <ac:picMk id="18" creationId="{1A872922-D1BE-D4BE-7422-0F6CCF7BA3B1}"/>
          </ac:picMkLst>
        </pc:picChg>
        <pc:picChg chg="add mod">
          <ac:chgData name="Willy Quach" userId="54b013902347d2ba" providerId="LiveId" clId="{45A0DDBA-9A3C-4736-A342-B204AB4ED390}" dt="2022-06-02T00:05:29.121" v="21698" actId="1035"/>
          <ac:picMkLst>
            <pc:docMk/>
            <pc:sldMk cId="3220381650" sldId="286"/>
            <ac:picMk id="19" creationId="{E9CA6BBA-43CA-DA7A-9A82-4A9D3925C982}"/>
          </ac:picMkLst>
        </pc:picChg>
        <pc:picChg chg="add del mod">
          <ac:chgData name="Willy Quach" userId="54b013902347d2ba" providerId="LiveId" clId="{45A0DDBA-9A3C-4736-A342-B204AB4ED390}" dt="2022-06-02T00:16:02.322" v="21999" actId="478"/>
          <ac:picMkLst>
            <pc:docMk/>
            <pc:sldMk cId="3220381650" sldId="286"/>
            <ac:picMk id="20" creationId="{29370BC6-CFEA-28E9-2C22-CF6780F4F633}"/>
          </ac:picMkLst>
        </pc:picChg>
        <pc:picChg chg="add del mod">
          <ac:chgData name="Willy Quach" userId="54b013902347d2ba" providerId="LiveId" clId="{45A0DDBA-9A3C-4736-A342-B204AB4ED390}" dt="2022-06-02T00:16:02.322" v="21999" actId="478"/>
          <ac:picMkLst>
            <pc:docMk/>
            <pc:sldMk cId="3220381650" sldId="286"/>
            <ac:picMk id="22" creationId="{94B0DF7C-87CF-5B2D-9DF4-9CB2D8391806}"/>
          </ac:picMkLst>
        </pc:picChg>
        <pc:picChg chg="add del mod">
          <ac:chgData name="Willy Quach" userId="54b013902347d2ba" providerId="LiveId" clId="{45A0DDBA-9A3C-4736-A342-B204AB4ED390}" dt="2022-06-02T00:16:02.322" v="21999" actId="478"/>
          <ac:picMkLst>
            <pc:docMk/>
            <pc:sldMk cId="3220381650" sldId="286"/>
            <ac:picMk id="24" creationId="{800EDCF8-1CBB-B945-C1E4-55A44735A78F}"/>
          </ac:picMkLst>
        </pc:picChg>
        <pc:cxnChg chg="add mod">
          <ac:chgData name="Willy Quach" userId="54b013902347d2ba" providerId="LiveId" clId="{45A0DDBA-9A3C-4736-A342-B204AB4ED390}" dt="2022-06-02T00:05:29.121" v="21698" actId="1035"/>
          <ac:cxnSpMkLst>
            <pc:docMk/>
            <pc:sldMk cId="3220381650" sldId="286"/>
            <ac:cxnSpMk id="6" creationId="{322C4D13-36CE-569D-98BA-B74F461C22BF}"/>
          </ac:cxnSpMkLst>
        </pc:cxnChg>
        <pc:cxnChg chg="add del mod">
          <ac:chgData name="Willy Quach" userId="54b013902347d2ba" providerId="LiveId" clId="{45A0DDBA-9A3C-4736-A342-B204AB4ED390}" dt="2022-06-02T00:16:02.322" v="21999" actId="478"/>
          <ac:cxnSpMkLst>
            <pc:docMk/>
            <pc:sldMk cId="3220381650" sldId="286"/>
            <ac:cxnSpMk id="26" creationId="{B63C7D7D-ABC8-E257-EA34-DE6FF72C8696}"/>
          </ac:cxnSpMkLst>
        </pc:cxnChg>
      </pc:sldChg>
      <pc:sldChg chg="addSp delSp modSp add mod">
        <pc:chgData name="Willy Quach" userId="54b013902347d2ba" providerId="LiveId" clId="{45A0DDBA-9A3C-4736-A342-B204AB4ED390}" dt="2022-06-02T08:33:48.094" v="25589" actId="20577"/>
        <pc:sldMkLst>
          <pc:docMk/>
          <pc:sldMk cId="6534500" sldId="287"/>
        </pc:sldMkLst>
        <pc:spChg chg="mod">
          <ac:chgData name="Willy Quach" userId="54b013902347d2ba" providerId="LiveId" clId="{45A0DDBA-9A3C-4736-A342-B204AB4ED390}" dt="2022-06-01T18:40:23.672" v="17484" actId="404"/>
          <ac:spMkLst>
            <pc:docMk/>
            <pc:sldMk cId="6534500" sldId="287"/>
            <ac:spMk id="2" creationId="{09E7500C-1ABC-BD61-84AC-052A7F8D78BD}"/>
          </ac:spMkLst>
        </pc:spChg>
        <pc:spChg chg="mod">
          <ac:chgData name="Willy Quach" userId="54b013902347d2ba" providerId="LiveId" clId="{45A0DDBA-9A3C-4736-A342-B204AB4ED390}" dt="2022-06-02T08:33:48.094" v="25589" actId="20577"/>
          <ac:spMkLst>
            <pc:docMk/>
            <pc:sldMk cId="6534500" sldId="287"/>
            <ac:spMk id="3" creationId="{C4E42C80-24F9-11D1-F964-E418E719D9E9}"/>
          </ac:spMkLst>
        </pc:spChg>
        <pc:spChg chg="mod">
          <ac:chgData name="Willy Quach" userId="54b013902347d2ba" providerId="LiveId" clId="{45A0DDBA-9A3C-4736-A342-B204AB4ED390}" dt="2022-05-31T20:56:27.138" v="7596" actId="1076"/>
          <ac:spMkLst>
            <pc:docMk/>
            <pc:sldMk cId="6534500" sldId="287"/>
            <ac:spMk id="7" creationId="{7F0FF94D-DECC-009B-2E8E-AB115EAA934C}"/>
          </ac:spMkLst>
        </pc:spChg>
        <pc:spChg chg="add mod">
          <ac:chgData name="Willy Quach" userId="54b013902347d2ba" providerId="LiveId" clId="{45A0DDBA-9A3C-4736-A342-B204AB4ED390}" dt="2022-05-31T20:58:02.193" v="7623" actId="1076"/>
          <ac:spMkLst>
            <pc:docMk/>
            <pc:sldMk cId="6534500" sldId="287"/>
            <ac:spMk id="10" creationId="{9A7BF918-8C01-2B35-2989-3C33F27BBB41}"/>
          </ac:spMkLst>
        </pc:spChg>
        <pc:spChg chg="mod">
          <ac:chgData name="Willy Quach" userId="54b013902347d2ba" providerId="LiveId" clId="{45A0DDBA-9A3C-4736-A342-B204AB4ED390}" dt="2022-06-01T21:58:29.277" v="18594"/>
          <ac:spMkLst>
            <pc:docMk/>
            <pc:sldMk cId="6534500" sldId="287"/>
            <ac:spMk id="13" creationId="{8DE7CDE3-8D2C-3470-BF77-8188CDE90A3B}"/>
          </ac:spMkLst>
        </pc:spChg>
        <pc:spChg chg="add mod">
          <ac:chgData name="Willy Quach" userId="54b013902347d2ba" providerId="LiveId" clId="{45A0DDBA-9A3C-4736-A342-B204AB4ED390}" dt="2022-05-31T20:56:33.280" v="7598" actId="1076"/>
          <ac:spMkLst>
            <pc:docMk/>
            <pc:sldMk cId="6534500" sldId="287"/>
            <ac:spMk id="16" creationId="{1C6A939F-FACB-86C3-04F4-113CA7F28333}"/>
          </ac:spMkLst>
        </pc:spChg>
        <pc:spChg chg="add mod">
          <ac:chgData name="Willy Quach" userId="54b013902347d2ba" providerId="LiveId" clId="{45A0DDBA-9A3C-4736-A342-B204AB4ED390}" dt="2022-05-31T20:56:36.551" v="7600" actId="1076"/>
          <ac:spMkLst>
            <pc:docMk/>
            <pc:sldMk cId="6534500" sldId="287"/>
            <ac:spMk id="17" creationId="{4BC55EFD-FA6E-95BB-643A-CC9BA29D93A2}"/>
          </ac:spMkLst>
        </pc:spChg>
        <pc:spChg chg="add mod">
          <ac:chgData name="Willy Quach" userId="54b013902347d2ba" providerId="LiveId" clId="{45A0DDBA-9A3C-4736-A342-B204AB4ED390}" dt="2022-05-31T20:56:42.423" v="7602" actId="1076"/>
          <ac:spMkLst>
            <pc:docMk/>
            <pc:sldMk cId="6534500" sldId="287"/>
            <ac:spMk id="18" creationId="{93607B59-229A-5CC4-DEA2-CCE269E9BA37}"/>
          </ac:spMkLst>
        </pc:spChg>
        <pc:spChg chg="add mod">
          <ac:chgData name="Willy Quach" userId="54b013902347d2ba" providerId="LiveId" clId="{45A0DDBA-9A3C-4736-A342-B204AB4ED390}" dt="2022-05-31T20:56:47.337" v="7604" actId="1076"/>
          <ac:spMkLst>
            <pc:docMk/>
            <pc:sldMk cId="6534500" sldId="287"/>
            <ac:spMk id="19" creationId="{88018BDE-006F-E48B-4492-60C8CB2B3732}"/>
          </ac:spMkLst>
        </pc:spChg>
        <pc:spChg chg="add mod">
          <ac:chgData name="Willy Quach" userId="54b013902347d2ba" providerId="LiveId" clId="{45A0DDBA-9A3C-4736-A342-B204AB4ED390}" dt="2022-05-31T20:56:52.538" v="7606" actId="1076"/>
          <ac:spMkLst>
            <pc:docMk/>
            <pc:sldMk cId="6534500" sldId="287"/>
            <ac:spMk id="20" creationId="{19B61D4C-1B38-88E3-DB3F-876F61B96AFD}"/>
          </ac:spMkLst>
        </pc:spChg>
        <pc:spChg chg="add mod">
          <ac:chgData name="Willy Quach" userId="54b013902347d2ba" providerId="LiveId" clId="{45A0DDBA-9A3C-4736-A342-B204AB4ED390}" dt="2022-05-31T20:56:55.764" v="7608" actId="1076"/>
          <ac:spMkLst>
            <pc:docMk/>
            <pc:sldMk cId="6534500" sldId="287"/>
            <ac:spMk id="21" creationId="{1EC645E2-41D8-F181-40BB-13FF371C8F09}"/>
          </ac:spMkLst>
        </pc:spChg>
        <pc:spChg chg="add mod">
          <ac:chgData name="Willy Quach" userId="54b013902347d2ba" providerId="LiveId" clId="{45A0DDBA-9A3C-4736-A342-B204AB4ED390}" dt="2022-05-31T20:56:58.355" v="7610" actId="1076"/>
          <ac:spMkLst>
            <pc:docMk/>
            <pc:sldMk cId="6534500" sldId="287"/>
            <ac:spMk id="22" creationId="{DAD0949C-B9C2-C979-F481-0573F817EE0F}"/>
          </ac:spMkLst>
        </pc:spChg>
        <pc:spChg chg="add mod">
          <ac:chgData name="Willy Quach" userId="54b013902347d2ba" providerId="LiveId" clId="{45A0DDBA-9A3C-4736-A342-B204AB4ED390}" dt="2022-05-31T20:57:00.947" v="7612" actId="1076"/>
          <ac:spMkLst>
            <pc:docMk/>
            <pc:sldMk cId="6534500" sldId="287"/>
            <ac:spMk id="23" creationId="{45DF5DE6-4FC5-7022-FC19-B4CECDAC737B}"/>
          </ac:spMkLst>
        </pc:spChg>
        <pc:spChg chg="add mod">
          <ac:chgData name="Willy Quach" userId="54b013902347d2ba" providerId="LiveId" clId="{45A0DDBA-9A3C-4736-A342-B204AB4ED390}" dt="2022-06-01T05:22:32.530" v="14759" actId="1076"/>
          <ac:spMkLst>
            <pc:docMk/>
            <pc:sldMk cId="6534500" sldId="287"/>
            <ac:spMk id="24" creationId="{246CED09-0408-1C05-30A8-CB481CC3A1C5}"/>
          </ac:spMkLst>
        </pc:spChg>
        <pc:spChg chg="add mod">
          <ac:chgData name="Willy Quach" userId="54b013902347d2ba" providerId="LiveId" clId="{45A0DDBA-9A3C-4736-A342-B204AB4ED390}" dt="2022-06-01T05:22:32.530" v="14759" actId="1076"/>
          <ac:spMkLst>
            <pc:docMk/>
            <pc:sldMk cId="6534500" sldId="287"/>
            <ac:spMk id="25" creationId="{00143842-8F5A-68B4-81B3-3DDCA7233FF0}"/>
          </ac:spMkLst>
        </pc:spChg>
        <pc:spChg chg="add mod">
          <ac:chgData name="Willy Quach" userId="54b013902347d2ba" providerId="LiveId" clId="{45A0DDBA-9A3C-4736-A342-B204AB4ED390}" dt="2022-06-01T05:22:32.530" v="14759" actId="1076"/>
          <ac:spMkLst>
            <pc:docMk/>
            <pc:sldMk cId="6534500" sldId="287"/>
            <ac:spMk id="26" creationId="{6CA6BD04-CC87-47BD-88A0-02A44A0258E0}"/>
          </ac:spMkLst>
        </pc:spChg>
        <pc:spChg chg="add mod">
          <ac:chgData name="Willy Quach" userId="54b013902347d2ba" providerId="LiveId" clId="{45A0DDBA-9A3C-4736-A342-B204AB4ED390}" dt="2022-06-02T05:48:50.216" v="23785"/>
          <ac:spMkLst>
            <pc:docMk/>
            <pc:sldMk cId="6534500" sldId="287"/>
            <ac:spMk id="39" creationId="{4977C5E9-936B-58AC-EA95-FE273B264A26}"/>
          </ac:spMkLst>
        </pc:spChg>
        <pc:spChg chg="add mod">
          <ac:chgData name="Willy Quach" userId="54b013902347d2ba" providerId="LiveId" clId="{45A0DDBA-9A3C-4736-A342-B204AB4ED390}" dt="2022-06-02T05:48:50.216" v="23785"/>
          <ac:spMkLst>
            <pc:docMk/>
            <pc:sldMk cId="6534500" sldId="287"/>
            <ac:spMk id="40" creationId="{3FE7E07A-A53B-FCB9-CB64-EFE5EF6FD48E}"/>
          </ac:spMkLst>
        </pc:spChg>
        <pc:spChg chg="add mod">
          <ac:chgData name="Willy Quach" userId="54b013902347d2ba" providerId="LiveId" clId="{45A0DDBA-9A3C-4736-A342-B204AB4ED390}" dt="2022-06-02T05:49:17.380" v="23793"/>
          <ac:spMkLst>
            <pc:docMk/>
            <pc:sldMk cId="6534500" sldId="287"/>
            <ac:spMk id="41" creationId="{6078F4A1-E9AC-30E6-FE65-541324AFEBCB}"/>
          </ac:spMkLst>
        </pc:spChg>
        <pc:picChg chg="mod">
          <ac:chgData name="Willy Quach" userId="54b013902347d2ba" providerId="LiveId" clId="{45A0DDBA-9A3C-4736-A342-B204AB4ED390}" dt="2022-05-31T20:57:42.317" v="7613" actId="14826"/>
          <ac:picMkLst>
            <pc:docMk/>
            <pc:sldMk cId="6534500" sldId="287"/>
            <ac:picMk id="8" creationId="{CE9BC1C0-C91B-13B8-D288-274F868FD751}"/>
          </ac:picMkLst>
        </pc:picChg>
        <pc:picChg chg="del">
          <ac:chgData name="Willy Quach" userId="54b013902347d2ba" providerId="LiveId" clId="{45A0DDBA-9A3C-4736-A342-B204AB4ED390}" dt="2022-06-01T18:34:28.075" v="17468" actId="478"/>
          <ac:picMkLst>
            <pc:docMk/>
            <pc:sldMk cId="6534500" sldId="287"/>
            <ac:picMk id="9" creationId="{852D7BC7-2345-3F33-9BC3-B137298B42B5}"/>
          </ac:picMkLst>
        </pc:picChg>
        <pc:picChg chg="del">
          <ac:chgData name="Willy Quach" userId="54b013902347d2ba" providerId="LiveId" clId="{45A0DDBA-9A3C-4736-A342-B204AB4ED390}" dt="2022-06-01T18:50:10.870" v="17895" actId="478"/>
          <ac:picMkLst>
            <pc:docMk/>
            <pc:sldMk cId="6534500" sldId="287"/>
            <ac:picMk id="14" creationId="{624C9A22-60DE-299F-AFC6-F5F0A3D16593}"/>
          </ac:picMkLst>
        </pc:picChg>
        <pc:picChg chg="del">
          <ac:chgData name="Willy Quach" userId="54b013902347d2ba" providerId="LiveId" clId="{45A0DDBA-9A3C-4736-A342-B204AB4ED390}" dt="2022-06-01T18:50:11.672" v="17896" actId="478"/>
          <ac:picMkLst>
            <pc:docMk/>
            <pc:sldMk cId="6534500" sldId="287"/>
            <ac:picMk id="15" creationId="{2D067B26-0E7F-3FD0-1D22-50AF248D66A7}"/>
          </ac:picMkLst>
        </pc:picChg>
        <pc:picChg chg="add mod">
          <ac:chgData name="Willy Quach" userId="54b013902347d2ba" providerId="LiveId" clId="{45A0DDBA-9A3C-4736-A342-B204AB4ED390}" dt="2022-06-01T18:34:28.450" v="17469"/>
          <ac:picMkLst>
            <pc:docMk/>
            <pc:sldMk cId="6534500" sldId="287"/>
            <ac:picMk id="27" creationId="{2B2CDA58-1F34-0297-0053-D23A1588FA55}"/>
          </ac:picMkLst>
        </pc:picChg>
        <pc:picChg chg="add del mod">
          <ac:chgData name="Willy Quach" userId="54b013902347d2ba" providerId="LiveId" clId="{45A0DDBA-9A3C-4736-A342-B204AB4ED390}" dt="2022-06-01T23:52:45.417" v="21447" actId="478"/>
          <ac:picMkLst>
            <pc:docMk/>
            <pc:sldMk cId="6534500" sldId="287"/>
            <ac:picMk id="28" creationId="{FD0C8E33-DF82-18B2-F21C-91681E6AB01C}"/>
          </ac:picMkLst>
        </pc:picChg>
        <pc:picChg chg="add del mod">
          <ac:chgData name="Willy Quach" userId="54b013902347d2ba" providerId="LiveId" clId="{45A0DDBA-9A3C-4736-A342-B204AB4ED390}" dt="2022-06-01T23:52:46.620" v="21448" actId="478"/>
          <ac:picMkLst>
            <pc:docMk/>
            <pc:sldMk cId="6534500" sldId="287"/>
            <ac:picMk id="29" creationId="{5D81E6F9-60AC-48E2-3D5E-B7728208801E}"/>
          </ac:picMkLst>
        </pc:picChg>
        <pc:picChg chg="add mod">
          <ac:chgData name="Willy Quach" userId="54b013902347d2ba" providerId="LiveId" clId="{45A0DDBA-9A3C-4736-A342-B204AB4ED390}" dt="2022-06-01T18:50:33.807" v="17903" actId="1076"/>
          <ac:picMkLst>
            <pc:docMk/>
            <pc:sldMk cId="6534500" sldId="287"/>
            <ac:picMk id="30" creationId="{594374C6-0BD6-03EB-E7BD-F6CFDCB21C23}"/>
          </ac:picMkLst>
        </pc:picChg>
        <pc:picChg chg="add mod">
          <ac:chgData name="Willy Quach" userId="54b013902347d2ba" providerId="LiveId" clId="{45A0DDBA-9A3C-4736-A342-B204AB4ED390}" dt="2022-06-01T18:50:50.774" v="17930" actId="1076"/>
          <ac:picMkLst>
            <pc:docMk/>
            <pc:sldMk cId="6534500" sldId="287"/>
            <ac:picMk id="31" creationId="{73E8837E-B483-ECD3-A04D-7BB684D05075}"/>
          </ac:picMkLst>
        </pc:picChg>
        <pc:picChg chg="add del mod">
          <ac:chgData name="Willy Quach" userId="54b013902347d2ba" providerId="LiveId" clId="{45A0DDBA-9A3C-4736-A342-B204AB4ED390}" dt="2022-06-01T23:54:42.495" v="21452" actId="478"/>
          <ac:picMkLst>
            <pc:docMk/>
            <pc:sldMk cId="6534500" sldId="287"/>
            <ac:picMk id="32" creationId="{F71F4804-96ED-4BFE-C586-F73201AAA01C}"/>
          </ac:picMkLst>
        </pc:picChg>
        <pc:picChg chg="add del mod">
          <ac:chgData name="Willy Quach" userId="54b013902347d2ba" providerId="LiveId" clId="{45A0DDBA-9A3C-4736-A342-B204AB4ED390}" dt="2022-06-01T23:54:42.495" v="21452" actId="478"/>
          <ac:picMkLst>
            <pc:docMk/>
            <pc:sldMk cId="6534500" sldId="287"/>
            <ac:picMk id="33" creationId="{9D3E9439-EFEF-5F47-C359-A5183401155C}"/>
          </ac:picMkLst>
        </pc:picChg>
        <pc:picChg chg="add mod">
          <ac:chgData name="Willy Quach" userId="54b013902347d2ba" providerId="LiveId" clId="{45A0DDBA-9A3C-4736-A342-B204AB4ED390}" dt="2022-06-01T23:54:42.727" v="21453"/>
          <ac:picMkLst>
            <pc:docMk/>
            <pc:sldMk cId="6534500" sldId="287"/>
            <ac:picMk id="34" creationId="{1BE69DC5-4A25-3D8C-1F88-572476F48B61}"/>
          </ac:picMkLst>
        </pc:picChg>
        <pc:picChg chg="add mod">
          <ac:chgData name="Willy Quach" userId="54b013902347d2ba" providerId="LiveId" clId="{45A0DDBA-9A3C-4736-A342-B204AB4ED390}" dt="2022-06-01T23:54:42.727" v="21453"/>
          <ac:picMkLst>
            <pc:docMk/>
            <pc:sldMk cId="6534500" sldId="287"/>
            <ac:picMk id="35" creationId="{A6EDF87C-45B5-6475-2E49-406F67BE6248}"/>
          </ac:picMkLst>
        </pc:picChg>
        <pc:picChg chg="add mod">
          <ac:chgData name="Willy Quach" userId="54b013902347d2ba" providerId="LiveId" clId="{45A0DDBA-9A3C-4736-A342-B204AB4ED390}" dt="2022-06-02T02:25:01.183" v="23040" actId="1076"/>
          <ac:picMkLst>
            <pc:docMk/>
            <pc:sldMk cId="6534500" sldId="287"/>
            <ac:picMk id="36" creationId="{5D16384D-0977-A2B2-AD39-37834D53AAF8}"/>
          </ac:picMkLst>
        </pc:picChg>
        <pc:picChg chg="add mod">
          <ac:chgData name="Willy Quach" userId="54b013902347d2ba" providerId="LiveId" clId="{45A0DDBA-9A3C-4736-A342-B204AB4ED390}" dt="2022-06-02T02:25:26.777" v="23043"/>
          <ac:picMkLst>
            <pc:docMk/>
            <pc:sldMk cId="6534500" sldId="287"/>
            <ac:picMk id="37" creationId="{C8CCACEF-F4F2-8939-23AA-A13F396F88CF}"/>
          </ac:picMkLst>
        </pc:picChg>
        <pc:picChg chg="add mod">
          <ac:chgData name="Willy Quach" userId="54b013902347d2ba" providerId="LiveId" clId="{45A0DDBA-9A3C-4736-A342-B204AB4ED390}" dt="2022-06-02T02:25:26.777" v="23043"/>
          <ac:picMkLst>
            <pc:docMk/>
            <pc:sldMk cId="6534500" sldId="287"/>
            <ac:picMk id="38" creationId="{3B5670F3-A49E-3505-F0AC-E344105E43C3}"/>
          </ac:picMkLst>
        </pc:picChg>
      </pc:sldChg>
      <pc:sldChg chg="add del mod ord modShow">
        <pc:chgData name="Willy Quach" userId="54b013902347d2ba" providerId="LiveId" clId="{45A0DDBA-9A3C-4736-A342-B204AB4ED390}" dt="2022-06-02T09:31:54.002" v="26236" actId="47"/>
        <pc:sldMkLst>
          <pc:docMk/>
          <pc:sldMk cId="2533619815" sldId="288"/>
        </pc:sldMkLst>
      </pc:sldChg>
      <pc:sldChg chg="modSp new del mod ord modShow">
        <pc:chgData name="Willy Quach" userId="54b013902347d2ba" providerId="LiveId" clId="{45A0DDBA-9A3C-4736-A342-B204AB4ED390}" dt="2022-06-02T09:31:51.595" v="26234" actId="47"/>
        <pc:sldMkLst>
          <pc:docMk/>
          <pc:sldMk cId="4117253080" sldId="289"/>
        </pc:sldMkLst>
        <pc:spChg chg="mod">
          <ac:chgData name="Willy Quach" userId="54b013902347d2ba" providerId="LiveId" clId="{45A0DDBA-9A3C-4736-A342-B204AB4ED390}" dt="2022-05-31T21:04:41.822" v="7695" actId="20577"/>
          <ac:spMkLst>
            <pc:docMk/>
            <pc:sldMk cId="4117253080" sldId="289"/>
            <ac:spMk id="2" creationId="{C495ACB9-25E2-7F67-8037-9923D4ECDD97}"/>
          </ac:spMkLst>
        </pc:spChg>
        <pc:spChg chg="mod">
          <ac:chgData name="Willy Quach" userId="54b013902347d2ba" providerId="LiveId" clId="{45A0DDBA-9A3C-4736-A342-B204AB4ED390}" dt="2022-05-31T21:10:14.500" v="8190" actId="5793"/>
          <ac:spMkLst>
            <pc:docMk/>
            <pc:sldMk cId="4117253080" sldId="289"/>
            <ac:spMk id="3" creationId="{65CB5C97-5A97-BC60-55D1-1BFB46C8447B}"/>
          </ac:spMkLst>
        </pc:spChg>
      </pc:sldChg>
      <pc:sldChg chg="addSp delSp modSp add mod ord modAnim modShow modNotesTx">
        <pc:chgData name="Willy Quach" userId="54b013902347d2ba" providerId="LiveId" clId="{45A0DDBA-9A3C-4736-A342-B204AB4ED390}" dt="2022-06-02T09:01:55.209" v="25850" actId="20577"/>
        <pc:sldMkLst>
          <pc:docMk/>
          <pc:sldMk cId="3038923366" sldId="290"/>
        </pc:sldMkLst>
        <pc:spChg chg="mod">
          <ac:chgData name="Willy Quach" userId="54b013902347d2ba" providerId="LiveId" clId="{45A0DDBA-9A3C-4736-A342-B204AB4ED390}" dt="2022-06-02T08:37:41.404" v="25602" actId="20577"/>
          <ac:spMkLst>
            <pc:docMk/>
            <pc:sldMk cId="3038923366" sldId="290"/>
            <ac:spMk id="3" creationId="{65CB5C97-5A97-BC60-55D1-1BFB46C8447B}"/>
          </ac:spMkLst>
        </pc:spChg>
        <pc:spChg chg="add mod">
          <ac:chgData name="Willy Quach" userId="54b013902347d2ba" providerId="LiveId" clId="{45A0DDBA-9A3C-4736-A342-B204AB4ED390}" dt="2022-06-02T00:09:17.602" v="21790" actId="1076"/>
          <ac:spMkLst>
            <pc:docMk/>
            <pc:sldMk cId="3038923366" sldId="290"/>
            <ac:spMk id="6" creationId="{ABE50EB3-8B66-3E10-B19D-EC52AFFFC477}"/>
          </ac:spMkLst>
        </pc:spChg>
        <pc:spChg chg="add del mod">
          <ac:chgData name="Willy Quach" userId="54b013902347d2ba" providerId="LiveId" clId="{45A0DDBA-9A3C-4736-A342-B204AB4ED390}" dt="2022-06-01T18:49:07.500" v="17886" actId="478"/>
          <ac:spMkLst>
            <pc:docMk/>
            <pc:sldMk cId="3038923366" sldId="290"/>
            <ac:spMk id="10" creationId="{438DDFDF-7916-052D-2595-BE3E69AEDFFA}"/>
          </ac:spMkLst>
        </pc:spChg>
        <pc:spChg chg="add mod">
          <ac:chgData name="Willy Quach" userId="54b013902347d2ba" providerId="LiveId" clId="{45A0DDBA-9A3C-4736-A342-B204AB4ED390}" dt="2022-06-01T22:02:31.989" v="18654" actId="1076"/>
          <ac:spMkLst>
            <pc:docMk/>
            <pc:sldMk cId="3038923366" sldId="290"/>
            <ac:spMk id="11" creationId="{9B3A7F92-F22F-E298-1C4C-898ECE46BDD2}"/>
          </ac:spMkLst>
        </pc:spChg>
        <pc:spChg chg="add mod">
          <ac:chgData name="Willy Quach" userId="54b013902347d2ba" providerId="LiveId" clId="{45A0DDBA-9A3C-4736-A342-B204AB4ED390}" dt="2022-06-01T22:03:16.450" v="18696" actId="1076"/>
          <ac:spMkLst>
            <pc:docMk/>
            <pc:sldMk cId="3038923366" sldId="290"/>
            <ac:spMk id="12" creationId="{B0C6204A-3124-003A-9A24-099D6C91CCB4}"/>
          </ac:spMkLst>
        </pc:spChg>
        <pc:spChg chg="add del mod">
          <ac:chgData name="Willy Quach" userId="54b013902347d2ba" providerId="LiveId" clId="{45A0DDBA-9A3C-4736-A342-B204AB4ED390}" dt="2022-06-02T00:09:03.004" v="21778" actId="478"/>
          <ac:spMkLst>
            <pc:docMk/>
            <pc:sldMk cId="3038923366" sldId="290"/>
            <ac:spMk id="13" creationId="{917DDDF3-A1CC-CF9B-7DBB-7693F5810F9A}"/>
          </ac:spMkLst>
        </pc:spChg>
        <pc:graphicFrameChg chg="add mod modGraphic">
          <ac:chgData name="Willy Quach" userId="54b013902347d2ba" providerId="LiveId" clId="{45A0DDBA-9A3C-4736-A342-B204AB4ED390}" dt="2022-06-02T09:01:55.209" v="25850" actId="20577"/>
          <ac:graphicFrameMkLst>
            <pc:docMk/>
            <pc:sldMk cId="3038923366" sldId="290"/>
            <ac:graphicFrameMk id="4" creationId="{116BB5A3-0DAD-B801-6644-DA3F05822DE1}"/>
          </ac:graphicFrameMkLst>
        </pc:graphicFrameChg>
        <pc:cxnChg chg="add del mod">
          <ac:chgData name="Willy Quach" userId="54b013902347d2ba" providerId="LiveId" clId="{45A0DDBA-9A3C-4736-A342-B204AB4ED390}" dt="2022-06-01T18:49:05.511" v="17883" actId="478"/>
          <ac:cxnSpMkLst>
            <pc:docMk/>
            <pc:sldMk cId="3038923366" sldId="290"/>
            <ac:cxnSpMk id="5" creationId="{E70D69A3-2BCF-B348-C19B-EFCEFB41144B}"/>
          </ac:cxnSpMkLst>
        </pc:cxnChg>
        <pc:cxnChg chg="add del mod">
          <ac:chgData name="Willy Quach" userId="54b013902347d2ba" providerId="LiveId" clId="{45A0DDBA-9A3C-4736-A342-B204AB4ED390}" dt="2022-06-01T18:49:06.244" v="17884" actId="478"/>
          <ac:cxnSpMkLst>
            <pc:docMk/>
            <pc:sldMk cId="3038923366" sldId="290"/>
            <ac:cxnSpMk id="7" creationId="{1B38D401-5A2A-A254-9D14-CB2F064B512D}"/>
          </ac:cxnSpMkLst>
        </pc:cxnChg>
        <pc:cxnChg chg="add del mod">
          <ac:chgData name="Willy Quach" userId="54b013902347d2ba" providerId="LiveId" clId="{45A0DDBA-9A3C-4736-A342-B204AB4ED390}" dt="2022-06-01T18:49:07.014" v="17885" actId="478"/>
          <ac:cxnSpMkLst>
            <pc:docMk/>
            <pc:sldMk cId="3038923366" sldId="290"/>
            <ac:cxnSpMk id="8" creationId="{E1A697AD-67EA-D5A9-F64A-0766463D9BBB}"/>
          </ac:cxnSpMkLst>
        </pc:cxnChg>
        <pc:cxnChg chg="add del mod">
          <ac:chgData name="Willy Quach" userId="54b013902347d2ba" providerId="LiveId" clId="{45A0DDBA-9A3C-4736-A342-B204AB4ED390}" dt="2022-06-01T18:49:08.095" v="17887" actId="478"/>
          <ac:cxnSpMkLst>
            <pc:docMk/>
            <pc:sldMk cId="3038923366" sldId="290"/>
            <ac:cxnSpMk id="9" creationId="{4CF9227C-0328-AA1A-D2C5-23876914BC94}"/>
          </ac:cxnSpMkLst>
        </pc:cxnChg>
      </pc:sldChg>
      <pc:sldChg chg="addSp delSp modSp new del mod modShow">
        <pc:chgData name="Willy Quach" userId="54b013902347d2ba" providerId="LiveId" clId="{45A0DDBA-9A3C-4736-A342-B204AB4ED390}" dt="2022-06-02T09:31:39.546" v="26226" actId="47"/>
        <pc:sldMkLst>
          <pc:docMk/>
          <pc:sldMk cId="2536809304" sldId="291"/>
        </pc:sldMkLst>
        <pc:spChg chg="mod">
          <ac:chgData name="Willy Quach" userId="54b013902347d2ba" providerId="LiveId" clId="{45A0DDBA-9A3C-4736-A342-B204AB4ED390}" dt="2022-05-31T22:18:28.652" v="10096" actId="688"/>
          <ac:spMkLst>
            <pc:docMk/>
            <pc:sldMk cId="2536809304" sldId="291"/>
            <ac:spMk id="2" creationId="{D302E091-1BB1-BF6A-518B-7AE5A06690E4}"/>
          </ac:spMkLst>
        </pc:spChg>
        <pc:spChg chg="mod">
          <ac:chgData name="Willy Quach" userId="54b013902347d2ba" providerId="LiveId" clId="{45A0DDBA-9A3C-4736-A342-B204AB4ED390}" dt="2022-06-01T07:49:10.066" v="15734" actId="20577"/>
          <ac:spMkLst>
            <pc:docMk/>
            <pc:sldMk cId="2536809304" sldId="291"/>
            <ac:spMk id="3" creationId="{BE7BF6D6-974E-5D8B-2587-E42B04B54BD9}"/>
          </ac:spMkLst>
        </pc:spChg>
        <pc:spChg chg="add del mod">
          <ac:chgData name="Willy Quach" userId="54b013902347d2ba" providerId="LiveId" clId="{45A0DDBA-9A3C-4736-A342-B204AB4ED390}" dt="2022-05-31T22:17:53.017" v="10087" actId="478"/>
          <ac:spMkLst>
            <pc:docMk/>
            <pc:sldMk cId="2536809304" sldId="291"/>
            <ac:spMk id="7" creationId="{D9EE5C8C-FA67-EF23-57BF-C74EF6CA0FFF}"/>
          </ac:spMkLst>
        </pc:spChg>
        <pc:spChg chg="add del mod">
          <ac:chgData name="Willy Quach" userId="54b013902347d2ba" providerId="LiveId" clId="{45A0DDBA-9A3C-4736-A342-B204AB4ED390}" dt="2022-05-31T22:17:53.017" v="10087" actId="478"/>
          <ac:spMkLst>
            <pc:docMk/>
            <pc:sldMk cId="2536809304" sldId="291"/>
            <ac:spMk id="8" creationId="{60A74EF9-92D5-5825-393C-FBEF52E0C3EB}"/>
          </ac:spMkLst>
        </pc:spChg>
        <pc:spChg chg="add del mod">
          <ac:chgData name="Willy Quach" userId="54b013902347d2ba" providerId="LiveId" clId="{45A0DDBA-9A3C-4736-A342-B204AB4ED390}" dt="2022-05-31T22:17:53.017" v="10087" actId="478"/>
          <ac:spMkLst>
            <pc:docMk/>
            <pc:sldMk cId="2536809304" sldId="291"/>
            <ac:spMk id="9" creationId="{64022FEE-060F-F53A-783B-A9FF2621A076}"/>
          </ac:spMkLst>
        </pc:spChg>
        <pc:spChg chg="add del mod">
          <ac:chgData name="Willy Quach" userId="54b013902347d2ba" providerId="LiveId" clId="{45A0DDBA-9A3C-4736-A342-B204AB4ED390}" dt="2022-05-31T22:17:53.017" v="10087" actId="478"/>
          <ac:spMkLst>
            <pc:docMk/>
            <pc:sldMk cId="2536809304" sldId="291"/>
            <ac:spMk id="12" creationId="{3BD7856C-FA78-15CB-DAC0-2D1722FC441F}"/>
          </ac:spMkLst>
        </pc:spChg>
        <pc:spChg chg="add del mod">
          <ac:chgData name="Willy Quach" userId="54b013902347d2ba" providerId="LiveId" clId="{45A0DDBA-9A3C-4736-A342-B204AB4ED390}" dt="2022-05-31T22:17:53.017" v="10087" actId="478"/>
          <ac:spMkLst>
            <pc:docMk/>
            <pc:sldMk cId="2536809304" sldId="291"/>
            <ac:spMk id="13" creationId="{EF075DF9-C95E-7855-2227-6A2D8BB6CD02}"/>
          </ac:spMkLst>
        </pc:spChg>
        <pc:spChg chg="add del mod">
          <ac:chgData name="Willy Quach" userId="54b013902347d2ba" providerId="LiveId" clId="{45A0DDBA-9A3C-4736-A342-B204AB4ED390}" dt="2022-05-31T22:17:53.017" v="10087" actId="478"/>
          <ac:spMkLst>
            <pc:docMk/>
            <pc:sldMk cId="2536809304" sldId="291"/>
            <ac:spMk id="16" creationId="{13DD9059-2FE4-5529-AC2C-746291BF509E}"/>
          </ac:spMkLst>
        </pc:spChg>
        <pc:spChg chg="add del mod">
          <ac:chgData name="Willy Quach" userId="54b013902347d2ba" providerId="LiveId" clId="{45A0DDBA-9A3C-4736-A342-B204AB4ED390}" dt="2022-05-31T22:17:53.017" v="10087" actId="478"/>
          <ac:spMkLst>
            <pc:docMk/>
            <pc:sldMk cId="2536809304" sldId="291"/>
            <ac:spMk id="17" creationId="{52EA5A50-B9BC-C96B-7C4C-D31577F1BE00}"/>
          </ac:spMkLst>
        </pc:spChg>
        <pc:spChg chg="add mod">
          <ac:chgData name="Willy Quach" userId="54b013902347d2ba" providerId="LiveId" clId="{45A0DDBA-9A3C-4736-A342-B204AB4ED390}" dt="2022-05-31T22:18:05.671" v="10089" actId="1076"/>
          <ac:spMkLst>
            <pc:docMk/>
            <pc:sldMk cId="2536809304" sldId="291"/>
            <ac:spMk id="23" creationId="{9668BA49-7E85-D4BA-8CE3-9989EAE55DAE}"/>
          </ac:spMkLst>
        </pc:spChg>
        <pc:spChg chg="add mod">
          <ac:chgData name="Willy Quach" userId="54b013902347d2ba" providerId="LiveId" clId="{45A0DDBA-9A3C-4736-A342-B204AB4ED390}" dt="2022-05-31T22:18:05.671" v="10089" actId="1076"/>
          <ac:spMkLst>
            <pc:docMk/>
            <pc:sldMk cId="2536809304" sldId="291"/>
            <ac:spMk id="24" creationId="{67937B63-525D-F13E-CDBE-AFB46B7C938D}"/>
          </ac:spMkLst>
        </pc:spChg>
        <pc:spChg chg="add mod">
          <ac:chgData name="Willy Quach" userId="54b013902347d2ba" providerId="LiveId" clId="{45A0DDBA-9A3C-4736-A342-B204AB4ED390}" dt="2022-05-31T22:18:39.553" v="10098" actId="20577"/>
          <ac:spMkLst>
            <pc:docMk/>
            <pc:sldMk cId="2536809304" sldId="291"/>
            <ac:spMk id="25" creationId="{3A5CE9D4-848F-FDDD-30D4-DA261894D62B}"/>
          </ac:spMkLst>
        </pc:spChg>
        <pc:spChg chg="add mod">
          <ac:chgData name="Willy Quach" userId="54b013902347d2ba" providerId="LiveId" clId="{45A0DDBA-9A3C-4736-A342-B204AB4ED390}" dt="2022-05-31T22:18:54.263" v="10102" actId="20577"/>
          <ac:spMkLst>
            <pc:docMk/>
            <pc:sldMk cId="2536809304" sldId="291"/>
            <ac:spMk id="26" creationId="{C896E667-2C82-D14E-EE48-0883A530FEDB}"/>
          </ac:spMkLst>
        </pc:spChg>
        <pc:spChg chg="add mod">
          <ac:chgData name="Willy Quach" userId="54b013902347d2ba" providerId="LiveId" clId="{45A0DDBA-9A3C-4736-A342-B204AB4ED390}" dt="2022-05-31T22:18:52.574" v="10101" actId="20577"/>
          <ac:spMkLst>
            <pc:docMk/>
            <pc:sldMk cId="2536809304" sldId="291"/>
            <ac:spMk id="27" creationId="{1EEED3DB-C185-748A-61F7-76073E6BF788}"/>
          </ac:spMkLst>
        </pc:spChg>
        <pc:spChg chg="add mod">
          <ac:chgData name="Willy Quach" userId="54b013902347d2ba" providerId="LiveId" clId="{45A0DDBA-9A3C-4736-A342-B204AB4ED390}" dt="2022-06-01T07:49:51.601" v="15738" actId="1076"/>
          <ac:spMkLst>
            <pc:docMk/>
            <pc:sldMk cId="2536809304" sldId="291"/>
            <ac:spMk id="28" creationId="{1723E5CB-D3B4-03FA-84F0-E2D8BF0E43FF}"/>
          </ac:spMkLst>
        </pc:spChg>
        <pc:spChg chg="add mod">
          <ac:chgData name="Willy Quach" userId="54b013902347d2ba" providerId="LiveId" clId="{45A0DDBA-9A3C-4736-A342-B204AB4ED390}" dt="2022-06-01T07:49:39.805" v="15736" actId="207"/>
          <ac:spMkLst>
            <pc:docMk/>
            <pc:sldMk cId="2536809304" sldId="291"/>
            <ac:spMk id="32" creationId="{CC6094E0-CA9C-3161-FFAE-0F66807F7B96}"/>
          </ac:spMkLst>
        </pc:spChg>
        <pc:spChg chg="add del mod">
          <ac:chgData name="Willy Quach" userId="54b013902347d2ba" providerId="LiveId" clId="{45A0DDBA-9A3C-4736-A342-B204AB4ED390}" dt="2022-05-31T22:18:18.938" v="10092" actId="478"/>
          <ac:spMkLst>
            <pc:docMk/>
            <pc:sldMk cId="2536809304" sldId="291"/>
            <ac:spMk id="35" creationId="{79479CC2-F38F-84B8-CD84-535A0F7097BA}"/>
          </ac:spMkLst>
        </pc:spChg>
        <pc:spChg chg="add mod">
          <ac:chgData name="Willy Quach" userId="54b013902347d2ba" providerId="LiveId" clId="{45A0DDBA-9A3C-4736-A342-B204AB4ED390}" dt="2022-05-31T22:18:26.198" v="10094" actId="1076"/>
          <ac:spMkLst>
            <pc:docMk/>
            <pc:sldMk cId="2536809304" sldId="291"/>
            <ac:spMk id="36" creationId="{0CBAD5BE-B270-9F9F-2A1D-385F54D7F912}"/>
          </ac:spMkLst>
        </pc:spChg>
        <pc:spChg chg="add del mod">
          <ac:chgData name="Willy Quach" userId="54b013902347d2ba" providerId="LiveId" clId="{45A0DDBA-9A3C-4736-A342-B204AB4ED390}" dt="2022-05-31T22:43:24.592" v="11122" actId="478"/>
          <ac:spMkLst>
            <pc:docMk/>
            <pc:sldMk cId="2536809304" sldId="291"/>
            <ac:spMk id="37" creationId="{D250C37D-3408-8829-9345-6D96E27279A9}"/>
          </ac:spMkLst>
        </pc:spChg>
        <pc:spChg chg="add mod">
          <ac:chgData name="Willy Quach" userId="54b013902347d2ba" providerId="LiveId" clId="{45A0DDBA-9A3C-4736-A342-B204AB4ED390}" dt="2022-05-31T22:18:26.198" v="10094" actId="1076"/>
          <ac:spMkLst>
            <pc:docMk/>
            <pc:sldMk cId="2536809304" sldId="291"/>
            <ac:spMk id="40" creationId="{8BC89BC6-784B-020D-63CC-1483692D5E5A}"/>
          </ac:spMkLst>
        </pc:spChg>
        <pc:spChg chg="add mod">
          <ac:chgData name="Willy Quach" userId="54b013902347d2ba" providerId="LiveId" clId="{45A0DDBA-9A3C-4736-A342-B204AB4ED390}" dt="2022-05-31T22:39:08.313" v="10687" actId="207"/>
          <ac:spMkLst>
            <pc:docMk/>
            <pc:sldMk cId="2536809304" sldId="291"/>
            <ac:spMk id="41" creationId="{0AAE70A1-0F9F-84DF-518F-8928ACF47568}"/>
          </ac:spMkLst>
        </pc:spChg>
        <pc:spChg chg="add mod">
          <ac:chgData name="Willy Quach" userId="54b013902347d2ba" providerId="LiveId" clId="{45A0DDBA-9A3C-4736-A342-B204AB4ED390}" dt="2022-05-31T22:43:24.839" v="11123"/>
          <ac:spMkLst>
            <pc:docMk/>
            <pc:sldMk cId="2536809304" sldId="291"/>
            <ac:spMk id="42" creationId="{9E4AF1ED-1D83-4E0D-6512-27C6754D372B}"/>
          </ac:spMkLst>
        </pc:spChg>
        <pc:picChg chg="add del mod">
          <ac:chgData name="Willy Quach" userId="54b013902347d2ba" providerId="LiveId" clId="{45A0DDBA-9A3C-4736-A342-B204AB4ED390}" dt="2022-05-31T22:17:53.017" v="10087" actId="478"/>
          <ac:picMkLst>
            <pc:docMk/>
            <pc:sldMk cId="2536809304" sldId="291"/>
            <ac:picMk id="4" creationId="{01090888-EDBB-D1BC-B34A-031CDE4679C0}"/>
          </ac:picMkLst>
        </pc:picChg>
        <pc:picChg chg="add del mod">
          <ac:chgData name="Willy Quach" userId="54b013902347d2ba" providerId="LiveId" clId="{45A0DDBA-9A3C-4736-A342-B204AB4ED390}" dt="2022-05-31T22:17:53.017" v="10087" actId="478"/>
          <ac:picMkLst>
            <pc:docMk/>
            <pc:sldMk cId="2536809304" sldId="291"/>
            <ac:picMk id="5" creationId="{7F20C60F-5189-67F9-E46C-C309590087DC}"/>
          </ac:picMkLst>
        </pc:picChg>
        <pc:picChg chg="add del mod">
          <ac:chgData name="Willy Quach" userId="54b013902347d2ba" providerId="LiveId" clId="{45A0DDBA-9A3C-4736-A342-B204AB4ED390}" dt="2022-05-31T22:17:53.017" v="10087" actId="478"/>
          <ac:picMkLst>
            <pc:docMk/>
            <pc:sldMk cId="2536809304" sldId="291"/>
            <ac:picMk id="10" creationId="{1CD2103A-EA95-48C5-F16E-60E84F498CA2}"/>
          </ac:picMkLst>
        </pc:picChg>
        <pc:picChg chg="add del mod">
          <ac:chgData name="Willy Quach" userId="54b013902347d2ba" providerId="LiveId" clId="{45A0DDBA-9A3C-4736-A342-B204AB4ED390}" dt="2022-05-31T22:17:53.017" v="10087" actId="478"/>
          <ac:picMkLst>
            <pc:docMk/>
            <pc:sldMk cId="2536809304" sldId="291"/>
            <ac:picMk id="11" creationId="{2A429D54-CF9D-3115-5AD3-69073D75F009}"/>
          </ac:picMkLst>
        </pc:picChg>
        <pc:picChg chg="add mod">
          <ac:chgData name="Willy Quach" userId="54b013902347d2ba" providerId="LiveId" clId="{45A0DDBA-9A3C-4736-A342-B204AB4ED390}" dt="2022-05-31T22:18:05.671" v="10089" actId="1076"/>
          <ac:picMkLst>
            <pc:docMk/>
            <pc:sldMk cId="2536809304" sldId="291"/>
            <ac:picMk id="18" creationId="{CA29EFEF-7A3F-7647-BB60-919D30BCE8A9}"/>
          </ac:picMkLst>
        </pc:picChg>
        <pc:picChg chg="add mod">
          <ac:chgData name="Willy Quach" userId="54b013902347d2ba" providerId="LiveId" clId="{45A0DDBA-9A3C-4736-A342-B204AB4ED390}" dt="2022-05-31T22:18:05.671" v="10089" actId="1076"/>
          <ac:picMkLst>
            <pc:docMk/>
            <pc:sldMk cId="2536809304" sldId="291"/>
            <ac:picMk id="19" creationId="{1AA7E6BB-267D-6208-B6F5-F0E96B22C1BF}"/>
          </ac:picMkLst>
        </pc:picChg>
        <pc:picChg chg="add mod">
          <ac:chgData name="Willy Quach" userId="54b013902347d2ba" providerId="LiveId" clId="{45A0DDBA-9A3C-4736-A342-B204AB4ED390}" dt="2022-05-31T22:18:05.671" v="10089" actId="1076"/>
          <ac:picMkLst>
            <pc:docMk/>
            <pc:sldMk cId="2536809304" sldId="291"/>
            <ac:picMk id="21" creationId="{26E08607-FA55-03E6-4E57-167C8BFC41C5}"/>
          </ac:picMkLst>
        </pc:picChg>
        <pc:picChg chg="add mod">
          <ac:chgData name="Willy Quach" userId="54b013902347d2ba" providerId="LiveId" clId="{45A0DDBA-9A3C-4736-A342-B204AB4ED390}" dt="2022-05-31T22:18:05.671" v="10089" actId="1076"/>
          <ac:picMkLst>
            <pc:docMk/>
            <pc:sldMk cId="2536809304" sldId="291"/>
            <ac:picMk id="22" creationId="{B187E40D-6CFB-387C-9B87-7C498A16114E}"/>
          </ac:picMkLst>
        </pc:picChg>
        <pc:picChg chg="add del mod">
          <ac:chgData name="Willy Quach" userId="54b013902347d2ba" providerId="LiveId" clId="{45A0DDBA-9A3C-4736-A342-B204AB4ED390}" dt="2022-05-31T22:18:59.008" v="10103" actId="478"/>
          <ac:picMkLst>
            <pc:docMk/>
            <pc:sldMk cId="2536809304" sldId="291"/>
            <ac:picMk id="28" creationId="{F77CAE60-D848-8289-ED1A-77B32322BC34}"/>
          </ac:picMkLst>
        </pc:picChg>
        <pc:picChg chg="add del mod">
          <ac:chgData name="Willy Quach" userId="54b013902347d2ba" providerId="LiveId" clId="{45A0DDBA-9A3C-4736-A342-B204AB4ED390}" dt="2022-05-31T22:18:17.002" v="10091" actId="478"/>
          <ac:picMkLst>
            <pc:docMk/>
            <pc:sldMk cId="2536809304" sldId="291"/>
            <ac:picMk id="30" creationId="{56998931-0A41-467D-EA93-D590BA2D3ACF}"/>
          </ac:picMkLst>
        </pc:picChg>
        <pc:picChg chg="add del mod">
          <ac:chgData name="Willy Quach" userId="54b013902347d2ba" providerId="LiveId" clId="{45A0DDBA-9A3C-4736-A342-B204AB4ED390}" dt="2022-05-31T22:18:16.570" v="10090" actId="478"/>
          <ac:picMkLst>
            <pc:docMk/>
            <pc:sldMk cId="2536809304" sldId="291"/>
            <ac:picMk id="31" creationId="{270C2C7A-4FAF-A5E4-564C-20C6BF03DF03}"/>
          </ac:picMkLst>
        </pc:picChg>
        <pc:picChg chg="add mod">
          <ac:chgData name="Willy Quach" userId="54b013902347d2ba" providerId="LiveId" clId="{45A0DDBA-9A3C-4736-A342-B204AB4ED390}" dt="2022-05-31T22:18:05.671" v="10089" actId="1076"/>
          <ac:picMkLst>
            <pc:docMk/>
            <pc:sldMk cId="2536809304" sldId="291"/>
            <ac:picMk id="33" creationId="{BC7E1C7D-DB6B-B809-5EE6-A26873A51525}"/>
          </ac:picMkLst>
        </pc:picChg>
        <pc:picChg chg="add mod">
          <ac:chgData name="Willy Quach" userId="54b013902347d2ba" providerId="LiveId" clId="{45A0DDBA-9A3C-4736-A342-B204AB4ED390}" dt="2022-05-31T22:18:05.671" v="10089" actId="1076"/>
          <ac:picMkLst>
            <pc:docMk/>
            <pc:sldMk cId="2536809304" sldId="291"/>
            <ac:picMk id="34" creationId="{B4F0BB43-8DE4-BBC0-AB0F-5FEB0E9EDB83}"/>
          </ac:picMkLst>
        </pc:picChg>
        <pc:cxnChg chg="add del mod">
          <ac:chgData name="Willy Quach" userId="54b013902347d2ba" providerId="LiveId" clId="{45A0DDBA-9A3C-4736-A342-B204AB4ED390}" dt="2022-05-31T22:17:53.017" v="10087" actId="478"/>
          <ac:cxnSpMkLst>
            <pc:docMk/>
            <pc:sldMk cId="2536809304" sldId="291"/>
            <ac:cxnSpMk id="6" creationId="{4A9352D0-0023-0FE5-03FA-4DB69C2BD1A8}"/>
          </ac:cxnSpMkLst>
        </pc:cxnChg>
        <pc:cxnChg chg="add del mod">
          <ac:chgData name="Willy Quach" userId="54b013902347d2ba" providerId="LiveId" clId="{45A0DDBA-9A3C-4736-A342-B204AB4ED390}" dt="2022-05-31T22:17:53.017" v="10087" actId="478"/>
          <ac:cxnSpMkLst>
            <pc:docMk/>
            <pc:sldMk cId="2536809304" sldId="291"/>
            <ac:cxnSpMk id="14" creationId="{CCFE3016-6A80-849C-B5D9-0EE5E0806D52}"/>
          </ac:cxnSpMkLst>
        </pc:cxnChg>
        <pc:cxnChg chg="add del mod">
          <ac:chgData name="Willy Quach" userId="54b013902347d2ba" providerId="LiveId" clId="{45A0DDBA-9A3C-4736-A342-B204AB4ED390}" dt="2022-05-31T22:17:53.017" v="10087" actId="478"/>
          <ac:cxnSpMkLst>
            <pc:docMk/>
            <pc:sldMk cId="2536809304" sldId="291"/>
            <ac:cxnSpMk id="15" creationId="{558D817A-64D4-F6B2-22AE-D1D7CFD6C997}"/>
          </ac:cxnSpMkLst>
        </pc:cxnChg>
        <pc:cxnChg chg="add mod">
          <ac:chgData name="Willy Quach" userId="54b013902347d2ba" providerId="LiveId" clId="{45A0DDBA-9A3C-4736-A342-B204AB4ED390}" dt="2022-05-31T22:39:00.614" v="10686" actId="692"/>
          <ac:cxnSpMkLst>
            <pc:docMk/>
            <pc:sldMk cId="2536809304" sldId="291"/>
            <ac:cxnSpMk id="20" creationId="{CA1D1F55-95DC-6B25-9989-8821C9E4BC3F}"/>
          </ac:cxnSpMkLst>
        </pc:cxnChg>
        <pc:cxnChg chg="add mod">
          <ac:chgData name="Willy Quach" userId="54b013902347d2ba" providerId="LiveId" clId="{45A0DDBA-9A3C-4736-A342-B204AB4ED390}" dt="2022-05-31T22:18:05.671" v="10089" actId="1076"/>
          <ac:cxnSpMkLst>
            <pc:docMk/>
            <pc:sldMk cId="2536809304" sldId="291"/>
            <ac:cxnSpMk id="29" creationId="{F8E35B3B-297A-7C0E-BB78-AAECD6C48CE9}"/>
          </ac:cxnSpMkLst>
        </pc:cxnChg>
        <pc:cxnChg chg="add mod">
          <ac:chgData name="Willy Quach" userId="54b013902347d2ba" providerId="LiveId" clId="{45A0DDBA-9A3C-4736-A342-B204AB4ED390}" dt="2022-05-31T22:43:24.592" v="11122" actId="478"/>
          <ac:cxnSpMkLst>
            <pc:docMk/>
            <pc:sldMk cId="2536809304" sldId="291"/>
            <ac:cxnSpMk id="38" creationId="{08AC2370-44D2-74FA-64DE-A57C1CA9572B}"/>
          </ac:cxnSpMkLst>
        </pc:cxnChg>
        <pc:cxnChg chg="add mod">
          <ac:chgData name="Willy Quach" userId="54b013902347d2ba" providerId="LiveId" clId="{45A0DDBA-9A3C-4736-A342-B204AB4ED390}" dt="2022-05-31T22:18:26.198" v="10094" actId="1076"/>
          <ac:cxnSpMkLst>
            <pc:docMk/>
            <pc:sldMk cId="2536809304" sldId="291"/>
            <ac:cxnSpMk id="39" creationId="{C3ED729E-A9CA-0C13-AC9F-6069D83BDF1D}"/>
          </ac:cxnSpMkLst>
        </pc:cxnChg>
      </pc:sldChg>
      <pc:sldChg chg="add del">
        <pc:chgData name="Willy Quach" userId="54b013902347d2ba" providerId="LiveId" clId="{45A0DDBA-9A3C-4736-A342-B204AB4ED390}" dt="2022-05-31T22:11:53.853" v="10027" actId="47"/>
        <pc:sldMkLst>
          <pc:docMk/>
          <pc:sldMk cId="2702053738" sldId="291"/>
        </pc:sldMkLst>
      </pc:sldChg>
      <pc:sldChg chg="addSp modSp add del mod modShow">
        <pc:chgData name="Willy Quach" userId="54b013902347d2ba" providerId="LiveId" clId="{45A0DDBA-9A3C-4736-A342-B204AB4ED390}" dt="2022-06-02T09:31:40.580" v="26227" actId="47"/>
        <pc:sldMkLst>
          <pc:docMk/>
          <pc:sldMk cId="3432070652" sldId="292"/>
        </pc:sldMkLst>
        <pc:spChg chg="mod">
          <ac:chgData name="Willy Quach" userId="54b013902347d2ba" providerId="LiveId" clId="{45A0DDBA-9A3C-4736-A342-B204AB4ED390}" dt="2022-06-01T09:15:31.823" v="16709" actId="20577"/>
          <ac:spMkLst>
            <pc:docMk/>
            <pc:sldMk cId="3432070652" sldId="292"/>
            <ac:spMk id="3" creationId="{BE7BF6D6-974E-5D8B-2587-E42B04B54BD9}"/>
          </ac:spMkLst>
        </pc:spChg>
        <pc:spChg chg="add mod">
          <ac:chgData name="Willy Quach" userId="54b013902347d2ba" providerId="LiveId" clId="{45A0DDBA-9A3C-4736-A342-B204AB4ED390}" dt="2022-06-01T05:05:10.533" v="14753" actId="1076"/>
          <ac:spMkLst>
            <pc:docMk/>
            <pc:sldMk cId="3432070652" sldId="292"/>
            <ac:spMk id="4" creationId="{6F92D32A-4F2A-16E6-BD61-0F41486B2233}"/>
          </ac:spMkLst>
        </pc:spChg>
        <pc:spChg chg="mod">
          <ac:chgData name="Willy Quach" userId="54b013902347d2ba" providerId="LiveId" clId="{45A0DDBA-9A3C-4736-A342-B204AB4ED390}" dt="2022-05-31T22:43:19.393" v="11121" actId="20577"/>
          <ac:spMkLst>
            <pc:docMk/>
            <pc:sldMk cId="3432070652" sldId="292"/>
            <ac:spMk id="37" creationId="{D250C37D-3408-8829-9345-6D96E27279A9}"/>
          </ac:spMkLst>
        </pc:spChg>
        <pc:spChg chg="mod">
          <ac:chgData name="Willy Quach" userId="54b013902347d2ba" providerId="LiveId" clId="{45A0DDBA-9A3C-4736-A342-B204AB4ED390}" dt="2022-05-31T22:41:31.235" v="10976" actId="20577"/>
          <ac:spMkLst>
            <pc:docMk/>
            <pc:sldMk cId="3432070652" sldId="292"/>
            <ac:spMk id="41" creationId="{0AAE70A1-0F9F-84DF-518F-8928ACF47568}"/>
          </ac:spMkLst>
        </pc:spChg>
        <pc:cxnChg chg="mod">
          <ac:chgData name="Willy Quach" userId="54b013902347d2ba" providerId="LiveId" clId="{45A0DDBA-9A3C-4736-A342-B204AB4ED390}" dt="2022-05-31T22:43:19.393" v="11121" actId="20577"/>
          <ac:cxnSpMkLst>
            <pc:docMk/>
            <pc:sldMk cId="3432070652" sldId="292"/>
            <ac:cxnSpMk id="38" creationId="{08AC2370-44D2-74FA-64DE-A57C1CA9572B}"/>
          </ac:cxnSpMkLst>
        </pc:cxnChg>
      </pc:sldChg>
      <pc:sldChg chg="delSp modSp add del mod ord modShow">
        <pc:chgData name="Willy Quach" userId="54b013902347d2ba" providerId="LiveId" clId="{45A0DDBA-9A3C-4736-A342-B204AB4ED390}" dt="2022-06-02T09:31:33.175" v="26221" actId="47"/>
        <pc:sldMkLst>
          <pc:docMk/>
          <pc:sldMk cId="4030739783" sldId="293"/>
        </pc:sldMkLst>
        <pc:spChg chg="mod">
          <ac:chgData name="Willy Quach" userId="54b013902347d2ba" providerId="LiveId" clId="{45A0DDBA-9A3C-4736-A342-B204AB4ED390}" dt="2022-06-01T01:44:41.556" v="14651" actId="20577"/>
          <ac:spMkLst>
            <pc:docMk/>
            <pc:sldMk cId="4030739783" sldId="293"/>
            <ac:spMk id="3" creationId="{BE7BF6D6-974E-5D8B-2587-E42B04B54BD9}"/>
          </ac:spMkLst>
        </pc:spChg>
        <pc:spChg chg="del">
          <ac:chgData name="Willy Quach" userId="54b013902347d2ba" providerId="LiveId" clId="{45A0DDBA-9A3C-4736-A342-B204AB4ED390}" dt="2022-06-01T07:50:35.348" v="15773" actId="478"/>
          <ac:spMkLst>
            <pc:docMk/>
            <pc:sldMk cId="4030739783" sldId="293"/>
            <ac:spMk id="4" creationId="{6F92D32A-4F2A-16E6-BD61-0F41486B2233}"/>
          </ac:spMkLst>
        </pc:spChg>
      </pc:sldChg>
      <pc:sldChg chg="add del mod modShow">
        <pc:chgData name="Willy Quach" userId="54b013902347d2ba" providerId="LiveId" clId="{45A0DDBA-9A3C-4736-A342-B204AB4ED390}" dt="2022-06-02T09:31:41.853" v="26228" actId="47"/>
        <pc:sldMkLst>
          <pc:docMk/>
          <pc:sldMk cId="968981910" sldId="294"/>
        </pc:sldMkLst>
      </pc:sldChg>
      <pc:sldChg chg="addSp delSp modSp new del mod ord modShow">
        <pc:chgData name="Willy Quach" userId="54b013902347d2ba" providerId="LiveId" clId="{45A0DDBA-9A3C-4736-A342-B204AB4ED390}" dt="2022-06-02T09:31:22.963" v="26217" actId="47"/>
        <pc:sldMkLst>
          <pc:docMk/>
          <pc:sldMk cId="3395514900" sldId="295"/>
        </pc:sldMkLst>
        <pc:spChg chg="mod">
          <ac:chgData name="Willy Quach" userId="54b013902347d2ba" providerId="LiveId" clId="{45A0DDBA-9A3C-4736-A342-B204AB4ED390}" dt="2022-06-01T23:05:51.725" v="20948" actId="20577"/>
          <ac:spMkLst>
            <pc:docMk/>
            <pc:sldMk cId="3395514900" sldId="295"/>
            <ac:spMk id="2" creationId="{885B95EA-E789-C6D6-D5C9-C6E32391D475}"/>
          </ac:spMkLst>
        </pc:spChg>
        <pc:spChg chg="mod">
          <ac:chgData name="Willy Quach" userId="54b013902347d2ba" providerId="LiveId" clId="{45A0DDBA-9A3C-4736-A342-B204AB4ED390}" dt="2022-06-01T23:06:21.092" v="20950" actId="27636"/>
          <ac:spMkLst>
            <pc:docMk/>
            <pc:sldMk cId="3395514900" sldId="295"/>
            <ac:spMk id="3" creationId="{0F706765-0E04-FED4-CEAF-96E46CE3E4A9}"/>
          </ac:spMkLst>
        </pc:spChg>
        <pc:spChg chg="add mod">
          <ac:chgData name="Willy Quach" userId="54b013902347d2ba" providerId="LiveId" clId="{45A0DDBA-9A3C-4736-A342-B204AB4ED390}" dt="2022-06-01T00:12:00.405" v="12886" actId="1035"/>
          <ac:spMkLst>
            <pc:docMk/>
            <pc:sldMk cId="3395514900" sldId="295"/>
            <ac:spMk id="6" creationId="{FBE6A2DA-4B77-144F-1439-319417EED51F}"/>
          </ac:spMkLst>
        </pc:spChg>
        <pc:spChg chg="add mod">
          <ac:chgData name="Willy Quach" userId="54b013902347d2ba" providerId="LiveId" clId="{45A0DDBA-9A3C-4736-A342-B204AB4ED390}" dt="2022-06-01T23:07:09.748" v="20963" actId="1076"/>
          <ac:spMkLst>
            <pc:docMk/>
            <pc:sldMk cId="3395514900" sldId="295"/>
            <ac:spMk id="7" creationId="{F826F0B2-C3BD-09F2-D79C-B159A8DB061E}"/>
          </ac:spMkLst>
        </pc:spChg>
        <pc:spChg chg="add del mod">
          <ac:chgData name="Willy Quach" userId="54b013902347d2ba" providerId="LiveId" clId="{45A0DDBA-9A3C-4736-A342-B204AB4ED390}" dt="2022-06-01T00:02:00.365" v="12404" actId="478"/>
          <ac:spMkLst>
            <pc:docMk/>
            <pc:sldMk cId="3395514900" sldId="295"/>
            <ac:spMk id="9" creationId="{5F29BBDA-C25E-D70D-C143-A25021695816}"/>
          </ac:spMkLst>
        </pc:spChg>
        <pc:spChg chg="add mod">
          <ac:chgData name="Willy Quach" userId="54b013902347d2ba" providerId="LiveId" clId="{45A0DDBA-9A3C-4736-A342-B204AB4ED390}" dt="2022-06-01T00:12:00.405" v="12886" actId="1035"/>
          <ac:spMkLst>
            <pc:docMk/>
            <pc:sldMk cId="3395514900" sldId="295"/>
            <ac:spMk id="11" creationId="{65CF4809-E4C5-9E9C-7F6B-D3CD6EBCE5A1}"/>
          </ac:spMkLst>
        </pc:spChg>
        <pc:spChg chg="add mod">
          <ac:chgData name="Willy Quach" userId="54b013902347d2ba" providerId="LiveId" clId="{45A0DDBA-9A3C-4736-A342-B204AB4ED390}" dt="2022-06-02T00:02:12.943" v="21580" actId="20577"/>
          <ac:spMkLst>
            <pc:docMk/>
            <pc:sldMk cId="3395514900" sldId="295"/>
            <ac:spMk id="16" creationId="{35DCDD39-634C-C92D-32F0-4FA69F3B181F}"/>
          </ac:spMkLst>
        </pc:spChg>
        <pc:spChg chg="add mod">
          <ac:chgData name="Willy Quach" userId="54b013902347d2ba" providerId="LiveId" clId="{45A0DDBA-9A3C-4736-A342-B204AB4ED390}" dt="2022-06-01T07:52:18.249" v="15785" actId="14100"/>
          <ac:spMkLst>
            <pc:docMk/>
            <pc:sldMk cId="3395514900" sldId="295"/>
            <ac:spMk id="17" creationId="{6088791B-510B-D128-6301-D597C3C32F3A}"/>
          </ac:spMkLst>
        </pc:spChg>
        <pc:spChg chg="add mod">
          <ac:chgData name="Willy Quach" userId="54b013902347d2ba" providerId="LiveId" clId="{45A0DDBA-9A3C-4736-A342-B204AB4ED390}" dt="2022-06-01T07:57:42.994" v="15965" actId="1076"/>
          <ac:spMkLst>
            <pc:docMk/>
            <pc:sldMk cId="3395514900" sldId="295"/>
            <ac:spMk id="18" creationId="{6CCA923E-7250-F4F9-555B-B8E2C57B575C}"/>
          </ac:spMkLst>
        </pc:spChg>
        <pc:picChg chg="add mod">
          <ac:chgData name="Willy Quach" userId="54b013902347d2ba" providerId="LiveId" clId="{45A0DDBA-9A3C-4736-A342-B204AB4ED390}" dt="2022-06-01T00:12:00.405" v="12886" actId="1035"/>
          <ac:picMkLst>
            <pc:docMk/>
            <pc:sldMk cId="3395514900" sldId="295"/>
            <ac:picMk id="4" creationId="{3F428F01-B42D-086C-4F34-E543DF93FCD5}"/>
          </ac:picMkLst>
        </pc:picChg>
        <pc:picChg chg="add mod">
          <ac:chgData name="Willy Quach" userId="54b013902347d2ba" providerId="LiveId" clId="{45A0DDBA-9A3C-4736-A342-B204AB4ED390}" dt="2022-06-01T00:12:00.405" v="12886" actId="1035"/>
          <ac:picMkLst>
            <pc:docMk/>
            <pc:sldMk cId="3395514900" sldId="295"/>
            <ac:picMk id="5" creationId="{9FB382C6-1848-D209-00EF-5F3F8527649F}"/>
          </ac:picMkLst>
        </pc:picChg>
        <pc:picChg chg="add mod">
          <ac:chgData name="Willy Quach" userId="54b013902347d2ba" providerId="LiveId" clId="{45A0DDBA-9A3C-4736-A342-B204AB4ED390}" dt="2022-06-01T00:12:00.405" v="12886" actId="1035"/>
          <ac:picMkLst>
            <pc:docMk/>
            <pc:sldMk cId="3395514900" sldId="295"/>
            <ac:picMk id="8" creationId="{E42DF0AD-65EC-38BA-B843-A9FE471D6638}"/>
          </ac:picMkLst>
        </pc:picChg>
        <pc:picChg chg="add del mod">
          <ac:chgData name="Willy Quach" userId="54b013902347d2ba" providerId="LiveId" clId="{45A0DDBA-9A3C-4736-A342-B204AB4ED390}" dt="2022-06-01T00:02:01.638" v="12405" actId="478"/>
          <ac:picMkLst>
            <pc:docMk/>
            <pc:sldMk cId="3395514900" sldId="295"/>
            <ac:picMk id="10" creationId="{4F693BBA-AE58-879D-F897-9E5880FD067F}"/>
          </ac:picMkLst>
        </pc:picChg>
        <pc:cxnChg chg="add del mod">
          <ac:chgData name="Willy Quach" userId="54b013902347d2ba" providerId="LiveId" clId="{45A0DDBA-9A3C-4736-A342-B204AB4ED390}" dt="2022-06-01T00:01:13.017" v="12401" actId="478"/>
          <ac:cxnSpMkLst>
            <pc:docMk/>
            <pc:sldMk cId="3395514900" sldId="295"/>
            <ac:cxnSpMk id="7" creationId="{19CA6A43-448B-1210-C1D5-A831C7DC1C7C}"/>
          </ac:cxnSpMkLst>
        </pc:cxnChg>
        <pc:cxnChg chg="add mod">
          <ac:chgData name="Willy Quach" userId="54b013902347d2ba" providerId="LiveId" clId="{45A0DDBA-9A3C-4736-A342-B204AB4ED390}" dt="2022-06-01T00:12:00.405" v="12886" actId="1035"/>
          <ac:cxnSpMkLst>
            <pc:docMk/>
            <pc:sldMk cId="3395514900" sldId="295"/>
            <ac:cxnSpMk id="12" creationId="{7F3AAB8D-FB61-52E6-9265-9D84F94A3CE6}"/>
          </ac:cxnSpMkLst>
        </pc:cxnChg>
      </pc:sldChg>
      <pc:sldChg chg="addSp delSp modSp new del mod ord modShow">
        <pc:chgData name="Willy Quach" userId="54b013902347d2ba" providerId="LiveId" clId="{45A0DDBA-9A3C-4736-A342-B204AB4ED390}" dt="2022-06-02T09:31:18.957" v="26214" actId="47"/>
        <pc:sldMkLst>
          <pc:docMk/>
          <pc:sldMk cId="3198032462" sldId="296"/>
        </pc:sldMkLst>
        <pc:spChg chg="mod">
          <ac:chgData name="Willy Quach" userId="54b013902347d2ba" providerId="LiveId" clId="{45A0DDBA-9A3C-4736-A342-B204AB4ED390}" dt="2022-06-02T00:28:19.101" v="22179" actId="404"/>
          <ac:spMkLst>
            <pc:docMk/>
            <pc:sldMk cId="3198032462" sldId="296"/>
            <ac:spMk id="2" creationId="{F50F0BE8-3A1D-81CB-576C-644D467F5C31}"/>
          </ac:spMkLst>
        </pc:spChg>
        <pc:spChg chg="mod">
          <ac:chgData name="Willy Quach" userId="54b013902347d2ba" providerId="LiveId" clId="{45A0DDBA-9A3C-4736-A342-B204AB4ED390}" dt="2022-06-02T05:11:45.477" v="23688" actId="20577"/>
          <ac:spMkLst>
            <pc:docMk/>
            <pc:sldMk cId="3198032462" sldId="296"/>
            <ac:spMk id="3" creationId="{C40E8B42-99A0-D170-1881-69435021650D}"/>
          </ac:spMkLst>
        </pc:spChg>
        <pc:spChg chg="add mod">
          <ac:chgData name="Willy Quach" userId="54b013902347d2ba" providerId="LiveId" clId="{45A0DDBA-9A3C-4736-A342-B204AB4ED390}" dt="2022-06-02T00:30:07.534" v="22291" actId="1038"/>
          <ac:spMkLst>
            <pc:docMk/>
            <pc:sldMk cId="3198032462" sldId="296"/>
            <ac:spMk id="6" creationId="{759083AE-581F-D37B-634A-850D8C988B4B}"/>
          </ac:spMkLst>
        </pc:spChg>
        <pc:spChg chg="add mod">
          <ac:chgData name="Willy Quach" userId="54b013902347d2ba" providerId="LiveId" clId="{45A0DDBA-9A3C-4736-A342-B204AB4ED390}" dt="2022-06-02T00:29:35.221" v="22235" actId="1036"/>
          <ac:spMkLst>
            <pc:docMk/>
            <pc:sldMk cId="3198032462" sldId="296"/>
            <ac:spMk id="8" creationId="{94F96786-AAD0-5C6F-CDDE-CC48DE466FF7}"/>
          </ac:spMkLst>
        </pc:spChg>
        <pc:spChg chg="add mod">
          <ac:chgData name="Willy Quach" userId="54b013902347d2ba" providerId="LiveId" clId="{45A0DDBA-9A3C-4736-A342-B204AB4ED390}" dt="2022-06-02T00:29:57.560" v="22256" actId="1076"/>
          <ac:spMkLst>
            <pc:docMk/>
            <pc:sldMk cId="3198032462" sldId="296"/>
            <ac:spMk id="10" creationId="{735103DF-ADAA-C5EC-3CA7-AD7CEBEA18EF}"/>
          </ac:spMkLst>
        </pc:spChg>
        <pc:spChg chg="add del mod">
          <ac:chgData name="Willy Quach" userId="54b013902347d2ba" providerId="LiveId" clId="{45A0DDBA-9A3C-4736-A342-B204AB4ED390}" dt="2022-06-01T23:07:59.047" v="20964" actId="478"/>
          <ac:spMkLst>
            <pc:docMk/>
            <pc:sldMk cId="3198032462" sldId="296"/>
            <ac:spMk id="11" creationId="{6FEB980C-F83B-13A4-6293-8F50B159B4B4}"/>
          </ac:spMkLst>
        </pc:spChg>
        <pc:spChg chg="add mod">
          <ac:chgData name="Willy Quach" userId="54b013902347d2ba" providerId="LiveId" clId="{45A0DDBA-9A3C-4736-A342-B204AB4ED390}" dt="2022-06-02T00:30:07.534" v="22291" actId="1038"/>
          <ac:spMkLst>
            <pc:docMk/>
            <pc:sldMk cId="3198032462" sldId="296"/>
            <ac:spMk id="12" creationId="{28E5706E-DAED-AB13-F807-37B34549F127}"/>
          </ac:spMkLst>
        </pc:spChg>
        <pc:spChg chg="add mod">
          <ac:chgData name="Willy Quach" userId="54b013902347d2ba" providerId="LiveId" clId="{45A0DDBA-9A3C-4736-A342-B204AB4ED390}" dt="2022-06-02T00:30:01.371" v="22257" actId="1076"/>
          <ac:spMkLst>
            <pc:docMk/>
            <pc:sldMk cId="3198032462" sldId="296"/>
            <ac:spMk id="13" creationId="{39D27BD3-A67B-C4F2-30C3-830E9AF855A7}"/>
          </ac:spMkLst>
        </pc:spChg>
        <pc:picChg chg="add mod">
          <ac:chgData name="Willy Quach" userId="54b013902347d2ba" providerId="LiveId" clId="{45A0DDBA-9A3C-4736-A342-B204AB4ED390}" dt="2022-06-02T00:30:07.534" v="22291" actId="1038"/>
          <ac:picMkLst>
            <pc:docMk/>
            <pc:sldMk cId="3198032462" sldId="296"/>
            <ac:picMk id="4" creationId="{85083B3D-E507-6FF0-F23C-0707248D46C4}"/>
          </ac:picMkLst>
        </pc:picChg>
        <pc:picChg chg="add mod">
          <ac:chgData name="Willy Quach" userId="54b013902347d2ba" providerId="LiveId" clId="{45A0DDBA-9A3C-4736-A342-B204AB4ED390}" dt="2022-06-02T00:30:07.534" v="22291" actId="1038"/>
          <ac:picMkLst>
            <pc:docMk/>
            <pc:sldMk cId="3198032462" sldId="296"/>
            <ac:picMk id="5" creationId="{FB09EB42-D388-53C6-3EAE-085462F39078}"/>
          </ac:picMkLst>
        </pc:picChg>
        <pc:picChg chg="add mod">
          <ac:chgData name="Willy Quach" userId="54b013902347d2ba" providerId="LiveId" clId="{45A0DDBA-9A3C-4736-A342-B204AB4ED390}" dt="2022-06-02T00:29:35.221" v="22235" actId="1036"/>
          <ac:picMkLst>
            <pc:docMk/>
            <pc:sldMk cId="3198032462" sldId="296"/>
            <ac:picMk id="7" creationId="{544A26F7-7DCB-AEF9-82DC-473551DE93AE}"/>
          </ac:picMkLst>
        </pc:picChg>
        <pc:cxnChg chg="add mod">
          <ac:chgData name="Willy Quach" userId="54b013902347d2ba" providerId="LiveId" clId="{45A0DDBA-9A3C-4736-A342-B204AB4ED390}" dt="2022-06-02T00:29:42.194" v="22237" actId="1076"/>
          <ac:cxnSpMkLst>
            <pc:docMk/>
            <pc:sldMk cId="3198032462" sldId="296"/>
            <ac:cxnSpMk id="9" creationId="{82D02D78-F158-83D3-B6A2-363DB0FC1518}"/>
          </ac:cxnSpMkLst>
        </pc:cxnChg>
      </pc:sldChg>
      <pc:sldChg chg="add del mod modShow">
        <pc:chgData name="Willy Quach" userId="54b013902347d2ba" providerId="LiveId" clId="{45A0DDBA-9A3C-4736-A342-B204AB4ED390}" dt="2022-06-02T09:31:44.824" v="26229" actId="47"/>
        <pc:sldMkLst>
          <pc:docMk/>
          <pc:sldMk cId="2399209450" sldId="297"/>
        </pc:sldMkLst>
      </pc:sldChg>
      <pc:sldChg chg="addSp delSp modSp new mod ord modAnim">
        <pc:chgData name="Willy Quach" userId="54b013902347d2ba" providerId="LiveId" clId="{45A0DDBA-9A3C-4736-A342-B204AB4ED390}" dt="2022-06-02T08:16:37.556" v="25470"/>
        <pc:sldMkLst>
          <pc:docMk/>
          <pc:sldMk cId="2533558400" sldId="298"/>
        </pc:sldMkLst>
        <pc:spChg chg="mod">
          <ac:chgData name="Willy Quach" userId="54b013902347d2ba" providerId="LiveId" clId="{45A0DDBA-9A3C-4736-A342-B204AB4ED390}" dt="2022-06-01T00:26:49.146" v="13628" actId="20577"/>
          <ac:spMkLst>
            <pc:docMk/>
            <pc:sldMk cId="2533558400" sldId="298"/>
            <ac:spMk id="2" creationId="{F17FCF2A-3969-2E8F-B37D-99DDDD9F2C1B}"/>
          </ac:spMkLst>
        </pc:spChg>
        <pc:spChg chg="mod">
          <ac:chgData name="Willy Quach" userId="54b013902347d2ba" providerId="LiveId" clId="{45A0DDBA-9A3C-4736-A342-B204AB4ED390}" dt="2022-06-02T02:21:19.019" v="22875" actId="20577"/>
          <ac:spMkLst>
            <pc:docMk/>
            <pc:sldMk cId="2533558400" sldId="298"/>
            <ac:spMk id="3" creationId="{C4267DE9-2F38-2254-CA89-4A1BBDBDC549}"/>
          </ac:spMkLst>
        </pc:spChg>
        <pc:spChg chg="add mod">
          <ac:chgData name="Willy Quach" userId="54b013902347d2ba" providerId="LiveId" clId="{45A0DDBA-9A3C-4736-A342-B204AB4ED390}" dt="2022-06-01T00:38:40.392" v="13869" actId="1036"/>
          <ac:spMkLst>
            <pc:docMk/>
            <pc:sldMk cId="2533558400" sldId="298"/>
            <ac:spMk id="9" creationId="{281AE911-3950-0371-C866-F5DDA4ACF882}"/>
          </ac:spMkLst>
        </pc:spChg>
        <pc:spChg chg="add mod">
          <ac:chgData name="Willy Quach" userId="54b013902347d2ba" providerId="LiveId" clId="{45A0DDBA-9A3C-4736-A342-B204AB4ED390}" dt="2022-06-01T00:38:40.392" v="13869" actId="1036"/>
          <ac:spMkLst>
            <pc:docMk/>
            <pc:sldMk cId="2533558400" sldId="298"/>
            <ac:spMk id="10" creationId="{C605DE74-531B-67DB-DE31-B26581EC0CA4}"/>
          </ac:spMkLst>
        </pc:spChg>
        <pc:spChg chg="add del mod">
          <ac:chgData name="Willy Quach" userId="54b013902347d2ba" providerId="LiveId" clId="{45A0DDBA-9A3C-4736-A342-B204AB4ED390}" dt="2022-06-01T00:34:27.321" v="13667" actId="478"/>
          <ac:spMkLst>
            <pc:docMk/>
            <pc:sldMk cId="2533558400" sldId="298"/>
            <ac:spMk id="11" creationId="{800766D6-3DEB-0D84-6651-1BA21F906DAC}"/>
          </ac:spMkLst>
        </pc:spChg>
        <pc:spChg chg="add mod">
          <ac:chgData name="Willy Quach" userId="54b013902347d2ba" providerId="LiveId" clId="{45A0DDBA-9A3C-4736-A342-B204AB4ED390}" dt="2022-06-01T00:38:40.392" v="13869" actId="1036"/>
          <ac:spMkLst>
            <pc:docMk/>
            <pc:sldMk cId="2533558400" sldId="298"/>
            <ac:spMk id="12" creationId="{B4C9EE20-238A-70E1-2741-097B79BFD904}"/>
          </ac:spMkLst>
        </pc:spChg>
        <pc:spChg chg="add mod">
          <ac:chgData name="Willy Quach" userId="54b013902347d2ba" providerId="LiveId" clId="{45A0DDBA-9A3C-4736-A342-B204AB4ED390}" dt="2022-06-01T00:38:40.392" v="13869" actId="1036"/>
          <ac:spMkLst>
            <pc:docMk/>
            <pc:sldMk cId="2533558400" sldId="298"/>
            <ac:spMk id="13" creationId="{1E7DA577-0F59-6B28-FB4E-AC95EC3A6A7C}"/>
          </ac:spMkLst>
        </pc:spChg>
        <pc:spChg chg="add del mod">
          <ac:chgData name="Willy Quach" userId="54b013902347d2ba" providerId="LiveId" clId="{45A0DDBA-9A3C-4736-A342-B204AB4ED390}" dt="2022-06-01T00:36:02.672" v="13683" actId="478"/>
          <ac:spMkLst>
            <pc:docMk/>
            <pc:sldMk cId="2533558400" sldId="298"/>
            <ac:spMk id="16" creationId="{A5F5D3AF-B44F-9F16-4CE5-BA6A3A0BDD6F}"/>
          </ac:spMkLst>
        </pc:spChg>
        <pc:spChg chg="add mod">
          <ac:chgData name="Willy Quach" userId="54b013902347d2ba" providerId="LiveId" clId="{45A0DDBA-9A3C-4736-A342-B204AB4ED390}" dt="2022-06-01T00:38:40.392" v="13869" actId="1036"/>
          <ac:spMkLst>
            <pc:docMk/>
            <pc:sldMk cId="2533558400" sldId="298"/>
            <ac:spMk id="17" creationId="{677F84E7-DCB5-0236-362F-1BE4D406E627}"/>
          </ac:spMkLst>
        </pc:spChg>
        <pc:spChg chg="add mod">
          <ac:chgData name="Willy Quach" userId="54b013902347d2ba" providerId="LiveId" clId="{45A0DDBA-9A3C-4736-A342-B204AB4ED390}" dt="2022-06-01T00:38:51.736" v="13871" actId="1076"/>
          <ac:spMkLst>
            <pc:docMk/>
            <pc:sldMk cId="2533558400" sldId="298"/>
            <ac:spMk id="22" creationId="{45BA3779-0D74-A5D6-872A-D1BD0A8EEE9C}"/>
          </ac:spMkLst>
        </pc:spChg>
        <pc:spChg chg="add mod">
          <ac:chgData name="Willy Quach" userId="54b013902347d2ba" providerId="LiveId" clId="{45A0DDBA-9A3C-4736-A342-B204AB4ED390}" dt="2022-06-01T00:38:45.876" v="13870" actId="1076"/>
          <ac:spMkLst>
            <pc:docMk/>
            <pc:sldMk cId="2533558400" sldId="298"/>
            <ac:spMk id="23" creationId="{11169567-7B01-87F0-BFB5-FC97693B69C6}"/>
          </ac:spMkLst>
        </pc:spChg>
        <pc:spChg chg="add del mod">
          <ac:chgData name="Willy Quach" userId="54b013902347d2ba" providerId="LiveId" clId="{45A0DDBA-9A3C-4736-A342-B204AB4ED390}" dt="2022-06-02T02:32:13.350" v="23127" actId="478"/>
          <ac:spMkLst>
            <pc:docMk/>
            <pc:sldMk cId="2533558400" sldId="298"/>
            <ac:spMk id="24" creationId="{67C0BCAD-0A2C-6C8C-3F4C-ABCC4A7B3C8E}"/>
          </ac:spMkLst>
        </pc:spChg>
        <pc:spChg chg="add mod">
          <ac:chgData name="Willy Quach" userId="54b013902347d2ba" providerId="LiveId" clId="{45A0DDBA-9A3C-4736-A342-B204AB4ED390}" dt="2022-06-01T07:59:59.488" v="16104" actId="1076"/>
          <ac:spMkLst>
            <pc:docMk/>
            <pc:sldMk cId="2533558400" sldId="298"/>
            <ac:spMk id="25" creationId="{9EF4152A-6EC2-792E-2DD5-847FC72871DB}"/>
          </ac:spMkLst>
        </pc:spChg>
        <pc:spChg chg="add mod">
          <ac:chgData name="Willy Quach" userId="54b013902347d2ba" providerId="LiveId" clId="{45A0DDBA-9A3C-4736-A342-B204AB4ED390}" dt="2022-06-02T05:14:04.837" v="23701" actId="113"/>
          <ac:spMkLst>
            <pc:docMk/>
            <pc:sldMk cId="2533558400" sldId="298"/>
            <ac:spMk id="26" creationId="{22F12C67-6E3F-2103-7A67-C18F7B4DF4CD}"/>
          </ac:spMkLst>
        </pc:spChg>
        <pc:spChg chg="add mod">
          <ac:chgData name="Willy Quach" userId="54b013902347d2ba" providerId="LiveId" clId="{45A0DDBA-9A3C-4736-A342-B204AB4ED390}" dt="2022-06-02T08:16:28.026" v="25468"/>
          <ac:spMkLst>
            <pc:docMk/>
            <pc:sldMk cId="2533558400" sldId="298"/>
            <ac:spMk id="27" creationId="{BA4F2611-D879-92A6-5538-5772D7A2563B}"/>
          </ac:spMkLst>
        </pc:spChg>
        <pc:spChg chg="add del mod">
          <ac:chgData name="Willy Quach" userId="54b013902347d2ba" providerId="LiveId" clId="{45A0DDBA-9A3C-4736-A342-B204AB4ED390}" dt="2022-06-01T00:48:29.126" v="13894" actId="478"/>
          <ac:spMkLst>
            <pc:docMk/>
            <pc:sldMk cId="2533558400" sldId="298"/>
            <ac:spMk id="28" creationId="{66D5A7FE-408D-8383-533E-A8A08EBE2905}"/>
          </ac:spMkLst>
        </pc:spChg>
        <pc:spChg chg="add mod">
          <ac:chgData name="Willy Quach" userId="54b013902347d2ba" providerId="LiveId" clId="{45A0DDBA-9A3C-4736-A342-B204AB4ED390}" dt="2022-06-02T08:16:28.026" v="25468"/>
          <ac:spMkLst>
            <pc:docMk/>
            <pc:sldMk cId="2533558400" sldId="298"/>
            <ac:spMk id="28" creationId="{8E84A8CF-8BE8-371B-34BF-ADFD04DF6E31}"/>
          </ac:spMkLst>
        </pc:spChg>
        <pc:spChg chg="add mod">
          <ac:chgData name="Willy Quach" userId="54b013902347d2ba" providerId="LiveId" clId="{45A0DDBA-9A3C-4736-A342-B204AB4ED390}" dt="2022-06-02T08:16:28.026" v="25468"/>
          <ac:spMkLst>
            <pc:docMk/>
            <pc:sldMk cId="2533558400" sldId="298"/>
            <ac:spMk id="29" creationId="{00F3A09E-DB16-0FE5-6108-E01329EAD711}"/>
          </ac:spMkLst>
        </pc:spChg>
        <pc:spChg chg="add mod">
          <ac:chgData name="Willy Quach" userId="54b013902347d2ba" providerId="LiveId" clId="{45A0DDBA-9A3C-4736-A342-B204AB4ED390}" dt="2022-06-01T00:48:19.251" v="13891" actId="1076"/>
          <ac:spMkLst>
            <pc:docMk/>
            <pc:sldMk cId="2533558400" sldId="298"/>
            <ac:spMk id="33" creationId="{05965E71-C1DF-96C9-2121-4AEBC92B3E08}"/>
          </ac:spMkLst>
        </pc:spChg>
        <pc:spChg chg="add mod">
          <ac:chgData name="Willy Quach" userId="54b013902347d2ba" providerId="LiveId" clId="{45A0DDBA-9A3C-4736-A342-B204AB4ED390}" dt="2022-06-01T00:50:17.699" v="13943" actId="20577"/>
          <ac:spMkLst>
            <pc:docMk/>
            <pc:sldMk cId="2533558400" sldId="298"/>
            <ac:spMk id="37" creationId="{45499A76-EE37-B479-7C0E-008FDE9D21CA}"/>
          </ac:spMkLst>
        </pc:spChg>
        <pc:spChg chg="add mod">
          <ac:chgData name="Willy Quach" userId="54b013902347d2ba" providerId="LiveId" clId="{45A0DDBA-9A3C-4736-A342-B204AB4ED390}" dt="2022-06-01T00:50:36.482" v="13945" actId="1076"/>
          <ac:spMkLst>
            <pc:docMk/>
            <pc:sldMk cId="2533558400" sldId="298"/>
            <ac:spMk id="38" creationId="{8317C4B0-24D6-F153-C788-E96705BAEC93}"/>
          </ac:spMkLst>
        </pc:spChg>
        <pc:spChg chg="add mod">
          <ac:chgData name="Willy Quach" userId="54b013902347d2ba" providerId="LiveId" clId="{45A0DDBA-9A3C-4736-A342-B204AB4ED390}" dt="2022-06-01T00:51:00.716" v="13947" actId="1076"/>
          <ac:spMkLst>
            <pc:docMk/>
            <pc:sldMk cId="2533558400" sldId="298"/>
            <ac:spMk id="39" creationId="{1F1678D5-199C-C12B-0479-73F5F111F7AE}"/>
          </ac:spMkLst>
        </pc:spChg>
        <pc:picChg chg="add mod">
          <ac:chgData name="Willy Quach" userId="54b013902347d2ba" providerId="LiveId" clId="{45A0DDBA-9A3C-4736-A342-B204AB4ED390}" dt="2022-06-01T00:38:40.392" v="13869" actId="1036"/>
          <ac:picMkLst>
            <pc:docMk/>
            <pc:sldMk cId="2533558400" sldId="298"/>
            <ac:picMk id="4" creationId="{01DB3549-5994-0B9A-6016-666DA87ABD47}"/>
          </ac:picMkLst>
        </pc:picChg>
        <pc:picChg chg="add mod">
          <ac:chgData name="Willy Quach" userId="54b013902347d2ba" providerId="LiveId" clId="{45A0DDBA-9A3C-4736-A342-B204AB4ED390}" dt="2022-06-01T00:38:40.392" v="13869" actId="1036"/>
          <ac:picMkLst>
            <pc:docMk/>
            <pc:sldMk cId="2533558400" sldId="298"/>
            <ac:picMk id="5" creationId="{D3A0C586-1AC9-DB87-93A7-EA3E51C74E20}"/>
          </ac:picMkLst>
        </pc:picChg>
        <pc:picChg chg="add del mod">
          <ac:chgData name="Willy Quach" userId="54b013902347d2ba" providerId="LiveId" clId="{45A0DDBA-9A3C-4736-A342-B204AB4ED390}" dt="2022-06-01T00:34:27.321" v="13667" actId="478"/>
          <ac:picMkLst>
            <pc:docMk/>
            <pc:sldMk cId="2533558400" sldId="298"/>
            <ac:picMk id="7" creationId="{CCA67152-C35A-779C-0AC0-BCB8021A247E}"/>
          </ac:picMkLst>
        </pc:picChg>
        <pc:picChg chg="add del mod">
          <ac:chgData name="Willy Quach" userId="54b013902347d2ba" providerId="LiveId" clId="{45A0DDBA-9A3C-4736-A342-B204AB4ED390}" dt="2022-06-01T00:34:27.321" v="13667" actId="478"/>
          <ac:picMkLst>
            <pc:docMk/>
            <pc:sldMk cId="2533558400" sldId="298"/>
            <ac:picMk id="8" creationId="{FF3780EA-F155-ABDC-92FB-513C3F1832A0}"/>
          </ac:picMkLst>
        </pc:picChg>
        <pc:picChg chg="add del mod">
          <ac:chgData name="Willy Quach" userId="54b013902347d2ba" providerId="LiveId" clId="{45A0DDBA-9A3C-4736-A342-B204AB4ED390}" dt="2022-06-01T00:34:39.149" v="13669" actId="478"/>
          <ac:picMkLst>
            <pc:docMk/>
            <pc:sldMk cId="2533558400" sldId="298"/>
            <ac:picMk id="14" creationId="{5650FE63-40DC-172C-D41C-9B735C1DABED}"/>
          </ac:picMkLst>
        </pc:picChg>
        <pc:picChg chg="add del mod">
          <ac:chgData name="Willy Quach" userId="54b013902347d2ba" providerId="LiveId" clId="{45A0DDBA-9A3C-4736-A342-B204AB4ED390}" dt="2022-06-01T00:34:38.352" v="13668" actId="478"/>
          <ac:picMkLst>
            <pc:docMk/>
            <pc:sldMk cId="2533558400" sldId="298"/>
            <ac:picMk id="15" creationId="{85AE50FA-13E1-35BB-EDAD-055EADAC0EF2}"/>
          </ac:picMkLst>
        </pc:picChg>
        <pc:picChg chg="add mod">
          <ac:chgData name="Willy Quach" userId="54b013902347d2ba" providerId="LiveId" clId="{45A0DDBA-9A3C-4736-A342-B204AB4ED390}" dt="2022-06-01T00:38:40.392" v="13869" actId="1036"/>
          <ac:picMkLst>
            <pc:docMk/>
            <pc:sldMk cId="2533558400" sldId="298"/>
            <ac:picMk id="18" creationId="{38D60A55-66EC-172B-F486-AD039AF958B9}"/>
          </ac:picMkLst>
        </pc:picChg>
        <pc:picChg chg="add mod">
          <ac:chgData name="Willy Quach" userId="54b013902347d2ba" providerId="LiveId" clId="{45A0DDBA-9A3C-4736-A342-B204AB4ED390}" dt="2022-06-01T00:38:40.392" v="13869" actId="1036"/>
          <ac:picMkLst>
            <pc:docMk/>
            <pc:sldMk cId="2533558400" sldId="298"/>
            <ac:picMk id="19" creationId="{E36B8B05-B512-5449-841C-5A3D1048C229}"/>
          </ac:picMkLst>
        </pc:picChg>
        <pc:picChg chg="add mod ord">
          <ac:chgData name="Willy Quach" userId="54b013902347d2ba" providerId="LiveId" clId="{45A0DDBA-9A3C-4736-A342-B204AB4ED390}" dt="2022-06-02T07:54:22.054" v="25251" actId="14826"/>
          <ac:picMkLst>
            <pc:docMk/>
            <pc:sldMk cId="2533558400" sldId="298"/>
            <ac:picMk id="21" creationId="{281FEB00-4C4F-F099-6E1B-6D595458E2EA}"/>
          </ac:picMkLst>
        </pc:picChg>
        <pc:picChg chg="add del mod">
          <ac:chgData name="Willy Quach" userId="54b013902347d2ba" providerId="LiveId" clId="{45A0DDBA-9A3C-4736-A342-B204AB4ED390}" dt="2022-06-01T00:47:34.802" v="13876" actId="478"/>
          <ac:picMkLst>
            <pc:docMk/>
            <pc:sldMk cId="2533558400" sldId="298"/>
            <ac:picMk id="26" creationId="{1E57EAE7-4DE8-F215-D7A9-1559E21655FE}"/>
          </ac:picMkLst>
        </pc:picChg>
        <pc:picChg chg="add del mod">
          <ac:chgData name="Willy Quach" userId="54b013902347d2ba" providerId="LiveId" clId="{45A0DDBA-9A3C-4736-A342-B204AB4ED390}" dt="2022-06-01T00:47:34.396" v="13875" actId="478"/>
          <ac:picMkLst>
            <pc:docMk/>
            <pc:sldMk cId="2533558400" sldId="298"/>
            <ac:picMk id="27" creationId="{E4A203A8-8369-0632-FF98-C7F22CFBF243}"/>
          </ac:picMkLst>
        </pc:picChg>
        <pc:picChg chg="add del mod">
          <ac:chgData name="Willy Quach" userId="54b013902347d2ba" providerId="LiveId" clId="{45A0DDBA-9A3C-4736-A342-B204AB4ED390}" dt="2022-06-01T00:48:01.505" v="13882" actId="478"/>
          <ac:picMkLst>
            <pc:docMk/>
            <pc:sldMk cId="2533558400" sldId="298"/>
            <ac:picMk id="29" creationId="{629F2818-9808-9B1D-7443-E0B536919A53}"/>
          </ac:picMkLst>
        </pc:picChg>
        <pc:picChg chg="add del mod">
          <ac:chgData name="Willy Quach" userId="54b013902347d2ba" providerId="LiveId" clId="{45A0DDBA-9A3C-4736-A342-B204AB4ED390}" dt="2022-06-01T00:48:00.068" v="13880" actId="478"/>
          <ac:picMkLst>
            <pc:docMk/>
            <pc:sldMk cId="2533558400" sldId="298"/>
            <ac:picMk id="31" creationId="{910C4F02-962F-C209-B1DD-5E507D9CD198}"/>
          </ac:picMkLst>
        </pc:picChg>
        <pc:picChg chg="add del mod">
          <ac:chgData name="Willy Quach" userId="54b013902347d2ba" providerId="LiveId" clId="{45A0DDBA-9A3C-4736-A342-B204AB4ED390}" dt="2022-06-01T00:47:59.646" v="13879" actId="478"/>
          <ac:picMkLst>
            <pc:docMk/>
            <pc:sldMk cId="2533558400" sldId="298"/>
            <ac:picMk id="32" creationId="{A636F28E-D6CA-D447-8E9A-04B30310EEEB}"/>
          </ac:picMkLst>
        </pc:picChg>
        <pc:picChg chg="add mod">
          <ac:chgData name="Willy Quach" userId="54b013902347d2ba" providerId="LiveId" clId="{45A0DDBA-9A3C-4736-A342-B204AB4ED390}" dt="2022-06-01T00:48:26.767" v="13893" actId="1076"/>
          <ac:picMkLst>
            <pc:docMk/>
            <pc:sldMk cId="2533558400" sldId="298"/>
            <ac:picMk id="35" creationId="{48AF57AD-C96B-EB63-1EA2-B5FE581B1094}"/>
          </ac:picMkLst>
        </pc:picChg>
        <pc:picChg chg="add mod">
          <ac:chgData name="Willy Quach" userId="54b013902347d2ba" providerId="LiveId" clId="{45A0DDBA-9A3C-4736-A342-B204AB4ED390}" dt="2022-06-01T00:48:26.767" v="13893" actId="1076"/>
          <ac:picMkLst>
            <pc:docMk/>
            <pc:sldMk cId="2533558400" sldId="298"/>
            <ac:picMk id="36" creationId="{E6D82DAB-0E41-47DA-FDAC-C395676AD566}"/>
          </ac:picMkLst>
        </pc:picChg>
        <pc:cxnChg chg="add mod">
          <ac:chgData name="Willy Quach" userId="54b013902347d2ba" providerId="LiveId" clId="{45A0DDBA-9A3C-4736-A342-B204AB4ED390}" dt="2022-06-01T00:38:40.392" v="13869" actId="1036"/>
          <ac:cxnSpMkLst>
            <pc:docMk/>
            <pc:sldMk cId="2533558400" sldId="298"/>
            <ac:cxnSpMk id="6" creationId="{4B918610-05A6-548E-E127-8CB057BE83EC}"/>
          </ac:cxnSpMkLst>
        </pc:cxnChg>
        <pc:cxnChg chg="add del mod">
          <ac:chgData name="Willy Quach" userId="54b013902347d2ba" providerId="LiveId" clId="{45A0DDBA-9A3C-4736-A342-B204AB4ED390}" dt="2022-06-01T00:48:02.271" v="13883" actId="478"/>
          <ac:cxnSpMkLst>
            <pc:docMk/>
            <pc:sldMk cId="2533558400" sldId="298"/>
            <ac:cxnSpMk id="25" creationId="{DB151025-3BFA-88B7-C733-465C11897F44}"/>
          </ac:cxnSpMkLst>
        </pc:cxnChg>
        <pc:cxnChg chg="add del mod">
          <ac:chgData name="Willy Quach" userId="54b013902347d2ba" providerId="LiveId" clId="{45A0DDBA-9A3C-4736-A342-B204AB4ED390}" dt="2022-06-01T00:48:00.880" v="13881" actId="478"/>
          <ac:cxnSpMkLst>
            <pc:docMk/>
            <pc:sldMk cId="2533558400" sldId="298"/>
            <ac:cxnSpMk id="30" creationId="{1CB15446-FDAD-38F8-DAA4-DD7A1B7E4C53}"/>
          </ac:cxnSpMkLst>
        </pc:cxnChg>
        <pc:cxnChg chg="add mod">
          <ac:chgData name="Willy Quach" userId="54b013902347d2ba" providerId="LiveId" clId="{45A0DDBA-9A3C-4736-A342-B204AB4ED390}" dt="2022-06-01T00:48:07.271" v="13885" actId="1076"/>
          <ac:cxnSpMkLst>
            <pc:docMk/>
            <pc:sldMk cId="2533558400" sldId="298"/>
            <ac:cxnSpMk id="34" creationId="{2DEEFD04-276D-8065-1130-D4094C180955}"/>
          </ac:cxnSpMkLst>
        </pc:cxnChg>
      </pc:sldChg>
      <pc:sldChg chg="addSp delSp modSp add mod ord modAnim">
        <pc:chgData name="Willy Quach" userId="54b013902347d2ba" providerId="LiveId" clId="{45A0DDBA-9A3C-4736-A342-B204AB4ED390}" dt="2022-06-02T08:54:12.072" v="25736"/>
        <pc:sldMkLst>
          <pc:docMk/>
          <pc:sldMk cId="2297342691" sldId="299"/>
        </pc:sldMkLst>
        <pc:spChg chg="mod">
          <ac:chgData name="Willy Quach" userId="54b013902347d2ba" providerId="LiveId" clId="{45A0DDBA-9A3C-4736-A342-B204AB4ED390}" dt="2022-06-02T02:21:23.216" v="22877" actId="20577"/>
          <ac:spMkLst>
            <pc:docMk/>
            <pc:sldMk cId="2297342691" sldId="299"/>
            <ac:spMk id="3" creationId="{C4267DE9-2F38-2254-CA89-4A1BBDBDC549}"/>
          </ac:spMkLst>
        </pc:spChg>
        <pc:spChg chg="mod">
          <ac:chgData name="Willy Quach" userId="54b013902347d2ba" providerId="LiveId" clId="{45A0DDBA-9A3C-4736-A342-B204AB4ED390}" dt="2022-06-01T00:51:34.469" v="13974" actId="1036"/>
          <ac:spMkLst>
            <pc:docMk/>
            <pc:sldMk cId="2297342691" sldId="299"/>
            <ac:spMk id="9" creationId="{281AE911-3950-0371-C866-F5DDA4ACF882}"/>
          </ac:spMkLst>
        </pc:spChg>
        <pc:spChg chg="mod">
          <ac:chgData name="Willy Quach" userId="54b013902347d2ba" providerId="LiveId" clId="{45A0DDBA-9A3C-4736-A342-B204AB4ED390}" dt="2022-06-01T00:51:34.469" v="13974" actId="1036"/>
          <ac:spMkLst>
            <pc:docMk/>
            <pc:sldMk cId="2297342691" sldId="299"/>
            <ac:spMk id="10" creationId="{C605DE74-531B-67DB-DE31-B26581EC0CA4}"/>
          </ac:spMkLst>
        </pc:spChg>
        <pc:spChg chg="del mod">
          <ac:chgData name="Willy Quach" userId="54b013902347d2ba" providerId="LiveId" clId="{45A0DDBA-9A3C-4736-A342-B204AB4ED390}" dt="2022-06-02T05:14:14.468" v="23704" actId="478"/>
          <ac:spMkLst>
            <pc:docMk/>
            <pc:sldMk cId="2297342691" sldId="299"/>
            <ac:spMk id="24" creationId="{67C0BCAD-0A2C-6C8C-3F4C-ABCC4A7B3C8E}"/>
          </ac:spMkLst>
        </pc:spChg>
        <pc:spChg chg="mod">
          <ac:chgData name="Willy Quach" userId="54b013902347d2ba" providerId="LiveId" clId="{45A0DDBA-9A3C-4736-A342-B204AB4ED390}" dt="2022-06-01T23:11:32.204" v="21043" actId="1076"/>
          <ac:spMkLst>
            <pc:docMk/>
            <pc:sldMk cId="2297342691" sldId="299"/>
            <ac:spMk id="28" creationId="{66D5A7FE-408D-8383-533E-A8A08EBE2905}"/>
          </ac:spMkLst>
        </pc:spChg>
        <pc:spChg chg="del mod">
          <ac:chgData name="Willy Quach" userId="54b013902347d2ba" providerId="LiveId" clId="{45A0DDBA-9A3C-4736-A342-B204AB4ED390}" dt="2022-06-02T07:52:05.631" v="25218" actId="478"/>
          <ac:spMkLst>
            <pc:docMk/>
            <pc:sldMk cId="2297342691" sldId="299"/>
            <ac:spMk id="33" creationId="{05965E71-C1DF-96C9-2121-4AEBC92B3E08}"/>
          </ac:spMkLst>
        </pc:spChg>
        <pc:spChg chg="add del mod">
          <ac:chgData name="Willy Quach" userId="54b013902347d2ba" providerId="LiveId" clId="{45A0DDBA-9A3C-4736-A342-B204AB4ED390}" dt="2022-06-02T07:52:05.631" v="25218" actId="478"/>
          <ac:spMkLst>
            <pc:docMk/>
            <pc:sldMk cId="2297342691" sldId="299"/>
            <ac:spMk id="34" creationId="{6EE41B40-F9BC-F25B-C2B0-A0C891B90EBC}"/>
          </ac:spMkLst>
        </pc:spChg>
        <pc:spChg chg="add del mod">
          <ac:chgData name="Willy Quach" userId="54b013902347d2ba" providerId="LiveId" clId="{45A0DDBA-9A3C-4736-A342-B204AB4ED390}" dt="2022-06-02T07:52:12.790" v="25219" actId="478"/>
          <ac:spMkLst>
            <pc:docMk/>
            <pc:sldMk cId="2297342691" sldId="299"/>
            <ac:spMk id="35" creationId="{FA3F1B71-575A-3646-B108-0E198644CB58}"/>
          </ac:spMkLst>
        </pc:spChg>
        <pc:spChg chg="add mod">
          <ac:chgData name="Willy Quach" userId="54b013902347d2ba" providerId="LiveId" clId="{45A0DDBA-9A3C-4736-A342-B204AB4ED390}" dt="2022-06-02T05:14:14.768" v="23705"/>
          <ac:spMkLst>
            <pc:docMk/>
            <pc:sldMk cId="2297342691" sldId="299"/>
            <ac:spMk id="36" creationId="{5E3BA3A7-6447-819F-7659-92F9492C2590}"/>
          </ac:spMkLst>
        </pc:spChg>
        <pc:spChg chg="add del mod">
          <ac:chgData name="Willy Quach" userId="54b013902347d2ba" providerId="LiveId" clId="{45A0DDBA-9A3C-4736-A342-B204AB4ED390}" dt="2022-06-01T00:52:32.541" v="14003" actId="478"/>
          <ac:spMkLst>
            <pc:docMk/>
            <pc:sldMk cId="2297342691" sldId="299"/>
            <ac:spMk id="36" creationId="{AB351B74-C527-6B05-4F49-EC2F46FDEC9D}"/>
          </ac:spMkLst>
        </pc:spChg>
        <pc:spChg chg="add del mod">
          <ac:chgData name="Willy Quach" userId="54b013902347d2ba" providerId="LiveId" clId="{45A0DDBA-9A3C-4736-A342-B204AB4ED390}" dt="2022-06-02T07:52:12.790" v="25219" actId="478"/>
          <ac:spMkLst>
            <pc:docMk/>
            <pc:sldMk cId="2297342691" sldId="299"/>
            <ac:spMk id="37" creationId="{DC7322DF-98C3-A9A2-E917-8A9F0107351A}"/>
          </ac:spMkLst>
        </pc:spChg>
        <pc:picChg chg="add del ord">
          <ac:chgData name="Willy Quach" userId="54b013902347d2ba" providerId="LiveId" clId="{45A0DDBA-9A3C-4736-A342-B204AB4ED390}" dt="2022-06-02T07:56:39.296" v="25261" actId="167"/>
          <ac:picMkLst>
            <pc:docMk/>
            <pc:sldMk cId="2297342691" sldId="299"/>
            <ac:picMk id="21" creationId="{281FEB00-4C4F-F099-6E1B-6D595458E2EA}"/>
          </ac:picMkLst>
        </pc:picChg>
        <pc:picChg chg="mod">
          <ac:chgData name="Willy Quach" userId="54b013902347d2ba" providerId="LiveId" clId="{45A0DDBA-9A3C-4736-A342-B204AB4ED390}" dt="2022-06-01T00:51:47.324" v="13998" actId="1036"/>
          <ac:picMkLst>
            <pc:docMk/>
            <pc:sldMk cId="2297342691" sldId="299"/>
            <ac:picMk id="26" creationId="{1E57EAE7-4DE8-F215-D7A9-1559E21655FE}"/>
          </ac:picMkLst>
        </pc:picChg>
        <pc:picChg chg="mod">
          <ac:chgData name="Willy Quach" userId="54b013902347d2ba" providerId="LiveId" clId="{45A0DDBA-9A3C-4736-A342-B204AB4ED390}" dt="2022-06-01T00:51:47.324" v="13998" actId="1036"/>
          <ac:picMkLst>
            <pc:docMk/>
            <pc:sldMk cId="2297342691" sldId="299"/>
            <ac:picMk id="27" creationId="{E4A203A8-8369-0632-FF98-C7F22CFBF243}"/>
          </ac:picMkLst>
        </pc:picChg>
        <pc:picChg chg="del mod">
          <ac:chgData name="Willy Quach" userId="54b013902347d2ba" providerId="LiveId" clId="{45A0DDBA-9A3C-4736-A342-B204AB4ED390}" dt="2022-06-02T07:52:12.790" v="25219" actId="478"/>
          <ac:picMkLst>
            <pc:docMk/>
            <pc:sldMk cId="2297342691" sldId="299"/>
            <ac:picMk id="29" creationId="{629F2818-9808-9B1D-7443-E0B536919A53}"/>
          </ac:picMkLst>
        </pc:picChg>
        <pc:picChg chg="del mod">
          <ac:chgData name="Willy Quach" userId="54b013902347d2ba" providerId="LiveId" clId="{45A0DDBA-9A3C-4736-A342-B204AB4ED390}" dt="2022-06-02T07:52:05.631" v="25218" actId="478"/>
          <ac:picMkLst>
            <pc:docMk/>
            <pc:sldMk cId="2297342691" sldId="299"/>
            <ac:picMk id="31" creationId="{910C4F02-962F-C209-B1DD-5E507D9CD198}"/>
          </ac:picMkLst>
        </pc:picChg>
        <pc:picChg chg="del mod">
          <ac:chgData name="Willy Quach" userId="54b013902347d2ba" providerId="LiveId" clId="{45A0DDBA-9A3C-4736-A342-B204AB4ED390}" dt="2022-06-02T07:52:05.631" v="25218" actId="478"/>
          <ac:picMkLst>
            <pc:docMk/>
            <pc:sldMk cId="2297342691" sldId="299"/>
            <ac:picMk id="32" creationId="{A636F28E-D6CA-D447-8E9A-04B30310EEEB}"/>
          </ac:picMkLst>
        </pc:picChg>
        <pc:picChg chg="add del mod">
          <ac:chgData name="Willy Quach" userId="54b013902347d2ba" providerId="LiveId" clId="{45A0DDBA-9A3C-4736-A342-B204AB4ED390}" dt="2022-06-02T07:54:34.111" v="25255" actId="478"/>
          <ac:picMkLst>
            <pc:docMk/>
            <pc:sldMk cId="2297342691" sldId="299"/>
            <ac:picMk id="38" creationId="{39A64926-698F-A908-FFC7-FB20B20571B0}"/>
          </ac:picMkLst>
        </pc:picChg>
        <pc:picChg chg="add del mod">
          <ac:chgData name="Willy Quach" userId="54b013902347d2ba" providerId="LiveId" clId="{45A0DDBA-9A3C-4736-A342-B204AB4ED390}" dt="2022-06-02T07:54:15.722" v="25246"/>
          <ac:picMkLst>
            <pc:docMk/>
            <pc:sldMk cId="2297342691" sldId="299"/>
            <ac:picMk id="39" creationId="{50176B3C-D035-F895-AD8D-9E2EE3D90200}"/>
          </ac:picMkLst>
        </pc:picChg>
        <pc:picChg chg="add mod">
          <ac:chgData name="Willy Quach" userId="54b013902347d2ba" providerId="LiveId" clId="{45A0DDBA-9A3C-4736-A342-B204AB4ED390}" dt="2022-06-02T07:55:36.834" v="25258" actId="1076"/>
          <ac:picMkLst>
            <pc:docMk/>
            <pc:sldMk cId="2297342691" sldId="299"/>
            <ac:picMk id="40" creationId="{7D2316B7-CC94-9917-7D57-02D2F54C6D89}"/>
          </ac:picMkLst>
        </pc:picChg>
        <pc:picChg chg="add mod">
          <ac:chgData name="Willy Quach" userId="54b013902347d2ba" providerId="LiveId" clId="{45A0DDBA-9A3C-4736-A342-B204AB4ED390}" dt="2022-06-02T07:57:18.252" v="25269" actId="1076"/>
          <ac:picMkLst>
            <pc:docMk/>
            <pc:sldMk cId="2297342691" sldId="299"/>
            <ac:picMk id="42" creationId="{458FFBD7-04F5-978A-C662-552BFF003804}"/>
          </ac:picMkLst>
        </pc:picChg>
        <pc:cxnChg chg="del mod">
          <ac:chgData name="Willy Quach" userId="54b013902347d2ba" providerId="LiveId" clId="{45A0DDBA-9A3C-4736-A342-B204AB4ED390}" dt="2022-06-02T07:52:12.790" v="25219" actId="478"/>
          <ac:cxnSpMkLst>
            <pc:docMk/>
            <pc:sldMk cId="2297342691" sldId="299"/>
            <ac:cxnSpMk id="25" creationId="{DB151025-3BFA-88B7-C733-465C11897F44}"/>
          </ac:cxnSpMkLst>
        </pc:cxnChg>
        <pc:cxnChg chg="del mod">
          <ac:chgData name="Willy Quach" userId="54b013902347d2ba" providerId="LiveId" clId="{45A0DDBA-9A3C-4736-A342-B204AB4ED390}" dt="2022-06-02T07:52:05.631" v="25218" actId="478"/>
          <ac:cxnSpMkLst>
            <pc:docMk/>
            <pc:sldMk cId="2297342691" sldId="299"/>
            <ac:cxnSpMk id="30" creationId="{1CB15446-FDAD-38F8-DAA4-DD7A1B7E4C53}"/>
          </ac:cxnSpMkLst>
        </pc:cxnChg>
        <pc:cxnChg chg="add mod">
          <ac:chgData name="Willy Quach" userId="54b013902347d2ba" providerId="LiveId" clId="{45A0DDBA-9A3C-4736-A342-B204AB4ED390}" dt="2022-06-02T07:56:50.385" v="25265" actId="14100"/>
          <ac:cxnSpMkLst>
            <pc:docMk/>
            <pc:sldMk cId="2297342691" sldId="299"/>
            <ac:cxnSpMk id="41" creationId="{F790D1CD-4F4E-361A-DB60-41A95DE3C4C0}"/>
          </ac:cxnSpMkLst>
        </pc:cxnChg>
      </pc:sldChg>
      <pc:sldChg chg="addSp delSp modSp add mod ord modAnim">
        <pc:chgData name="Willy Quach" userId="54b013902347d2ba" providerId="LiveId" clId="{45A0DDBA-9A3C-4736-A342-B204AB4ED390}" dt="2022-06-02T07:54:21.305" v="25250" actId="478"/>
        <pc:sldMkLst>
          <pc:docMk/>
          <pc:sldMk cId="3843959" sldId="300"/>
        </pc:sldMkLst>
        <pc:spChg chg="mod">
          <ac:chgData name="Willy Quach" userId="54b013902347d2ba" providerId="LiveId" clId="{45A0DDBA-9A3C-4736-A342-B204AB4ED390}" dt="2022-06-02T02:21:21.457" v="22876" actId="20577"/>
          <ac:spMkLst>
            <pc:docMk/>
            <pc:sldMk cId="3843959" sldId="300"/>
            <ac:spMk id="3" creationId="{C4267DE9-2F38-2254-CA89-4A1BBDBDC549}"/>
          </ac:spMkLst>
        </pc:spChg>
        <pc:spChg chg="mod">
          <ac:chgData name="Willy Quach" userId="54b013902347d2ba" providerId="LiveId" clId="{45A0DDBA-9A3C-4736-A342-B204AB4ED390}" dt="2022-06-01T01:00:07.258" v="14014" actId="20577"/>
          <ac:spMkLst>
            <pc:docMk/>
            <pc:sldMk cId="3843959" sldId="300"/>
            <ac:spMk id="10" creationId="{C605DE74-531B-67DB-DE31-B26581EC0CA4}"/>
          </ac:spMkLst>
        </pc:spChg>
        <pc:spChg chg="mod">
          <ac:chgData name="Willy Quach" userId="54b013902347d2ba" providerId="LiveId" clId="{45A0DDBA-9A3C-4736-A342-B204AB4ED390}" dt="2022-06-01T23:12:11.349" v="21048" actId="313"/>
          <ac:spMkLst>
            <pc:docMk/>
            <pc:sldMk cId="3843959" sldId="300"/>
            <ac:spMk id="12" creationId="{B4C9EE20-238A-70E1-2741-097B79BFD904}"/>
          </ac:spMkLst>
        </pc:spChg>
        <pc:spChg chg="del">
          <ac:chgData name="Willy Quach" userId="54b013902347d2ba" providerId="LiveId" clId="{45A0DDBA-9A3C-4736-A342-B204AB4ED390}" dt="2022-06-02T02:32:10.220" v="23125" actId="478"/>
          <ac:spMkLst>
            <pc:docMk/>
            <pc:sldMk cId="3843959" sldId="300"/>
            <ac:spMk id="24" creationId="{67C0BCAD-0A2C-6C8C-3F4C-ABCC4A7B3C8E}"/>
          </ac:spMkLst>
        </pc:spChg>
        <pc:spChg chg="add mod">
          <ac:chgData name="Willy Quach" userId="54b013902347d2ba" providerId="LiveId" clId="{45A0DDBA-9A3C-4736-A342-B204AB4ED390}" dt="2022-06-01T08:00:15.564" v="16105"/>
          <ac:spMkLst>
            <pc:docMk/>
            <pc:sldMk cId="3843959" sldId="300"/>
            <ac:spMk id="25" creationId="{555E0736-45A9-D42F-1F77-F7C32B1911AE}"/>
          </ac:spMkLst>
        </pc:spChg>
        <pc:spChg chg="add del mod">
          <ac:chgData name="Willy Quach" userId="54b013902347d2ba" providerId="LiveId" clId="{45A0DDBA-9A3C-4736-A342-B204AB4ED390}" dt="2022-06-02T05:14:10.821" v="23702" actId="478"/>
          <ac:spMkLst>
            <pc:docMk/>
            <pc:sldMk cId="3843959" sldId="300"/>
            <ac:spMk id="26" creationId="{8A8F3CE1-3DD4-CF0D-1314-DC7EFBA0DBAB}"/>
          </ac:spMkLst>
        </pc:spChg>
        <pc:spChg chg="add mod">
          <ac:chgData name="Willy Quach" userId="54b013902347d2ba" providerId="LiveId" clId="{45A0DDBA-9A3C-4736-A342-B204AB4ED390}" dt="2022-06-02T05:14:11.106" v="23703"/>
          <ac:spMkLst>
            <pc:docMk/>
            <pc:sldMk cId="3843959" sldId="300"/>
            <ac:spMk id="27" creationId="{471DADF8-D05B-D6AC-E7E8-9854F7095719}"/>
          </ac:spMkLst>
        </pc:spChg>
        <pc:spChg chg="mod">
          <ac:chgData name="Willy Quach" userId="54b013902347d2ba" providerId="LiveId" clId="{45A0DDBA-9A3C-4736-A342-B204AB4ED390}" dt="2022-06-01T01:00:08.680" v="14015" actId="20577"/>
          <ac:spMkLst>
            <pc:docMk/>
            <pc:sldMk cId="3843959" sldId="300"/>
            <ac:spMk id="37" creationId="{45499A76-EE37-B479-7C0E-008FDE9D21CA}"/>
          </ac:spMkLst>
        </pc:spChg>
        <pc:picChg chg="mod">
          <ac:chgData name="Willy Quach" userId="54b013902347d2ba" providerId="LiveId" clId="{45A0DDBA-9A3C-4736-A342-B204AB4ED390}" dt="2022-06-01T01:00:00.149" v="14013" actId="14826"/>
          <ac:picMkLst>
            <pc:docMk/>
            <pc:sldMk cId="3843959" sldId="300"/>
            <ac:picMk id="5" creationId="{D3A0C586-1AC9-DB87-93A7-EA3E51C74E20}"/>
          </ac:picMkLst>
        </pc:picChg>
        <pc:picChg chg="add del">
          <ac:chgData name="Willy Quach" userId="54b013902347d2ba" providerId="LiveId" clId="{45A0DDBA-9A3C-4736-A342-B204AB4ED390}" dt="2022-06-02T07:54:21.305" v="25250" actId="478"/>
          <ac:picMkLst>
            <pc:docMk/>
            <pc:sldMk cId="3843959" sldId="300"/>
            <ac:picMk id="21" creationId="{281FEB00-4C4F-F099-6E1B-6D595458E2EA}"/>
          </ac:picMkLst>
        </pc:picChg>
        <pc:picChg chg="add del mod">
          <ac:chgData name="Willy Quach" userId="54b013902347d2ba" providerId="LiveId" clId="{45A0DDBA-9A3C-4736-A342-B204AB4ED390}" dt="2022-06-02T07:54:19.702" v="25249"/>
          <ac:picMkLst>
            <pc:docMk/>
            <pc:sldMk cId="3843959" sldId="300"/>
            <ac:picMk id="28" creationId="{7E1CEA7A-D826-DF08-0133-1F78673CBC65}"/>
          </ac:picMkLst>
        </pc:picChg>
      </pc:sldChg>
      <pc:sldChg chg="addSp delSp modSp add mod ord modAnim">
        <pc:chgData name="Willy Quach" userId="54b013902347d2ba" providerId="LiveId" clId="{45A0DDBA-9A3C-4736-A342-B204AB4ED390}" dt="2022-06-02T09:26:05.877" v="26206"/>
        <pc:sldMkLst>
          <pc:docMk/>
          <pc:sldMk cId="2408000153" sldId="301"/>
        </pc:sldMkLst>
        <pc:spChg chg="mod">
          <ac:chgData name="Willy Quach" userId="54b013902347d2ba" providerId="LiveId" clId="{45A0DDBA-9A3C-4736-A342-B204AB4ED390}" dt="2022-06-01T08:48:40.381" v="16141" actId="20577"/>
          <ac:spMkLst>
            <pc:docMk/>
            <pc:sldMk cId="2408000153" sldId="301"/>
            <ac:spMk id="2" creationId="{F17FCF2A-3969-2E8F-B37D-99DDDD9F2C1B}"/>
          </ac:spMkLst>
        </pc:spChg>
        <pc:spChg chg="mod">
          <ac:chgData name="Willy Quach" userId="54b013902347d2ba" providerId="LiveId" clId="{45A0DDBA-9A3C-4736-A342-B204AB4ED390}" dt="2022-06-02T02:21:25.607" v="22878" actId="20577"/>
          <ac:spMkLst>
            <pc:docMk/>
            <pc:sldMk cId="2408000153" sldId="301"/>
            <ac:spMk id="3" creationId="{C4267DE9-2F38-2254-CA89-4A1BBDBDC549}"/>
          </ac:spMkLst>
        </pc:spChg>
        <pc:spChg chg="add mod">
          <ac:chgData name="Willy Quach" userId="54b013902347d2ba" providerId="LiveId" clId="{45A0DDBA-9A3C-4736-A342-B204AB4ED390}" dt="2022-06-02T09:25:44.183" v="26203" actId="692"/>
          <ac:spMkLst>
            <pc:docMk/>
            <pc:sldMk cId="2408000153" sldId="301"/>
            <ac:spMk id="5" creationId="{83E88F58-737A-2C47-5DD9-395D7698562A}"/>
          </ac:spMkLst>
        </pc:spChg>
        <pc:spChg chg="add mod">
          <ac:chgData name="Willy Quach" userId="54b013902347d2ba" providerId="LiveId" clId="{45A0DDBA-9A3C-4736-A342-B204AB4ED390}" dt="2022-06-01T08:52:03.406" v="16241" actId="1036"/>
          <ac:spMkLst>
            <pc:docMk/>
            <pc:sldMk cId="2408000153" sldId="301"/>
            <ac:spMk id="7" creationId="{FD84B82A-24EF-93F6-0671-94973F13C149}"/>
          </ac:spMkLst>
        </pc:spChg>
        <pc:spChg chg="add mod">
          <ac:chgData name="Willy Quach" userId="54b013902347d2ba" providerId="LiveId" clId="{45A0DDBA-9A3C-4736-A342-B204AB4ED390}" dt="2022-06-01T23:17:07.111" v="21259" actId="1076"/>
          <ac:spMkLst>
            <pc:docMk/>
            <pc:sldMk cId="2408000153" sldId="301"/>
            <ac:spMk id="8" creationId="{D593C837-C5DB-7416-D5EF-095AE75F81A4}"/>
          </ac:spMkLst>
        </pc:spChg>
        <pc:spChg chg="mod">
          <ac:chgData name="Willy Quach" userId="54b013902347d2ba" providerId="LiveId" clId="{45A0DDBA-9A3C-4736-A342-B204AB4ED390}" dt="2022-06-01T08:49:03.759" v="16148" actId="20577"/>
          <ac:spMkLst>
            <pc:docMk/>
            <pc:sldMk cId="2408000153" sldId="301"/>
            <ac:spMk id="10" creationId="{C605DE74-531B-67DB-DE31-B26581EC0CA4}"/>
          </ac:spMkLst>
        </pc:spChg>
        <pc:spChg chg="del mod">
          <ac:chgData name="Willy Quach" userId="54b013902347d2ba" providerId="LiveId" clId="{45A0DDBA-9A3C-4736-A342-B204AB4ED390}" dt="2022-06-01T08:50:45.910" v="16173" actId="478"/>
          <ac:spMkLst>
            <pc:docMk/>
            <pc:sldMk cId="2408000153" sldId="301"/>
            <ac:spMk id="22" creationId="{45BA3779-0D74-A5D6-872A-D1BD0A8EEE9C}"/>
          </ac:spMkLst>
        </pc:spChg>
        <pc:spChg chg="del">
          <ac:chgData name="Willy Quach" userId="54b013902347d2ba" providerId="LiveId" clId="{45A0DDBA-9A3C-4736-A342-B204AB4ED390}" dt="2022-06-01T08:55:26.297" v="16297" actId="478"/>
          <ac:spMkLst>
            <pc:docMk/>
            <pc:sldMk cId="2408000153" sldId="301"/>
            <ac:spMk id="24" creationId="{67C0BCAD-0A2C-6C8C-3F4C-ABCC4A7B3C8E}"/>
          </ac:spMkLst>
        </pc:spChg>
        <pc:spChg chg="add del mod">
          <ac:chgData name="Willy Quach" userId="54b013902347d2ba" providerId="LiveId" clId="{45A0DDBA-9A3C-4736-A342-B204AB4ED390}" dt="2022-06-02T05:14:18.279" v="23706" actId="478"/>
          <ac:spMkLst>
            <pc:docMk/>
            <pc:sldMk cId="2408000153" sldId="301"/>
            <ac:spMk id="27" creationId="{9A677356-CA8D-43DB-82CD-D269760BE40F}"/>
          </ac:spMkLst>
        </pc:spChg>
        <pc:spChg chg="add mod">
          <ac:chgData name="Willy Quach" userId="54b013902347d2ba" providerId="LiveId" clId="{45A0DDBA-9A3C-4736-A342-B204AB4ED390}" dt="2022-06-02T05:14:18.563" v="23707"/>
          <ac:spMkLst>
            <pc:docMk/>
            <pc:sldMk cId="2408000153" sldId="301"/>
            <ac:spMk id="28" creationId="{7C9E46D2-23CD-694F-E724-DBFF079E0B05}"/>
          </ac:spMkLst>
        </pc:spChg>
        <pc:spChg chg="add mod">
          <ac:chgData name="Willy Quach" userId="54b013902347d2ba" providerId="LiveId" clId="{45A0DDBA-9A3C-4736-A342-B204AB4ED390}" dt="2022-06-01T08:52:04.170" v="16242"/>
          <ac:spMkLst>
            <pc:docMk/>
            <pc:sldMk cId="2408000153" sldId="301"/>
            <ac:spMk id="29" creationId="{20608F74-D795-53FF-23CC-DAA811FE2E41}"/>
          </ac:spMkLst>
        </pc:spChg>
        <pc:spChg chg="add del mod">
          <ac:chgData name="Willy Quach" userId="54b013902347d2ba" providerId="LiveId" clId="{45A0DDBA-9A3C-4736-A342-B204AB4ED390}" dt="2022-06-01T09:08:59.083" v="16602" actId="478"/>
          <ac:spMkLst>
            <pc:docMk/>
            <pc:sldMk cId="2408000153" sldId="301"/>
            <ac:spMk id="30" creationId="{3221A5F4-1BEF-5495-1BA3-B5C58AE3857B}"/>
          </ac:spMkLst>
        </pc:spChg>
        <pc:spChg chg="add del mod">
          <ac:chgData name="Willy Quach" userId="54b013902347d2ba" providerId="LiveId" clId="{45A0DDBA-9A3C-4736-A342-B204AB4ED390}" dt="2022-06-02T02:33:07.402" v="23129" actId="478"/>
          <ac:spMkLst>
            <pc:docMk/>
            <pc:sldMk cId="2408000153" sldId="301"/>
            <ac:spMk id="31" creationId="{0AA91CD9-9556-AE49-B733-D81B834DA78F}"/>
          </ac:spMkLst>
        </pc:spChg>
        <pc:spChg chg="add mod">
          <ac:chgData name="Willy Quach" userId="54b013902347d2ba" providerId="LiveId" clId="{45A0DDBA-9A3C-4736-A342-B204AB4ED390}" dt="2022-06-01T23:16:47.815" v="21248" actId="403"/>
          <ac:spMkLst>
            <pc:docMk/>
            <pc:sldMk cId="2408000153" sldId="301"/>
            <ac:spMk id="32" creationId="{D629CB2F-1C60-2372-3714-77F0ADFCF009}"/>
          </ac:spMkLst>
        </pc:spChg>
        <pc:spChg chg="mod">
          <ac:chgData name="Willy Quach" userId="54b013902347d2ba" providerId="LiveId" clId="{45A0DDBA-9A3C-4736-A342-B204AB4ED390}" dt="2022-06-01T08:48:53.476" v="16146" actId="20577"/>
          <ac:spMkLst>
            <pc:docMk/>
            <pc:sldMk cId="2408000153" sldId="301"/>
            <ac:spMk id="33" creationId="{05965E71-C1DF-96C9-2121-4AEBC92B3E08}"/>
          </ac:spMkLst>
        </pc:spChg>
        <pc:spChg chg="del">
          <ac:chgData name="Willy Quach" userId="54b013902347d2ba" providerId="LiveId" clId="{45A0DDBA-9A3C-4736-A342-B204AB4ED390}" dt="2022-06-01T08:50:47.283" v="16174" actId="478"/>
          <ac:spMkLst>
            <pc:docMk/>
            <pc:sldMk cId="2408000153" sldId="301"/>
            <ac:spMk id="37" creationId="{45499A76-EE37-B479-7C0E-008FDE9D21CA}"/>
          </ac:spMkLst>
        </pc:spChg>
        <pc:spChg chg="del">
          <ac:chgData name="Willy Quach" userId="54b013902347d2ba" providerId="LiveId" clId="{45A0DDBA-9A3C-4736-A342-B204AB4ED390}" dt="2022-06-01T08:50:48.734" v="16175" actId="478"/>
          <ac:spMkLst>
            <pc:docMk/>
            <pc:sldMk cId="2408000153" sldId="301"/>
            <ac:spMk id="38" creationId="{8317C4B0-24D6-F153-C788-E96705BAEC93}"/>
          </ac:spMkLst>
        </pc:spChg>
        <pc:picChg chg="del mod">
          <ac:chgData name="Willy Quach" userId="54b013902347d2ba" providerId="LiveId" clId="{45A0DDBA-9A3C-4736-A342-B204AB4ED390}" dt="2022-06-01T08:50:28.076" v="16171" actId="478"/>
          <ac:picMkLst>
            <pc:docMk/>
            <pc:sldMk cId="2408000153" sldId="301"/>
            <ac:picMk id="5" creationId="{D3A0C586-1AC9-DB87-93A7-EA3E51C74E20}"/>
          </ac:picMkLst>
        </pc:picChg>
        <pc:picChg chg="mod">
          <ac:chgData name="Willy Quach" userId="54b013902347d2ba" providerId="LiveId" clId="{45A0DDBA-9A3C-4736-A342-B204AB4ED390}" dt="2022-06-01T08:49:34.414" v="16150" actId="1076"/>
          <ac:picMkLst>
            <pc:docMk/>
            <pc:sldMk cId="2408000153" sldId="301"/>
            <ac:picMk id="19" creationId="{E36B8B05-B512-5449-841C-5A3D1048C229}"/>
          </ac:picMkLst>
        </pc:picChg>
        <pc:picChg chg="add del">
          <ac:chgData name="Willy Quach" userId="54b013902347d2ba" providerId="LiveId" clId="{45A0DDBA-9A3C-4736-A342-B204AB4ED390}" dt="2022-06-02T07:54:12.135" v="25243" actId="478"/>
          <ac:picMkLst>
            <pc:docMk/>
            <pc:sldMk cId="2408000153" sldId="301"/>
            <ac:picMk id="21" creationId="{281FEB00-4C4F-F099-6E1B-6D595458E2EA}"/>
          </ac:picMkLst>
        </pc:picChg>
        <pc:picChg chg="add mod">
          <ac:chgData name="Willy Quach" userId="54b013902347d2ba" providerId="LiveId" clId="{45A0DDBA-9A3C-4736-A342-B204AB4ED390}" dt="2022-06-01T08:50:28.408" v="16172"/>
          <ac:picMkLst>
            <pc:docMk/>
            <pc:sldMk cId="2408000153" sldId="301"/>
            <ac:picMk id="26" creationId="{6456A16B-2E72-0405-01CF-ACF3DC03A3D4}"/>
          </ac:picMkLst>
        </pc:picChg>
        <pc:picChg chg="add del mod">
          <ac:chgData name="Willy Quach" userId="54b013902347d2ba" providerId="LiveId" clId="{45A0DDBA-9A3C-4736-A342-B204AB4ED390}" dt="2022-06-02T07:54:11.542" v="25242"/>
          <ac:picMkLst>
            <pc:docMk/>
            <pc:sldMk cId="2408000153" sldId="301"/>
            <ac:picMk id="30" creationId="{22815E8E-05F6-C2C4-97AE-E6BFC62D1BEF}"/>
          </ac:picMkLst>
        </pc:picChg>
      </pc:sldChg>
      <pc:sldChg chg="addSp delSp modSp add mod ord">
        <pc:chgData name="Willy Quach" userId="54b013902347d2ba" providerId="LiveId" clId="{45A0DDBA-9A3C-4736-A342-B204AB4ED390}" dt="2022-06-02T09:26:43.040" v="26207" actId="207"/>
        <pc:sldMkLst>
          <pc:docMk/>
          <pc:sldMk cId="610834364" sldId="302"/>
        </pc:sldMkLst>
        <pc:spChg chg="mod">
          <ac:chgData name="Willy Quach" userId="54b013902347d2ba" providerId="LiveId" clId="{45A0DDBA-9A3C-4736-A342-B204AB4ED390}" dt="2022-06-02T02:21:28.277" v="22879" actId="20577"/>
          <ac:spMkLst>
            <pc:docMk/>
            <pc:sldMk cId="610834364" sldId="302"/>
            <ac:spMk id="3" creationId="{C4267DE9-2F38-2254-CA89-4A1BBDBDC549}"/>
          </ac:spMkLst>
        </pc:spChg>
        <pc:spChg chg="del">
          <ac:chgData name="Willy Quach" userId="54b013902347d2ba" providerId="LiveId" clId="{45A0DDBA-9A3C-4736-A342-B204AB4ED390}" dt="2022-06-01T23:17:20.797" v="21260" actId="478"/>
          <ac:spMkLst>
            <pc:docMk/>
            <pc:sldMk cId="610834364" sldId="302"/>
            <ac:spMk id="8" creationId="{D593C837-C5DB-7416-D5EF-095AE75F81A4}"/>
          </ac:spMkLst>
        </pc:spChg>
        <pc:spChg chg="mod">
          <ac:chgData name="Willy Quach" userId="54b013902347d2ba" providerId="LiveId" clId="{45A0DDBA-9A3C-4736-A342-B204AB4ED390}" dt="2022-06-01T23:12:05.316" v="21046" actId="313"/>
          <ac:spMkLst>
            <pc:docMk/>
            <pc:sldMk cId="610834364" sldId="302"/>
            <ac:spMk id="12" creationId="{B4C9EE20-238A-70E1-2741-097B79BFD904}"/>
          </ac:spMkLst>
        </pc:spChg>
        <pc:spChg chg="del">
          <ac:chgData name="Willy Quach" userId="54b013902347d2ba" providerId="LiveId" clId="{45A0DDBA-9A3C-4736-A342-B204AB4ED390}" dt="2022-06-01T08:55:29.058" v="16299" actId="478"/>
          <ac:spMkLst>
            <pc:docMk/>
            <pc:sldMk cId="610834364" sldId="302"/>
            <ac:spMk id="24" creationId="{67C0BCAD-0A2C-6C8C-3F4C-ABCC4A7B3C8E}"/>
          </ac:spMkLst>
        </pc:spChg>
        <pc:spChg chg="add del mod">
          <ac:chgData name="Willy Quach" userId="54b013902347d2ba" providerId="LiveId" clId="{45A0DDBA-9A3C-4736-A342-B204AB4ED390}" dt="2022-06-02T02:33:10.934" v="23131" actId="478"/>
          <ac:spMkLst>
            <pc:docMk/>
            <pc:sldMk cId="610834364" sldId="302"/>
            <ac:spMk id="27" creationId="{A34B093E-85DA-2706-E4E1-2515E584CF98}"/>
          </ac:spMkLst>
        </pc:spChg>
        <pc:spChg chg="add mod">
          <ac:chgData name="Willy Quach" userId="54b013902347d2ba" providerId="LiveId" clId="{45A0DDBA-9A3C-4736-A342-B204AB4ED390}" dt="2022-06-01T23:17:21.097" v="21261"/>
          <ac:spMkLst>
            <pc:docMk/>
            <pc:sldMk cId="610834364" sldId="302"/>
            <ac:spMk id="28" creationId="{09B8CD07-760F-8FF1-27AB-AA00885C29AE}"/>
          </ac:spMkLst>
        </pc:spChg>
        <pc:spChg chg="del mod">
          <ac:chgData name="Willy Quach" userId="54b013902347d2ba" providerId="LiveId" clId="{45A0DDBA-9A3C-4736-A342-B204AB4ED390}" dt="2022-06-01T23:17:20.797" v="21260" actId="478"/>
          <ac:spMkLst>
            <pc:docMk/>
            <pc:sldMk cId="610834364" sldId="302"/>
            <ac:spMk id="30" creationId="{3221A5F4-1BEF-5495-1BA3-B5C58AE3857B}"/>
          </ac:spMkLst>
        </pc:spChg>
        <pc:spChg chg="add mod">
          <ac:chgData name="Willy Quach" userId="54b013902347d2ba" providerId="LiveId" clId="{45A0DDBA-9A3C-4736-A342-B204AB4ED390}" dt="2022-06-01T23:17:21.097" v="21261"/>
          <ac:spMkLst>
            <pc:docMk/>
            <pc:sldMk cId="610834364" sldId="302"/>
            <ac:spMk id="31" creationId="{7D8CD70A-43B8-4347-BD21-9F33E034A37D}"/>
          </ac:spMkLst>
        </pc:spChg>
        <pc:spChg chg="add del mod">
          <ac:chgData name="Willy Quach" userId="54b013902347d2ba" providerId="LiveId" clId="{45A0DDBA-9A3C-4736-A342-B204AB4ED390}" dt="2022-06-02T05:14:21.929" v="23708" actId="478"/>
          <ac:spMkLst>
            <pc:docMk/>
            <pc:sldMk cId="610834364" sldId="302"/>
            <ac:spMk id="32" creationId="{740FC606-886B-92F7-D5F4-5A263DBD685A}"/>
          </ac:spMkLst>
        </pc:spChg>
        <pc:spChg chg="add mod">
          <ac:chgData name="Willy Quach" userId="54b013902347d2ba" providerId="LiveId" clId="{45A0DDBA-9A3C-4736-A342-B204AB4ED390}" dt="2022-06-02T09:26:43.040" v="26207" actId="207"/>
          <ac:spMkLst>
            <pc:docMk/>
            <pc:sldMk cId="610834364" sldId="302"/>
            <ac:spMk id="37" creationId="{F313DCFD-BDE0-44E7-E1BA-C0617F697490}"/>
          </ac:spMkLst>
        </pc:spChg>
        <pc:picChg chg="add del">
          <ac:chgData name="Willy Quach" userId="54b013902347d2ba" providerId="LiveId" clId="{45A0DDBA-9A3C-4736-A342-B204AB4ED390}" dt="2022-06-02T07:54:11.079" v="25241" actId="478"/>
          <ac:picMkLst>
            <pc:docMk/>
            <pc:sldMk cId="610834364" sldId="302"/>
            <ac:picMk id="21" creationId="{281FEB00-4C4F-F099-6E1B-6D595458E2EA}"/>
          </ac:picMkLst>
        </pc:picChg>
        <pc:picChg chg="mod">
          <ac:chgData name="Willy Quach" userId="54b013902347d2ba" providerId="LiveId" clId="{45A0DDBA-9A3C-4736-A342-B204AB4ED390}" dt="2022-06-01T08:52:44.410" v="16252" actId="14826"/>
          <ac:picMkLst>
            <pc:docMk/>
            <pc:sldMk cId="610834364" sldId="302"/>
            <ac:picMk id="26" creationId="{6456A16B-2E72-0405-01CF-ACF3DC03A3D4}"/>
          </ac:picMkLst>
        </pc:picChg>
        <pc:picChg chg="add del mod">
          <ac:chgData name="Willy Quach" userId="54b013902347d2ba" providerId="LiveId" clId="{45A0DDBA-9A3C-4736-A342-B204AB4ED390}" dt="2022-06-02T07:54:10.724" v="25240"/>
          <ac:picMkLst>
            <pc:docMk/>
            <pc:sldMk cId="610834364" sldId="302"/>
            <ac:picMk id="38" creationId="{00936889-826B-401B-6D53-D2E136857848}"/>
          </ac:picMkLst>
        </pc:picChg>
      </pc:sldChg>
      <pc:sldChg chg="addSp delSp modSp add mod ord">
        <pc:chgData name="Willy Quach" userId="54b013902347d2ba" providerId="LiveId" clId="{45A0DDBA-9A3C-4736-A342-B204AB4ED390}" dt="2022-06-02T09:26:47.158" v="26208" actId="207"/>
        <pc:sldMkLst>
          <pc:docMk/>
          <pc:sldMk cId="4208331270" sldId="303"/>
        </pc:sldMkLst>
        <pc:spChg chg="mod">
          <ac:chgData name="Willy Quach" userId="54b013902347d2ba" providerId="LiveId" clId="{45A0DDBA-9A3C-4736-A342-B204AB4ED390}" dt="2022-06-01T08:56:15.049" v="16328" actId="20577"/>
          <ac:spMkLst>
            <pc:docMk/>
            <pc:sldMk cId="4208331270" sldId="303"/>
            <ac:spMk id="2" creationId="{F17FCF2A-3969-2E8F-B37D-99DDDD9F2C1B}"/>
          </ac:spMkLst>
        </pc:spChg>
        <pc:spChg chg="mod">
          <ac:chgData name="Willy Quach" userId="54b013902347d2ba" providerId="LiveId" clId="{45A0DDBA-9A3C-4736-A342-B204AB4ED390}" dt="2022-06-02T02:21:30.521" v="22880" actId="20577"/>
          <ac:spMkLst>
            <pc:docMk/>
            <pc:sldMk cId="4208331270" sldId="303"/>
            <ac:spMk id="3" creationId="{C4267DE9-2F38-2254-CA89-4A1BBDBDC549}"/>
          </ac:spMkLst>
        </pc:spChg>
        <pc:spChg chg="del">
          <ac:chgData name="Willy Quach" userId="54b013902347d2ba" providerId="LiveId" clId="{45A0DDBA-9A3C-4736-A342-B204AB4ED390}" dt="2022-06-01T23:17:25.061" v="21262" actId="478"/>
          <ac:spMkLst>
            <pc:docMk/>
            <pc:sldMk cId="4208331270" sldId="303"/>
            <ac:spMk id="8" creationId="{D593C837-C5DB-7416-D5EF-095AE75F81A4}"/>
          </ac:spMkLst>
        </pc:spChg>
        <pc:spChg chg="mod">
          <ac:chgData name="Willy Quach" userId="54b013902347d2ba" providerId="LiveId" clId="{45A0DDBA-9A3C-4736-A342-B204AB4ED390}" dt="2022-06-01T08:54:06.303" v="16263" actId="207"/>
          <ac:spMkLst>
            <pc:docMk/>
            <pc:sldMk cId="4208331270" sldId="303"/>
            <ac:spMk id="10" creationId="{C605DE74-531B-67DB-DE31-B26581EC0CA4}"/>
          </ac:spMkLst>
        </pc:spChg>
        <pc:spChg chg="mod">
          <ac:chgData name="Willy Quach" userId="54b013902347d2ba" providerId="LiveId" clId="{45A0DDBA-9A3C-4736-A342-B204AB4ED390}" dt="2022-06-01T08:55:49.207" v="16306" actId="20577"/>
          <ac:spMkLst>
            <pc:docMk/>
            <pc:sldMk cId="4208331270" sldId="303"/>
            <ac:spMk id="12" creationId="{B4C9EE20-238A-70E1-2741-097B79BFD904}"/>
          </ac:spMkLst>
        </pc:spChg>
        <pc:spChg chg="del mod">
          <ac:chgData name="Willy Quach" userId="54b013902347d2ba" providerId="LiveId" clId="{45A0DDBA-9A3C-4736-A342-B204AB4ED390}" dt="2022-06-01T08:55:32.082" v="16301" actId="478"/>
          <ac:spMkLst>
            <pc:docMk/>
            <pc:sldMk cId="4208331270" sldId="303"/>
            <ac:spMk id="24" creationId="{67C0BCAD-0A2C-6C8C-3F4C-ABCC4A7B3C8E}"/>
          </ac:spMkLst>
        </pc:spChg>
        <pc:spChg chg="add mod">
          <ac:chgData name="Willy Quach" userId="54b013902347d2ba" providerId="LiveId" clId="{45A0DDBA-9A3C-4736-A342-B204AB4ED390}" dt="2022-06-01T23:17:25.324" v="21263"/>
          <ac:spMkLst>
            <pc:docMk/>
            <pc:sldMk cId="4208331270" sldId="303"/>
            <ac:spMk id="28" creationId="{A9E9031E-1639-253D-7F0C-C82678ED54EC}"/>
          </ac:spMkLst>
        </pc:spChg>
        <pc:spChg chg="del">
          <ac:chgData name="Willy Quach" userId="54b013902347d2ba" providerId="LiveId" clId="{45A0DDBA-9A3C-4736-A342-B204AB4ED390}" dt="2022-06-01T09:09:03.833" v="16604" actId="478"/>
          <ac:spMkLst>
            <pc:docMk/>
            <pc:sldMk cId="4208331270" sldId="303"/>
            <ac:spMk id="30" creationId="{3221A5F4-1BEF-5495-1BA3-B5C58AE3857B}"/>
          </ac:spMkLst>
        </pc:spChg>
        <pc:spChg chg="add mod">
          <ac:chgData name="Willy Quach" userId="54b013902347d2ba" providerId="LiveId" clId="{45A0DDBA-9A3C-4736-A342-B204AB4ED390}" dt="2022-06-01T23:17:25.324" v="21263"/>
          <ac:spMkLst>
            <pc:docMk/>
            <pc:sldMk cId="4208331270" sldId="303"/>
            <ac:spMk id="30" creationId="{6B34500B-9EE3-E85D-3935-F05D26ADA356}"/>
          </ac:spMkLst>
        </pc:spChg>
        <pc:spChg chg="add del mod">
          <ac:chgData name="Willy Quach" userId="54b013902347d2ba" providerId="LiveId" clId="{45A0DDBA-9A3C-4736-A342-B204AB4ED390}" dt="2022-06-02T02:33:16.250" v="23133" actId="478"/>
          <ac:spMkLst>
            <pc:docMk/>
            <pc:sldMk cId="4208331270" sldId="303"/>
            <ac:spMk id="31" creationId="{AB02D6A3-0837-B1A9-3D51-DAFE129EE989}"/>
          </ac:spMkLst>
        </pc:spChg>
        <pc:spChg chg="add del mod">
          <ac:chgData name="Willy Quach" userId="54b013902347d2ba" providerId="LiveId" clId="{45A0DDBA-9A3C-4736-A342-B204AB4ED390}" dt="2022-06-01T23:17:25.061" v="21262" actId="478"/>
          <ac:spMkLst>
            <pc:docMk/>
            <pc:sldMk cId="4208331270" sldId="303"/>
            <ac:spMk id="32" creationId="{1882A400-8D42-EEDC-3E73-F2ED0E2C314B}"/>
          </ac:spMkLst>
        </pc:spChg>
        <pc:spChg chg="add del mod">
          <ac:chgData name="Willy Quach" userId="54b013902347d2ba" providerId="LiveId" clId="{45A0DDBA-9A3C-4736-A342-B204AB4ED390}" dt="2022-06-02T05:14:25.457" v="23710" actId="478"/>
          <ac:spMkLst>
            <pc:docMk/>
            <pc:sldMk cId="4208331270" sldId="303"/>
            <ac:spMk id="37" creationId="{016066A7-7E68-D475-10AC-E8BC52B439A4}"/>
          </ac:spMkLst>
        </pc:spChg>
        <pc:spChg chg="add mod">
          <ac:chgData name="Willy Quach" userId="54b013902347d2ba" providerId="LiveId" clId="{45A0DDBA-9A3C-4736-A342-B204AB4ED390}" dt="2022-06-02T09:26:47.158" v="26208" actId="207"/>
          <ac:spMkLst>
            <pc:docMk/>
            <pc:sldMk cId="4208331270" sldId="303"/>
            <ac:spMk id="38" creationId="{AC05E07D-8AFE-048B-78D1-74922A7CEE68}"/>
          </ac:spMkLst>
        </pc:spChg>
        <pc:picChg chg="add mod">
          <ac:chgData name="Willy Quach" userId="54b013902347d2ba" providerId="LiveId" clId="{45A0DDBA-9A3C-4736-A342-B204AB4ED390}" dt="2022-06-01T08:53:35.518" v="16262" actId="1076"/>
          <ac:picMkLst>
            <pc:docMk/>
            <pc:sldMk cId="4208331270" sldId="303"/>
            <ac:picMk id="11" creationId="{BF6A2598-C70C-589F-0AE8-29D99B79E26A}"/>
          </ac:picMkLst>
        </pc:picChg>
        <pc:picChg chg="add del">
          <ac:chgData name="Willy Quach" userId="54b013902347d2ba" providerId="LiveId" clId="{45A0DDBA-9A3C-4736-A342-B204AB4ED390}" dt="2022-06-02T07:54:10.001" v="25239" actId="478"/>
          <ac:picMkLst>
            <pc:docMk/>
            <pc:sldMk cId="4208331270" sldId="303"/>
            <ac:picMk id="21" creationId="{281FEB00-4C4F-F099-6E1B-6D595458E2EA}"/>
          </ac:picMkLst>
        </pc:picChg>
        <pc:picChg chg="del mod">
          <ac:chgData name="Willy Quach" userId="54b013902347d2ba" providerId="LiveId" clId="{45A0DDBA-9A3C-4736-A342-B204AB4ED390}" dt="2022-06-01T08:53:05.200" v="16255" actId="478"/>
          <ac:picMkLst>
            <pc:docMk/>
            <pc:sldMk cId="4208331270" sldId="303"/>
            <ac:picMk id="26" creationId="{6456A16B-2E72-0405-01CF-ACF3DC03A3D4}"/>
          </ac:picMkLst>
        </pc:picChg>
        <pc:picChg chg="add mod">
          <ac:chgData name="Willy Quach" userId="54b013902347d2ba" providerId="LiveId" clId="{45A0DDBA-9A3C-4736-A342-B204AB4ED390}" dt="2022-06-01T08:53:13.858" v="16257" actId="14826"/>
          <ac:picMkLst>
            <pc:docMk/>
            <pc:sldMk cId="4208331270" sldId="303"/>
            <ac:picMk id="27" creationId="{0BD3DF70-8D4A-54A8-313D-8B2947BBF895}"/>
          </ac:picMkLst>
        </pc:picChg>
        <pc:picChg chg="add del mod">
          <ac:chgData name="Willy Quach" userId="54b013902347d2ba" providerId="LiveId" clId="{45A0DDBA-9A3C-4736-A342-B204AB4ED390}" dt="2022-06-02T07:54:09.648" v="25238"/>
          <ac:picMkLst>
            <pc:docMk/>
            <pc:sldMk cId="4208331270" sldId="303"/>
            <ac:picMk id="40" creationId="{42DD87C0-32F1-1329-8C30-2D7484D797AC}"/>
          </ac:picMkLst>
        </pc:picChg>
      </pc:sldChg>
      <pc:sldChg chg="addSp delSp modSp add mod ord delAnim modAnim">
        <pc:chgData name="Willy Quach" userId="54b013902347d2ba" providerId="LiveId" clId="{45A0DDBA-9A3C-4736-A342-B204AB4ED390}" dt="2022-06-02T08:27:54.184" v="25503"/>
        <pc:sldMkLst>
          <pc:docMk/>
          <pc:sldMk cId="3480950439" sldId="304"/>
        </pc:sldMkLst>
        <pc:spChg chg="mod">
          <ac:chgData name="Willy Quach" userId="54b013902347d2ba" providerId="LiveId" clId="{45A0DDBA-9A3C-4736-A342-B204AB4ED390}" dt="2022-06-02T02:33:36.349" v="23137" actId="20577"/>
          <ac:spMkLst>
            <pc:docMk/>
            <pc:sldMk cId="3480950439" sldId="304"/>
            <ac:spMk id="2" creationId="{70367D35-55E9-EDA8-3CEE-32583E3C79C5}"/>
          </ac:spMkLst>
        </pc:spChg>
        <pc:spChg chg="mod">
          <ac:chgData name="Willy Quach" userId="54b013902347d2ba" providerId="LiveId" clId="{45A0DDBA-9A3C-4736-A342-B204AB4ED390}" dt="2022-06-02T08:24:54.900" v="25483" actId="20577"/>
          <ac:spMkLst>
            <pc:docMk/>
            <pc:sldMk cId="3480950439" sldId="304"/>
            <ac:spMk id="3" creationId="{3000AAEB-8445-32D9-D773-2A0255C50580}"/>
          </ac:spMkLst>
        </pc:spChg>
        <pc:spChg chg="mod">
          <ac:chgData name="Willy Quach" userId="54b013902347d2ba" providerId="LiveId" clId="{45A0DDBA-9A3C-4736-A342-B204AB4ED390}" dt="2022-06-02T08:12:00.145" v="25397" actId="1036"/>
          <ac:spMkLst>
            <pc:docMk/>
            <pc:sldMk cId="3480950439" sldId="304"/>
            <ac:spMk id="8" creationId="{E2D9E02C-E870-5401-8D82-3124D9D5A1EE}"/>
          </ac:spMkLst>
        </pc:spChg>
        <pc:spChg chg="add mod">
          <ac:chgData name="Willy Quach" userId="54b013902347d2ba" providerId="LiveId" clId="{45A0DDBA-9A3C-4736-A342-B204AB4ED390}" dt="2022-06-02T08:11:52.610" v="25390" actId="1035"/>
          <ac:spMkLst>
            <pc:docMk/>
            <pc:sldMk cId="3480950439" sldId="304"/>
            <ac:spMk id="9" creationId="{4A8F4F2A-C39C-CA60-5793-9A11900515B5}"/>
          </ac:spMkLst>
        </pc:spChg>
        <pc:spChg chg="mod">
          <ac:chgData name="Willy Quach" userId="54b013902347d2ba" providerId="LiveId" clId="{45A0DDBA-9A3C-4736-A342-B204AB4ED390}" dt="2022-06-02T08:11:52.610" v="25390" actId="1035"/>
          <ac:spMkLst>
            <pc:docMk/>
            <pc:sldMk cId="3480950439" sldId="304"/>
            <ac:spMk id="10" creationId="{C487AB39-DC31-1C58-9EE3-AC03B5F8BEE2}"/>
          </ac:spMkLst>
        </pc:spChg>
        <pc:spChg chg="mod">
          <ac:chgData name="Willy Quach" userId="54b013902347d2ba" providerId="LiveId" clId="{45A0DDBA-9A3C-4736-A342-B204AB4ED390}" dt="2022-06-02T08:11:52.610" v="25390" actId="1035"/>
          <ac:spMkLst>
            <pc:docMk/>
            <pc:sldMk cId="3480950439" sldId="304"/>
            <ac:spMk id="11" creationId="{1D7AA48C-2FC4-4040-B739-14C8BA2D9D20}"/>
          </ac:spMkLst>
        </pc:spChg>
        <pc:spChg chg="mod">
          <ac:chgData name="Willy Quach" userId="54b013902347d2ba" providerId="LiveId" clId="{45A0DDBA-9A3C-4736-A342-B204AB4ED390}" dt="2022-06-02T08:11:52.610" v="25390" actId="1035"/>
          <ac:spMkLst>
            <pc:docMk/>
            <pc:sldMk cId="3480950439" sldId="304"/>
            <ac:spMk id="12" creationId="{F1CB71C0-C583-5CBF-BC0E-9DBF13CE74A5}"/>
          </ac:spMkLst>
        </pc:spChg>
        <pc:spChg chg="del">
          <ac:chgData name="Willy Quach" userId="54b013902347d2ba" providerId="LiveId" clId="{45A0DDBA-9A3C-4736-A342-B204AB4ED390}" dt="2022-06-02T04:40:59.186" v="23576" actId="478"/>
          <ac:spMkLst>
            <pc:docMk/>
            <pc:sldMk cId="3480950439" sldId="304"/>
            <ac:spMk id="17" creationId="{F1B709FD-429E-1AA8-D14D-269AC3573C15}"/>
          </ac:spMkLst>
        </pc:spChg>
        <pc:spChg chg="del">
          <ac:chgData name="Willy Quach" userId="54b013902347d2ba" providerId="LiveId" clId="{45A0DDBA-9A3C-4736-A342-B204AB4ED390}" dt="2022-06-02T00:45:21.945" v="22533" actId="478"/>
          <ac:spMkLst>
            <pc:docMk/>
            <pc:sldMk cId="3480950439" sldId="304"/>
            <ac:spMk id="18" creationId="{198923BB-447C-EC2A-8C8F-556D86FFE5FC}"/>
          </ac:spMkLst>
        </pc:spChg>
        <pc:spChg chg="add del mod">
          <ac:chgData name="Willy Quach" userId="54b013902347d2ba" providerId="LiveId" clId="{45A0DDBA-9A3C-4736-A342-B204AB4ED390}" dt="2022-06-02T05:14:33.221" v="23714" actId="478"/>
          <ac:spMkLst>
            <pc:docMk/>
            <pc:sldMk cId="3480950439" sldId="304"/>
            <ac:spMk id="19" creationId="{6BA36213-B860-575F-C9CF-3AD6620E904A}"/>
          </ac:spMkLst>
        </pc:spChg>
        <pc:spChg chg="add mod">
          <ac:chgData name="Willy Quach" userId="54b013902347d2ba" providerId="LiveId" clId="{45A0DDBA-9A3C-4736-A342-B204AB4ED390}" dt="2022-06-02T08:11:52.610" v="25390" actId="1035"/>
          <ac:spMkLst>
            <pc:docMk/>
            <pc:sldMk cId="3480950439" sldId="304"/>
            <ac:spMk id="20" creationId="{89160A09-6B22-E277-D167-C7035652F94E}"/>
          </ac:spMkLst>
        </pc:spChg>
        <pc:picChg chg="mod">
          <ac:chgData name="Willy Quach" userId="54b013902347d2ba" providerId="LiveId" clId="{45A0DDBA-9A3C-4736-A342-B204AB4ED390}" dt="2022-06-02T08:11:52.610" v="25390" actId="1035"/>
          <ac:picMkLst>
            <pc:docMk/>
            <pc:sldMk cId="3480950439" sldId="304"/>
            <ac:picMk id="4" creationId="{30F1E531-D022-8772-0CD6-EF053692F5AE}"/>
          </ac:picMkLst>
        </pc:picChg>
        <pc:picChg chg="mod">
          <ac:chgData name="Willy Quach" userId="54b013902347d2ba" providerId="LiveId" clId="{45A0DDBA-9A3C-4736-A342-B204AB4ED390}" dt="2022-06-02T08:11:52.610" v="25390" actId="1035"/>
          <ac:picMkLst>
            <pc:docMk/>
            <pc:sldMk cId="3480950439" sldId="304"/>
            <ac:picMk id="5" creationId="{6D115266-FA87-AD1D-CC5E-C4CD17920999}"/>
          </ac:picMkLst>
        </pc:picChg>
        <pc:picChg chg="mod">
          <ac:chgData name="Willy Quach" userId="54b013902347d2ba" providerId="LiveId" clId="{45A0DDBA-9A3C-4736-A342-B204AB4ED390}" dt="2022-06-02T08:11:52.610" v="25390" actId="1035"/>
          <ac:picMkLst>
            <pc:docMk/>
            <pc:sldMk cId="3480950439" sldId="304"/>
            <ac:picMk id="6" creationId="{32B805F5-3109-23D2-4CE5-C89B59BF53F2}"/>
          </ac:picMkLst>
        </pc:picChg>
        <pc:picChg chg="mod">
          <ac:chgData name="Willy Quach" userId="54b013902347d2ba" providerId="LiveId" clId="{45A0DDBA-9A3C-4736-A342-B204AB4ED390}" dt="2022-06-02T08:12:00.145" v="25397" actId="1036"/>
          <ac:picMkLst>
            <pc:docMk/>
            <pc:sldMk cId="3480950439" sldId="304"/>
            <ac:picMk id="13" creationId="{25D80201-7169-AA69-C972-8EFE1F2B3E3D}"/>
          </ac:picMkLst>
        </pc:picChg>
        <pc:picChg chg="add del mod">
          <ac:chgData name="Willy Quach" userId="54b013902347d2ba" providerId="LiveId" clId="{45A0DDBA-9A3C-4736-A342-B204AB4ED390}" dt="2022-06-02T08:27:18.840" v="25500" actId="478"/>
          <ac:picMkLst>
            <pc:docMk/>
            <pc:sldMk cId="3480950439" sldId="304"/>
            <ac:picMk id="15" creationId="{ECEA598D-04DE-0F91-85F2-00CDAB2EBE91}"/>
          </ac:picMkLst>
        </pc:picChg>
        <pc:picChg chg="add del mod">
          <ac:chgData name="Willy Quach" userId="54b013902347d2ba" providerId="LiveId" clId="{45A0DDBA-9A3C-4736-A342-B204AB4ED390}" dt="2022-06-02T08:27:17.840" v="25499" actId="478"/>
          <ac:picMkLst>
            <pc:docMk/>
            <pc:sldMk cId="3480950439" sldId="304"/>
            <ac:picMk id="16" creationId="{3D06FDF7-75B0-E9D6-50AC-711720929E3B}"/>
          </ac:picMkLst>
        </pc:picChg>
        <pc:picChg chg="add mod">
          <ac:chgData name="Willy Quach" userId="54b013902347d2ba" providerId="LiveId" clId="{45A0DDBA-9A3C-4736-A342-B204AB4ED390}" dt="2022-06-02T08:11:52.610" v="25390" actId="1035"/>
          <ac:picMkLst>
            <pc:docMk/>
            <pc:sldMk cId="3480950439" sldId="304"/>
            <ac:picMk id="21" creationId="{27658107-300A-4D1D-B262-6B389F2F7887}"/>
          </ac:picMkLst>
        </pc:picChg>
        <pc:picChg chg="add del mod">
          <ac:chgData name="Willy Quach" userId="54b013902347d2ba" providerId="LiveId" clId="{45A0DDBA-9A3C-4736-A342-B204AB4ED390}" dt="2022-06-02T08:27:19.465" v="25501" actId="478"/>
          <ac:picMkLst>
            <pc:docMk/>
            <pc:sldMk cId="3480950439" sldId="304"/>
            <ac:picMk id="22" creationId="{0EFC3CE6-5969-7BE5-F191-149851C2E3F3}"/>
          </ac:picMkLst>
        </pc:picChg>
        <pc:picChg chg="add del mod">
          <ac:chgData name="Willy Quach" userId="54b013902347d2ba" providerId="LiveId" clId="{45A0DDBA-9A3C-4736-A342-B204AB4ED390}" dt="2022-06-02T08:24:38.447" v="25482" actId="478"/>
          <ac:picMkLst>
            <pc:docMk/>
            <pc:sldMk cId="3480950439" sldId="304"/>
            <ac:picMk id="23" creationId="{A99E5618-ADD1-3134-4987-6CC9F6101CFF}"/>
          </ac:picMkLst>
        </pc:picChg>
        <pc:picChg chg="add del mod">
          <ac:chgData name="Willy Quach" userId="54b013902347d2ba" providerId="LiveId" clId="{45A0DDBA-9A3C-4736-A342-B204AB4ED390}" dt="2022-06-02T08:27:16.480" v="25498" actId="478"/>
          <ac:picMkLst>
            <pc:docMk/>
            <pc:sldMk cId="3480950439" sldId="304"/>
            <ac:picMk id="24" creationId="{50E9DFA5-540F-2628-ED8D-6A1453C1C263}"/>
          </ac:picMkLst>
        </pc:picChg>
        <pc:cxnChg chg="mod">
          <ac:chgData name="Willy Quach" userId="54b013902347d2ba" providerId="LiveId" clId="{45A0DDBA-9A3C-4736-A342-B204AB4ED390}" dt="2022-06-02T08:11:52.610" v="25390" actId="1035"/>
          <ac:cxnSpMkLst>
            <pc:docMk/>
            <pc:sldMk cId="3480950439" sldId="304"/>
            <ac:cxnSpMk id="7" creationId="{FAF09F6C-D73C-D419-979D-E9191BFB7991}"/>
          </ac:cxnSpMkLst>
        </pc:cxnChg>
      </pc:sldChg>
      <pc:sldChg chg="addSp delSp modSp add mod ord modAnim">
        <pc:chgData name="Willy Quach" userId="54b013902347d2ba" providerId="LiveId" clId="{45A0DDBA-9A3C-4736-A342-B204AB4ED390}" dt="2022-06-02T08:31:27.590" v="25543"/>
        <pc:sldMkLst>
          <pc:docMk/>
          <pc:sldMk cId="3820060275" sldId="305"/>
        </pc:sldMkLst>
        <pc:spChg chg="mod">
          <ac:chgData name="Willy Quach" userId="54b013902347d2ba" providerId="LiveId" clId="{45A0DDBA-9A3C-4736-A342-B204AB4ED390}" dt="2022-06-01T09:08:37.228" v="16593" actId="20577"/>
          <ac:spMkLst>
            <pc:docMk/>
            <pc:sldMk cId="3820060275" sldId="305"/>
            <ac:spMk id="2" creationId="{F17FCF2A-3969-2E8F-B37D-99DDDD9F2C1B}"/>
          </ac:spMkLst>
        </pc:spChg>
        <pc:spChg chg="mod">
          <ac:chgData name="Willy Quach" userId="54b013902347d2ba" providerId="LiveId" clId="{45A0DDBA-9A3C-4736-A342-B204AB4ED390}" dt="2022-06-02T02:34:14.209" v="23148" actId="20577"/>
          <ac:spMkLst>
            <pc:docMk/>
            <pc:sldMk cId="3820060275" sldId="305"/>
            <ac:spMk id="3" creationId="{C4267DE9-2F38-2254-CA89-4A1BBDBDC549}"/>
          </ac:spMkLst>
        </pc:spChg>
        <pc:spChg chg="add del mod">
          <ac:chgData name="Willy Quach" userId="54b013902347d2ba" providerId="LiveId" clId="{45A0DDBA-9A3C-4736-A342-B204AB4ED390}" dt="2022-06-01T23:17:50.356" v="21267" actId="478"/>
          <ac:spMkLst>
            <pc:docMk/>
            <pc:sldMk cId="3820060275" sldId="305"/>
            <ac:spMk id="5" creationId="{624A24F5-E543-5B06-F5C8-25D3E121731C}"/>
          </ac:spMkLst>
        </pc:spChg>
        <pc:spChg chg="del mod">
          <ac:chgData name="Willy Quach" userId="54b013902347d2ba" providerId="LiveId" clId="{45A0DDBA-9A3C-4736-A342-B204AB4ED390}" dt="2022-06-01T23:17:50.356" v="21267" actId="478"/>
          <ac:spMkLst>
            <pc:docMk/>
            <pc:sldMk cId="3820060275" sldId="305"/>
            <ac:spMk id="8" creationId="{D593C837-C5DB-7416-D5EF-095AE75F81A4}"/>
          </ac:spMkLst>
        </pc:spChg>
        <pc:spChg chg="mod">
          <ac:chgData name="Willy Quach" userId="54b013902347d2ba" providerId="LiveId" clId="{45A0DDBA-9A3C-4736-A342-B204AB4ED390}" dt="2022-06-01T09:10:06.997" v="16618" actId="1076"/>
          <ac:spMkLst>
            <pc:docMk/>
            <pc:sldMk cId="3820060275" sldId="305"/>
            <ac:spMk id="9" creationId="{281AE911-3950-0371-C866-F5DDA4ACF882}"/>
          </ac:spMkLst>
        </pc:spChg>
        <pc:spChg chg="mod">
          <ac:chgData name="Willy Quach" userId="54b013902347d2ba" providerId="LiveId" clId="{45A0DDBA-9A3C-4736-A342-B204AB4ED390}" dt="2022-06-02T02:33:58.360" v="23147" actId="20577"/>
          <ac:spMkLst>
            <pc:docMk/>
            <pc:sldMk cId="3820060275" sldId="305"/>
            <ac:spMk id="10" creationId="{C605DE74-531B-67DB-DE31-B26581EC0CA4}"/>
          </ac:spMkLst>
        </pc:spChg>
        <pc:spChg chg="add del mod">
          <ac:chgData name="Willy Quach" userId="54b013902347d2ba" providerId="LiveId" clId="{45A0DDBA-9A3C-4736-A342-B204AB4ED390}" dt="2022-06-02T00:43:32.568" v="22407" actId="478"/>
          <ac:spMkLst>
            <pc:docMk/>
            <pc:sldMk cId="3820060275" sldId="305"/>
            <ac:spMk id="11" creationId="{4DB13513-84D4-435A-396A-02E9CB4DE984}"/>
          </ac:spMkLst>
        </pc:spChg>
        <pc:spChg chg="add mod">
          <ac:chgData name="Willy Quach" userId="54b013902347d2ba" providerId="LiveId" clId="{45A0DDBA-9A3C-4736-A342-B204AB4ED390}" dt="2022-06-02T02:23:40.558" v="23020" actId="20577"/>
          <ac:spMkLst>
            <pc:docMk/>
            <pc:sldMk cId="3820060275" sldId="305"/>
            <ac:spMk id="14" creationId="{4E0309FE-7050-D1EC-A7F0-D1A7B3AABB0B}"/>
          </ac:spMkLst>
        </pc:spChg>
        <pc:spChg chg="add mod">
          <ac:chgData name="Willy Quach" userId="54b013902347d2ba" providerId="LiveId" clId="{45A0DDBA-9A3C-4736-A342-B204AB4ED390}" dt="2022-06-01T23:17:50.626" v="21268"/>
          <ac:spMkLst>
            <pc:docMk/>
            <pc:sldMk cId="3820060275" sldId="305"/>
            <ac:spMk id="28" creationId="{6619C892-2763-8E13-DFC2-69F95539DC38}"/>
          </ac:spMkLst>
        </pc:spChg>
        <pc:spChg chg="del mod">
          <ac:chgData name="Willy Quach" userId="54b013902347d2ba" providerId="LiveId" clId="{45A0DDBA-9A3C-4736-A342-B204AB4ED390}" dt="2022-06-01T23:17:50.356" v="21267" actId="478"/>
          <ac:spMkLst>
            <pc:docMk/>
            <pc:sldMk cId="3820060275" sldId="305"/>
            <ac:spMk id="30" creationId="{3221A5F4-1BEF-5495-1BA3-B5C58AE3857B}"/>
          </ac:spMkLst>
        </pc:spChg>
        <pc:spChg chg="del">
          <ac:chgData name="Willy Quach" userId="54b013902347d2ba" providerId="LiveId" clId="{45A0DDBA-9A3C-4736-A342-B204AB4ED390}" dt="2022-06-02T04:41:03.900" v="23578" actId="478"/>
          <ac:spMkLst>
            <pc:docMk/>
            <pc:sldMk cId="3820060275" sldId="305"/>
            <ac:spMk id="31" creationId="{0AA91CD9-9556-AE49-B733-D81B834DA78F}"/>
          </ac:spMkLst>
        </pc:spChg>
        <pc:spChg chg="add mod">
          <ac:chgData name="Willy Quach" userId="54b013902347d2ba" providerId="LiveId" clId="{45A0DDBA-9A3C-4736-A342-B204AB4ED390}" dt="2022-06-01T23:18:19.300" v="21286" actId="1076"/>
          <ac:spMkLst>
            <pc:docMk/>
            <pc:sldMk cId="3820060275" sldId="305"/>
            <ac:spMk id="32" creationId="{7B9F1355-07FF-49C8-5C1F-285BDD338852}"/>
          </ac:spMkLst>
        </pc:spChg>
        <pc:spChg chg="mod">
          <ac:chgData name="Willy Quach" userId="54b013902347d2ba" providerId="LiveId" clId="{45A0DDBA-9A3C-4736-A342-B204AB4ED390}" dt="2022-06-02T02:23:20.127" v="23008" actId="20577"/>
          <ac:spMkLst>
            <pc:docMk/>
            <pc:sldMk cId="3820060275" sldId="305"/>
            <ac:spMk id="33" creationId="{05965E71-C1DF-96C9-2121-4AEBC92B3E08}"/>
          </ac:spMkLst>
        </pc:spChg>
        <pc:spChg chg="add del mod">
          <ac:chgData name="Willy Quach" userId="54b013902347d2ba" providerId="LiveId" clId="{45A0DDBA-9A3C-4736-A342-B204AB4ED390}" dt="2022-06-02T05:14:40.257" v="23716" actId="478"/>
          <ac:spMkLst>
            <pc:docMk/>
            <pc:sldMk cId="3820060275" sldId="305"/>
            <ac:spMk id="37" creationId="{D7DF9465-BC83-754A-F375-9E74C77525E8}"/>
          </ac:spMkLst>
        </pc:spChg>
        <pc:spChg chg="add mod">
          <ac:chgData name="Willy Quach" userId="54b013902347d2ba" providerId="LiveId" clId="{45A0DDBA-9A3C-4736-A342-B204AB4ED390}" dt="2022-06-02T05:14:40.553" v="23717"/>
          <ac:spMkLst>
            <pc:docMk/>
            <pc:sldMk cId="3820060275" sldId="305"/>
            <ac:spMk id="38" creationId="{725C6DA6-537F-22A6-27BC-8DECFB4FE5BE}"/>
          </ac:spMkLst>
        </pc:spChg>
        <pc:picChg chg="mod">
          <ac:chgData name="Willy Quach" userId="54b013902347d2ba" providerId="LiveId" clId="{45A0DDBA-9A3C-4736-A342-B204AB4ED390}" dt="2022-06-02T08:20:27.733" v="25475" actId="1038"/>
          <ac:picMkLst>
            <pc:docMk/>
            <pc:sldMk cId="3820060275" sldId="305"/>
            <ac:picMk id="19" creationId="{E36B8B05-B512-5449-841C-5A3D1048C229}"/>
          </ac:picMkLst>
        </pc:picChg>
      </pc:sldChg>
      <pc:sldChg chg="addSp delSp modSp add del mod ord modShow">
        <pc:chgData name="Willy Quach" userId="54b013902347d2ba" providerId="LiveId" clId="{45A0DDBA-9A3C-4736-A342-B204AB4ED390}" dt="2022-06-02T09:31:47.431" v="26231" actId="47"/>
        <pc:sldMkLst>
          <pc:docMk/>
          <pc:sldMk cId="362294808" sldId="306"/>
        </pc:sldMkLst>
        <pc:spChg chg="add del mod ord">
          <ac:chgData name="Willy Quach" userId="54b013902347d2ba" providerId="LiveId" clId="{45A0DDBA-9A3C-4736-A342-B204AB4ED390}" dt="2022-06-01T09:28:25.803" v="17302" actId="478"/>
          <ac:spMkLst>
            <pc:docMk/>
            <pc:sldMk cId="362294808" sldId="306"/>
            <ac:spMk id="3" creationId="{38EBA285-850F-EE5D-4529-D89D04ECE2D4}"/>
          </ac:spMkLst>
        </pc:spChg>
        <pc:spChg chg="add mod">
          <ac:chgData name="Willy Quach" userId="54b013902347d2ba" providerId="LiveId" clId="{45A0DDBA-9A3C-4736-A342-B204AB4ED390}" dt="2022-06-01T09:28:26.521" v="17303" actId="478"/>
          <ac:spMkLst>
            <pc:docMk/>
            <pc:sldMk cId="362294808" sldId="306"/>
            <ac:spMk id="9" creationId="{A47F65D7-5AA5-C217-390F-10129BA6231B}"/>
          </ac:spMkLst>
        </pc:spChg>
        <pc:spChg chg="add del mod ord">
          <ac:chgData name="Willy Quach" userId="54b013902347d2ba" providerId="LiveId" clId="{45A0DDBA-9A3C-4736-A342-B204AB4ED390}" dt="2022-06-01T09:28:02.505" v="17299" actId="167"/>
          <ac:spMkLst>
            <pc:docMk/>
            <pc:sldMk cId="362294808" sldId="306"/>
            <ac:spMk id="15" creationId="{3E6FC966-3E51-3288-8BBD-E70B657A1236}"/>
          </ac:spMkLst>
        </pc:spChg>
        <pc:spChg chg="del mod">
          <ac:chgData name="Willy Quach" userId="54b013902347d2ba" providerId="LiveId" clId="{45A0DDBA-9A3C-4736-A342-B204AB4ED390}" dt="2022-06-01T09:27:13.317" v="17293" actId="478"/>
          <ac:spMkLst>
            <pc:docMk/>
            <pc:sldMk cId="362294808" sldId="306"/>
            <ac:spMk id="16" creationId="{B9B6024A-E618-32E3-1ADE-6B49F588D46C}"/>
          </ac:spMkLst>
        </pc:spChg>
        <pc:spChg chg="mod">
          <ac:chgData name="Willy Quach" userId="54b013902347d2ba" providerId="LiveId" clId="{45A0DDBA-9A3C-4736-A342-B204AB4ED390}" dt="2022-06-01T09:22:28.037" v="17008" actId="207"/>
          <ac:spMkLst>
            <pc:docMk/>
            <pc:sldMk cId="362294808" sldId="306"/>
            <ac:spMk id="19" creationId="{40B23D1C-A910-61DA-5A3B-06E4C73F30E9}"/>
          </ac:spMkLst>
        </pc:spChg>
        <pc:picChg chg="del mod ord">
          <ac:chgData name="Willy Quach" userId="54b013902347d2ba" providerId="LiveId" clId="{45A0DDBA-9A3C-4736-A342-B204AB4ED390}" dt="2022-06-01T09:28:26.521" v="17303" actId="478"/>
          <ac:picMkLst>
            <pc:docMk/>
            <pc:sldMk cId="362294808" sldId="306"/>
            <ac:picMk id="18" creationId="{B7DCC740-5FFD-760A-F93E-3C2CCADBFCE6}"/>
          </ac:picMkLst>
        </pc:picChg>
      </pc:sldChg>
      <pc:sldChg chg="addSp delSp modSp new mod modAnim">
        <pc:chgData name="Willy Quach" userId="54b013902347d2ba" providerId="LiveId" clId="{45A0DDBA-9A3C-4736-A342-B204AB4ED390}" dt="2022-06-02T07:22:28.974" v="25202" actId="14100"/>
        <pc:sldMkLst>
          <pc:docMk/>
          <pc:sldMk cId="415651109" sldId="307"/>
        </pc:sldMkLst>
        <pc:spChg chg="mod">
          <ac:chgData name="Willy Quach" userId="54b013902347d2ba" providerId="LiveId" clId="{45A0DDBA-9A3C-4736-A342-B204AB4ED390}" dt="2022-06-01T21:59:26.071" v="18595" actId="404"/>
          <ac:spMkLst>
            <pc:docMk/>
            <pc:sldMk cId="415651109" sldId="307"/>
            <ac:spMk id="2" creationId="{DEAEA355-FDAE-D342-843E-A96EAC829CA8}"/>
          </ac:spMkLst>
        </pc:spChg>
        <pc:spChg chg="mod ord">
          <ac:chgData name="Willy Quach" userId="54b013902347d2ba" providerId="LiveId" clId="{45A0DDBA-9A3C-4736-A342-B204AB4ED390}" dt="2022-06-02T07:20:08.492" v="25185" actId="167"/>
          <ac:spMkLst>
            <pc:docMk/>
            <pc:sldMk cId="415651109" sldId="307"/>
            <ac:spMk id="3" creationId="{0D2D553B-FC68-AE84-C98D-37848933D283}"/>
          </ac:spMkLst>
        </pc:spChg>
        <pc:spChg chg="add del mod">
          <ac:chgData name="Willy Quach" userId="54b013902347d2ba" providerId="LiveId" clId="{45A0DDBA-9A3C-4736-A342-B204AB4ED390}" dt="2022-06-01T18:42:48.609" v="17631" actId="478"/>
          <ac:spMkLst>
            <pc:docMk/>
            <pc:sldMk cId="415651109" sldId="307"/>
            <ac:spMk id="7" creationId="{6DB362EA-133D-A2EF-5BF6-32472E2B1C60}"/>
          </ac:spMkLst>
        </pc:spChg>
        <pc:spChg chg="add del mod">
          <ac:chgData name="Willy Quach" userId="54b013902347d2ba" providerId="LiveId" clId="{45A0DDBA-9A3C-4736-A342-B204AB4ED390}" dt="2022-06-01T18:42:40.849" v="17625" actId="478"/>
          <ac:spMkLst>
            <pc:docMk/>
            <pc:sldMk cId="415651109" sldId="307"/>
            <ac:spMk id="10" creationId="{7E47C1E8-E3E0-BD39-E3E0-E56717556E8F}"/>
          </ac:spMkLst>
        </pc:spChg>
        <pc:spChg chg="add del mod">
          <ac:chgData name="Willy Quach" userId="54b013902347d2ba" providerId="LiveId" clId="{45A0DDBA-9A3C-4736-A342-B204AB4ED390}" dt="2022-06-01T18:42:47.691" v="17630" actId="478"/>
          <ac:spMkLst>
            <pc:docMk/>
            <pc:sldMk cId="415651109" sldId="307"/>
            <ac:spMk id="11" creationId="{C44A99DF-810E-C59A-0933-5F00F8700B8E}"/>
          </ac:spMkLst>
        </pc:spChg>
        <pc:spChg chg="add del mod">
          <ac:chgData name="Willy Quach" userId="54b013902347d2ba" providerId="LiveId" clId="{45A0DDBA-9A3C-4736-A342-B204AB4ED390}" dt="2022-06-01T18:42:46.727" v="17629" actId="478"/>
          <ac:spMkLst>
            <pc:docMk/>
            <pc:sldMk cId="415651109" sldId="307"/>
            <ac:spMk id="12" creationId="{657572A9-8B45-5A74-D281-9DAE4477CE0E}"/>
          </ac:spMkLst>
        </pc:spChg>
        <pc:spChg chg="add del mod">
          <ac:chgData name="Willy Quach" userId="54b013902347d2ba" providerId="LiveId" clId="{45A0DDBA-9A3C-4736-A342-B204AB4ED390}" dt="2022-06-01T18:42:40.849" v="17625" actId="478"/>
          <ac:spMkLst>
            <pc:docMk/>
            <pc:sldMk cId="415651109" sldId="307"/>
            <ac:spMk id="13" creationId="{9617A73B-CAB4-A6BA-B0C9-EF641CC51F8C}"/>
          </ac:spMkLst>
        </pc:spChg>
        <pc:spChg chg="add del mod">
          <ac:chgData name="Willy Quach" userId="54b013902347d2ba" providerId="LiveId" clId="{45A0DDBA-9A3C-4736-A342-B204AB4ED390}" dt="2022-06-01T18:42:45.802" v="17628" actId="478"/>
          <ac:spMkLst>
            <pc:docMk/>
            <pc:sldMk cId="415651109" sldId="307"/>
            <ac:spMk id="14" creationId="{2812BC38-18A7-9108-6225-0EFC304C8C65}"/>
          </ac:spMkLst>
        </pc:spChg>
        <pc:spChg chg="add del mod">
          <ac:chgData name="Willy Quach" userId="54b013902347d2ba" providerId="LiveId" clId="{45A0DDBA-9A3C-4736-A342-B204AB4ED390}" dt="2022-06-01T18:42:40.849" v="17625" actId="478"/>
          <ac:spMkLst>
            <pc:docMk/>
            <pc:sldMk cId="415651109" sldId="307"/>
            <ac:spMk id="15" creationId="{1CBE3B86-1419-3B3D-3147-DC7739E2A163}"/>
          </ac:spMkLst>
        </pc:spChg>
        <pc:spChg chg="add del mod">
          <ac:chgData name="Willy Quach" userId="54b013902347d2ba" providerId="LiveId" clId="{45A0DDBA-9A3C-4736-A342-B204AB4ED390}" dt="2022-06-01T18:42:44.367" v="17627" actId="478"/>
          <ac:spMkLst>
            <pc:docMk/>
            <pc:sldMk cId="415651109" sldId="307"/>
            <ac:spMk id="16" creationId="{F91BDD32-9443-F0AA-AF44-0D7E269FC6D1}"/>
          </ac:spMkLst>
        </pc:spChg>
        <pc:spChg chg="add del mod">
          <ac:chgData name="Willy Quach" userId="54b013902347d2ba" providerId="LiveId" clId="{45A0DDBA-9A3C-4736-A342-B204AB4ED390}" dt="2022-06-01T18:42:43.025" v="17626" actId="478"/>
          <ac:spMkLst>
            <pc:docMk/>
            <pc:sldMk cId="415651109" sldId="307"/>
            <ac:spMk id="17" creationId="{396E1429-98C6-BC18-38D3-3362A5F05CD4}"/>
          </ac:spMkLst>
        </pc:spChg>
        <pc:spChg chg="add mod">
          <ac:chgData name="Willy Quach" userId="54b013902347d2ba" providerId="LiveId" clId="{45A0DDBA-9A3C-4736-A342-B204AB4ED390}" dt="2022-06-01T18:42:57.622" v="17633" actId="1076"/>
          <ac:spMkLst>
            <pc:docMk/>
            <pc:sldMk cId="415651109" sldId="307"/>
            <ac:spMk id="18" creationId="{16DD1FB9-69BE-8586-2180-A5EBA3E660A7}"/>
          </ac:spMkLst>
        </pc:spChg>
        <pc:spChg chg="add mod">
          <ac:chgData name="Willy Quach" userId="54b013902347d2ba" providerId="LiveId" clId="{45A0DDBA-9A3C-4736-A342-B204AB4ED390}" dt="2022-06-01T18:43:33.898" v="17667"/>
          <ac:spMkLst>
            <pc:docMk/>
            <pc:sldMk cId="415651109" sldId="307"/>
            <ac:spMk id="19" creationId="{05CB4CA7-EDA0-96F1-5385-14CF3DD9166C}"/>
          </ac:spMkLst>
        </pc:spChg>
        <pc:spChg chg="add mod">
          <ac:chgData name="Willy Quach" userId="54b013902347d2ba" providerId="LiveId" clId="{45A0DDBA-9A3C-4736-A342-B204AB4ED390}" dt="2022-06-01T18:43:33.898" v="17667"/>
          <ac:spMkLst>
            <pc:docMk/>
            <pc:sldMk cId="415651109" sldId="307"/>
            <ac:spMk id="20" creationId="{99AD6BC1-C598-14DB-717B-149FC474A893}"/>
          </ac:spMkLst>
        </pc:spChg>
        <pc:spChg chg="add mod">
          <ac:chgData name="Willy Quach" userId="54b013902347d2ba" providerId="LiveId" clId="{45A0DDBA-9A3C-4736-A342-B204AB4ED390}" dt="2022-06-01T18:45:23.610" v="17772"/>
          <ac:spMkLst>
            <pc:docMk/>
            <pc:sldMk cId="415651109" sldId="307"/>
            <ac:spMk id="24" creationId="{780E023B-A6C0-3D32-9F8E-57F4B001C6E6}"/>
          </ac:spMkLst>
        </pc:spChg>
        <pc:spChg chg="add mod ord">
          <ac:chgData name="Willy Quach" userId="54b013902347d2ba" providerId="LiveId" clId="{45A0DDBA-9A3C-4736-A342-B204AB4ED390}" dt="2022-06-02T07:22:16.606" v="25200" actId="14100"/>
          <ac:spMkLst>
            <pc:docMk/>
            <pc:sldMk cId="415651109" sldId="307"/>
            <ac:spMk id="30" creationId="{37731F2A-D95E-E7BB-3AAE-DC56CFA89EAA}"/>
          </ac:spMkLst>
        </pc:spChg>
        <pc:spChg chg="add mod ord">
          <ac:chgData name="Willy Quach" userId="54b013902347d2ba" providerId="LiveId" clId="{45A0DDBA-9A3C-4736-A342-B204AB4ED390}" dt="2022-06-02T07:22:23.257" v="25201" actId="14100"/>
          <ac:spMkLst>
            <pc:docMk/>
            <pc:sldMk cId="415651109" sldId="307"/>
            <ac:spMk id="31" creationId="{DA0FDB89-62ED-09F6-123E-EEC729BBD10B}"/>
          </ac:spMkLst>
        </pc:spChg>
        <pc:spChg chg="add mod ord">
          <ac:chgData name="Willy Quach" userId="54b013902347d2ba" providerId="LiveId" clId="{45A0DDBA-9A3C-4736-A342-B204AB4ED390}" dt="2022-06-02T07:22:28.974" v="25202" actId="14100"/>
          <ac:spMkLst>
            <pc:docMk/>
            <pc:sldMk cId="415651109" sldId="307"/>
            <ac:spMk id="32" creationId="{62573708-C298-E5F2-8BA0-476A6227E3AB}"/>
          </ac:spMkLst>
        </pc:spChg>
        <pc:picChg chg="add mod">
          <ac:chgData name="Willy Quach" userId="54b013902347d2ba" providerId="LiveId" clId="{45A0DDBA-9A3C-4736-A342-B204AB4ED390}" dt="2022-06-01T18:41:50.508" v="17585"/>
          <ac:picMkLst>
            <pc:docMk/>
            <pc:sldMk cId="415651109" sldId="307"/>
            <ac:picMk id="4" creationId="{E8719579-5567-CFFE-1D3C-05B903FCA403}"/>
          </ac:picMkLst>
        </pc:picChg>
        <pc:picChg chg="add mod">
          <ac:chgData name="Willy Quach" userId="54b013902347d2ba" providerId="LiveId" clId="{45A0DDBA-9A3C-4736-A342-B204AB4ED390}" dt="2022-06-01T18:41:50.508" v="17585"/>
          <ac:picMkLst>
            <pc:docMk/>
            <pc:sldMk cId="415651109" sldId="307"/>
            <ac:picMk id="5" creationId="{CFAF4836-CCBE-5903-926D-DBB7A0BFAE1A}"/>
          </ac:picMkLst>
        </pc:picChg>
        <pc:picChg chg="add del mod">
          <ac:chgData name="Willy Quach" userId="54b013902347d2ba" providerId="LiveId" clId="{45A0DDBA-9A3C-4736-A342-B204AB4ED390}" dt="2022-06-02T05:54:57.566" v="23818" actId="478"/>
          <ac:picMkLst>
            <pc:docMk/>
            <pc:sldMk cId="415651109" sldId="307"/>
            <ac:picMk id="8" creationId="{0615F6E9-770E-5C39-A383-E5D35A3A0CAD}"/>
          </ac:picMkLst>
        </pc:picChg>
        <pc:picChg chg="add del mod">
          <ac:chgData name="Willy Quach" userId="54b013902347d2ba" providerId="LiveId" clId="{45A0DDBA-9A3C-4736-A342-B204AB4ED390}" dt="2022-06-01T18:47:22.590" v="17848" actId="478"/>
          <ac:picMkLst>
            <pc:docMk/>
            <pc:sldMk cId="415651109" sldId="307"/>
            <ac:picMk id="9" creationId="{FC7D62D3-993C-03AE-6AC7-21F916EC43E7}"/>
          </ac:picMkLst>
        </pc:picChg>
        <pc:picChg chg="add mod">
          <ac:chgData name="Willy Quach" userId="54b013902347d2ba" providerId="LiveId" clId="{45A0DDBA-9A3C-4736-A342-B204AB4ED390}" dt="2022-06-01T18:45:23.610" v="17772"/>
          <ac:picMkLst>
            <pc:docMk/>
            <pc:sldMk cId="415651109" sldId="307"/>
            <ac:picMk id="21" creationId="{7EBC644E-712B-A1BD-D075-9F8576082EA5}"/>
          </ac:picMkLst>
        </pc:picChg>
        <pc:picChg chg="add mod">
          <ac:chgData name="Willy Quach" userId="54b013902347d2ba" providerId="LiveId" clId="{45A0DDBA-9A3C-4736-A342-B204AB4ED390}" dt="2022-06-01T18:45:23.610" v="17772"/>
          <ac:picMkLst>
            <pc:docMk/>
            <pc:sldMk cId="415651109" sldId="307"/>
            <ac:picMk id="22" creationId="{96A2719E-889C-969A-99A0-9839D4F1B310}"/>
          </ac:picMkLst>
        </pc:picChg>
        <pc:picChg chg="add mod">
          <ac:chgData name="Willy Quach" userId="54b013902347d2ba" providerId="LiveId" clId="{45A0DDBA-9A3C-4736-A342-B204AB4ED390}" dt="2022-06-01T18:45:23.610" v="17772"/>
          <ac:picMkLst>
            <pc:docMk/>
            <pc:sldMk cId="415651109" sldId="307"/>
            <ac:picMk id="23" creationId="{E81C3EBB-10F2-8809-1026-3F4A38CC3ADC}"/>
          </ac:picMkLst>
        </pc:picChg>
        <pc:picChg chg="add mod">
          <ac:chgData name="Willy Quach" userId="54b013902347d2ba" providerId="LiveId" clId="{45A0DDBA-9A3C-4736-A342-B204AB4ED390}" dt="2022-06-01T18:47:07.551" v="17844" actId="1076"/>
          <ac:picMkLst>
            <pc:docMk/>
            <pc:sldMk cId="415651109" sldId="307"/>
            <ac:picMk id="25" creationId="{67987961-D21A-D262-44A3-F49F8F3AAF26}"/>
          </ac:picMkLst>
        </pc:picChg>
        <pc:picChg chg="add mod">
          <ac:chgData name="Willy Quach" userId="54b013902347d2ba" providerId="LiveId" clId="{45A0DDBA-9A3C-4736-A342-B204AB4ED390}" dt="2022-06-01T18:46:45.618" v="17842" actId="1076"/>
          <ac:picMkLst>
            <pc:docMk/>
            <pc:sldMk cId="415651109" sldId="307"/>
            <ac:picMk id="26" creationId="{1FADC9BF-3DBF-BB7D-FD91-CBAAB3AB89AF}"/>
          </ac:picMkLst>
        </pc:picChg>
        <pc:picChg chg="add del mod">
          <ac:chgData name="Willy Quach" userId="54b013902347d2ba" providerId="LiveId" clId="{45A0DDBA-9A3C-4736-A342-B204AB4ED390}" dt="2022-06-02T05:54:57.566" v="23818" actId="478"/>
          <ac:picMkLst>
            <pc:docMk/>
            <pc:sldMk cId="415651109" sldId="307"/>
            <ac:picMk id="27" creationId="{9DD391BF-6AF6-317F-D94F-78E88C0BD621}"/>
          </ac:picMkLst>
        </pc:picChg>
        <pc:picChg chg="add mod">
          <ac:chgData name="Willy Quach" userId="54b013902347d2ba" providerId="LiveId" clId="{45A0DDBA-9A3C-4736-A342-B204AB4ED390}" dt="2022-06-02T05:54:57.921" v="23819"/>
          <ac:picMkLst>
            <pc:docMk/>
            <pc:sldMk cId="415651109" sldId="307"/>
            <ac:picMk id="28" creationId="{F7DCD730-8C80-3057-DF8C-0AC22BC607ED}"/>
          </ac:picMkLst>
        </pc:picChg>
        <pc:picChg chg="add mod">
          <ac:chgData name="Willy Quach" userId="54b013902347d2ba" providerId="LiveId" clId="{45A0DDBA-9A3C-4736-A342-B204AB4ED390}" dt="2022-06-02T05:54:57.921" v="23819"/>
          <ac:picMkLst>
            <pc:docMk/>
            <pc:sldMk cId="415651109" sldId="307"/>
            <ac:picMk id="29" creationId="{5916809E-642B-7614-3DC9-71B419E16286}"/>
          </ac:picMkLst>
        </pc:picChg>
        <pc:cxnChg chg="add del mod">
          <ac:chgData name="Willy Quach" userId="54b013902347d2ba" providerId="LiveId" clId="{45A0DDBA-9A3C-4736-A342-B204AB4ED390}" dt="2022-06-01T18:42:35.348" v="17624" actId="478"/>
          <ac:cxnSpMkLst>
            <pc:docMk/>
            <pc:sldMk cId="415651109" sldId="307"/>
            <ac:cxnSpMk id="6" creationId="{8C3A43A6-D526-BCD8-C3AC-8421576D45A5}"/>
          </ac:cxnSpMkLst>
        </pc:cxnChg>
      </pc:sldChg>
      <pc:sldChg chg="modSp new del mod">
        <pc:chgData name="Willy Quach" userId="54b013902347d2ba" providerId="LiveId" clId="{45A0DDBA-9A3C-4736-A342-B204AB4ED390}" dt="2022-06-01T22:01:26.020" v="18600" actId="47"/>
        <pc:sldMkLst>
          <pc:docMk/>
          <pc:sldMk cId="2632729125" sldId="308"/>
        </pc:sldMkLst>
        <pc:spChg chg="mod">
          <ac:chgData name="Willy Quach" userId="54b013902347d2ba" providerId="LiveId" clId="{45A0DDBA-9A3C-4736-A342-B204AB4ED390}" dt="2022-06-01T18:48:40.691" v="17878" actId="20577"/>
          <ac:spMkLst>
            <pc:docMk/>
            <pc:sldMk cId="2632729125" sldId="308"/>
            <ac:spMk id="2" creationId="{1042DBF7-181E-F20A-B224-D38E7E998CFE}"/>
          </ac:spMkLst>
        </pc:spChg>
      </pc:sldChg>
      <pc:sldChg chg="add del ord">
        <pc:chgData name="Willy Quach" userId="54b013902347d2ba" providerId="LiveId" clId="{45A0DDBA-9A3C-4736-A342-B204AB4ED390}" dt="2022-06-02T09:31:48.619" v="26232" actId="47"/>
        <pc:sldMkLst>
          <pc:docMk/>
          <pc:sldMk cId="1172166760" sldId="309"/>
        </pc:sldMkLst>
      </pc:sldChg>
      <pc:sldChg chg="addSp delSp modSp add mod">
        <pc:chgData name="Willy Quach" userId="54b013902347d2ba" providerId="LiveId" clId="{45A0DDBA-9A3C-4736-A342-B204AB4ED390}" dt="2022-06-02T09:01:05.319" v="25804" actId="20577"/>
        <pc:sldMkLst>
          <pc:docMk/>
          <pc:sldMk cId="3425606792" sldId="310"/>
        </pc:sldMkLst>
        <pc:spChg chg="del mod">
          <ac:chgData name="Willy Quach" userId="54b013902347d2ba" providerId="LiveId" clId="{45A0DDBA-9A3C-4736-A342-B204AB4ED390}" dt="2022-06-02T05:05:31.860" v="23596" actId="478"/>
          <ac:spMkLst>
            <pc:docMk/>
            <pc:sldMk cId="3425606792" sldId="310"/>
            <ac:spMk id="2" creationId="{7D6F1956-0EE4-B645-81DD-28B9545F20AA}"/>
          </ac:spMkLst>
        </pc:spChg>
        <pc:spChg chg="mod">
          <ac:chgData name="Willy Quach" userId="54b013902347d2ba" providerId="LiveId" clId="{45A0DDBA-9A3C-4736-A342-B204AB4ED390}" dt="2022-06-02T09:01:05.319" v="25804" actId="20577"/>
          <ac:spMkLst>
            <pc:docMk/>
            <pc:sldMk cId="3425606792" sldId="310"/>
            <ac:spMk id="3" creationId="{FC23FC8A-0AC6-2FBC-9A99-5050C41BFD1B}"/>
          </ac:spMkLst>
        </pc:spChg>
        <pc:spChg chg="add del mod">
          <ac:chgData name="Willy Quach" userId="54b013902347d2ba" providerId="LiveId" clId="{45A0DDBA-9A3C-4736-A342-B204AB4ED390}" dt="2022-06-02T05:05:34.653" v="23597" actId="478"/>
          <ac:spMkLst>
            <pc:docMk/>
            <pc:sldMk cId="3425606792" sldId="310"/>
            <ac:spMk id="5" creationId="{11CCF49B-9742-E45F-E44C-806257128FF9}"/>
          </ac:spMkLst>
        </pc:spChg>
        <pc:spChg chg="del">
          <ac:chgData name="Willy Quach" userId="54b013902347d2ba" providerId="LiveId" clId="{45A0DDBA-9A3C-4736-A342-B204AB4ED390}" dt="2022-06-01T22:14:57.626" v="19127" actId="478"/>
          <ac:spMkLst>
            <pc:docMk/>
            <pc:sldMk cId="3425606792" sldId="310"/>
            <ac:spMk id="16" creationId="{1D3FA2B3-61FD-BBA7-63D9-4C532472BCA7}"/>
          </ac:spMkLst>
        </pc:spChg>
        <pc:spChg chg="del">
          <ac:chgData name="Willy Quach" userId="54b013902347d2ba" providerId="LiveId" clId="{45A0DDBA-9A3C-4736-A342-B204AB4ED390}" dt="2022-06-01T22:14:57.626" v="19127" actId="478"/>
          <ac:spMkLst>
            <pc:docMk/>
            <pc:sldMk cId="3425606792" sldId="310"/>
            <ac:spMk id="17" creationId="{85EC8AC7-0D60-1262-35D3-C7DDB63EDDFC}"/>
          </ac:spMkLst>
        </pc:spChg>
        <pc:spChg chg="del">
          <ac:chgData name="Willy Quach" userId="54b013902347d2ba" providerId="LiveId" clId="{45A0DDBA-9A3C-4736-A342-B204AB4ED390}" dt="2022-06-01T22:14:57.626" v="19127" actId="478"/>
          <ac:spMkLst>
            <pc:docMk/>
            <pc:sldMk cId="3425606792" sldId="310"/>
            <ac:spMk id="18" creationId="{834A183C-C02D-F8EF-D600-23E7D484BEEE}"/>
          </ac:spMkLst>
        </pc:spChg>
        <pc:spChg chg="del">
          <ac:chgData name="Willy Quach" userId="54b013902347d2ba" providerId="LiveId" clId="{45A0DDBA-9A3C-4736-A342-B204AB4ED390}" dt="2022-06-01T22:14:57.626" v="19127" actId="478"/>
          <ac:spMkLst>
            <pc:docMk/>
            <pc:sldMk cId="3425606792" sldId="310"/>
            <ac:spMk id="19" creationId="{F627D549-C573-33AD-E85E-70529F49E9C0}"/>
          </ac:spMkLst>
        </pc:spChg>
        <pc:spChg chg="del">
          <ac:chgData name="Willy Quach" userId="54b013902347d2ba" providerId="LiveId" clId="{45A0DDBA-9A3C-4736-A342-B204AB4ED390}" dt="2022-06-01T22:14:57.626" v="19127" actId="478"/>
          <ac:spMkLst>
            <pc:docMk/>
            <pc:sldMk cId="3425606792" sldId="310"/>
            <ac:spMk id="20" creationId="{55F9A8F0-1AD7-E510-63CD-E3F98DC3B13A}"/>
          </ac:spMkLst>
        </pc:spChg>
        <pc:spChg chg="add mod">
          <ac:chgData name="Willy Quach" userId="54b013902347d2ba" providerId="LiveId" clId="{45A0DDBA-9A3C-4736-A342-B204AB4ED390}" dt="2022-06-01T22:14:57.943" v="19128"/>
          <ac:spMkLst>
            <pc:docMk/>
            <pc:sldMk cId="3425606792" sldId="310"/>
            <ac:spMk id="27" creationId="{6131E95A-07D6-40F8-A7CD-CA63B68BC2EE}"/>
          </ac:spMkLst>
        </pc:spChg>
        <pc:spChg chg="add mod">
          <ac:chgData name="Willy Quach" userId="54b013902347d2ba" providerId="LiveId" clId="{45A0DDBA-9A3C-4736-A342-B204AB4ED390}" dt="2022-06-01T22:14:57.943" v="19128"/>
          <ac:spMkLst>
            <pc:docMk/>
            <pc:sldMk cId="3425606792" sldId="310"/>
            <ac:spMk id="28" creationId="{132E395D-EF04-21E1-57B3-7A0455D3C65C}"/>
          </ac:spMkLst>
        </pc:spChg>
        <pc:spChg chg="add mod">
          <ac:chgData name="Willy Quach" userId="54b013902347d2ba" providerId="LiveId" clId="{45A0DDBA-9A3C-4736-A342-B204AB4ED390}" dt="2022-06-01T22:14:57.943" v="19128"/>
          <ac:spMkLst>
            <pc:docMk/>
            <pc:sldMk cId="3425606792" sldId="310"/>
            <ac:spMk id="29" creationId="{C8BFDBC9-2CF6-E87D-7293-F45E6E0F26A2}"/>
          </ac:spMkLst>
        </pc:spChg>
        <pc:spChg chg="del">
          <ac:chgData name="Willy Quach" userId="54b013902347d2ba" providerId="LiveId" clId="{45A0DDBA-9A3C-4736-A342-B204AB4ED390}" dt="2022-06-01T22:14:57.626" v="19127" actId="478"/>
          <ac:spMkLst>
            <pc:docMk/>
            <pc:sldMk cId="3425606792" sldId="310"/>
            <ac:spMk id="30" creationId="{F8987044-DF4C-185E-B895-107F44EC6F3B}"/>
          </ac:spMkLst>
        </pc:spChg>
        <pc:spChg chg="del">
          <ac:chgData name="Willy Quach" userId="54b013902347d2ba" providerId="LiveId" clId="{45A0DDBA-9A3C-4736-A342-B204AB4ED390}" dt="2022-06-01T22:14:57.626" v="19127" actId="478"/>
          <ac:spMkLst>
            <pc:docMk/>
            <pc:sldMk cId="3425606792" sldId="310"/>
            <ac:spMk id="31" creationId="{A7C695F1-F491-CD6A-9C14-F869EF023570}"/>
          </ac:spMkLst>
        </pc:spChg>
        <pc:spChg chg="add mod">
          <ac:chgData name="Willy Quach" userId="54b013902347d2ba" providerId="LiveId" clId="{45A0DDBA-9A3C-4736-A342-B204AB4ED390}" dt="2022-06-01T22:14:57.943" v="19128"/>
          <ac:spMkLst>
            <pc:docMk/>
            <pc:sldMk cId="3425606792" sldId="310"/>
            <ac:spMk id="32" creationId="{7C047AA9-CC61-C215-60EC-52B119FE345B}"/>
          </ac:spMkLst>
        </pc:spChg>
        <pc:spChg chg="add mod">
          <ac:chgData name="Willy Quach" userId="54b013902347d2ba" providerId="LiveId" clId="{45A0DDBA-9A3C-4736-A342-B204AB4ED390}" dt="2022-06-01T22:14:57.943" v="19128"/>
          <ac:spMkLst>
            <pc:docMk/>
            <pc:sldMk cId="3425606792" sldId="310"/>
            <ac:spMk id="35" creationId="{93150FB9-E3F8-B9A3-ECDB-5705C46D9D83}"/>
          </ac:spMkLst>
        </pc:spChg>
        <pc:spChg chg="add mod">
          <ac:chgData name="Willy Quach" userId="54b013902347d2ba" providerId="LiveId" clId="{45A0DDBA-9A3C-4736-A342-B204AB4ED390}" dt="2022-06-01T22:14:57.943" v="19128"/>
          <ac:spMkLst>
            <pc:docMk/>
            <pc:sldMk cId="3425606792" sldId="310"/>
            <ac:spMk id="38" creationId="{DF1DF5CE-C81B-2093-AD98-F96C930FE21F}"/>
          </ac:spMkLst>
        </pc:spChg>
        <pc:spChg chg="add del mod">
          <ac:chgData name="Willy Quach" userId="54b013902347d2ba" providerId="LiveId" clId="{45A0DDBA-9A3C-4736-A342-B204AB4ED390}" dt="2022-06-02T05:05:30.202" v="23595"/>
          <ac:spMkLst>
            <pc:docMk/>
            <pc:sldMk cId="3425606792" sldId="310"/>
            <ac:spMk id="57" creationId="{BFC4CF3F-A814-D9BB-EE2E-69F4DE94E202}"/>
          </ac:spMkLst>
        </pc:spChg>
        <pc:spChg chg="add mod">
          <ac:chgData name="Willy Quach" userId="54b013902347d2ba" providerId="LiveId" clId="{45A0DDBA-9A3C-4736-A342-B204AB4ED390}" dt="2022-06-02T05:05:34.969" v="23598"/>
          <ac:spMkLst>
            <pc:docMk/>
            <pc:sldMk cId="3425606792" sldId="310"/>
            <ac:spMk id="58" creationId="{2E8DD0C7-ADB1-C02A-02C3-760D1CA332C9}"/>
          </ac:spMkLst>
        </pc:spChg>
        <pc:picChg chg="del">
          <ac:chgData name="Willy Quach" userId="54b013902347d2ba" providerId="LiveId" clId="{45A0DDBA-9A3C-4736-A342-B204AB4ED390}" dt="2022-06-01T22:14:57.626" v="19127" actId="478"/>
          <ac:picMkLst>
            <pc:docMk/>
            <pc:sldMk cId="3425606792" sldId="310"/>
            <ac:picMk id="10" creationId="{98844E82-D534-D5CC-7B7C-61BDDEF61CCB}"/>
          </ac:picMkLst>
        </pc:picChg>
        <pc:picChg chg="del">
          <ac:chgData name="Willy Quach" userId="54b013902347d2ba" providerId="LiveId" clId="{45A0DDBA-9A3C-4736-A342-B204AB4ED390}" dt="2022-06-01T22:14:57.626" v="19127" actId="478"/>
          <ac:picMkLst>
            <pc:docMk/>
            <pc:sldMk cId="3425606792" sldId="310"/>
            <ac:picMk id="11" creationId="{AED321BC-CA16-0311-F6E6-DB2639467000}"/>
          </ac:picMkLst>
        </pc:picChg>
        <pc:picChg chg="del">
          <ac:chgData name="Willy Quach" userId="54b013902347d2ba" providerId="LiveId" clId="{45A0DDBA-9A3C-4736-A342-B204AB4ED390}" dt="2022-06-01T22:14:57.626" v="19127" actId="478"/>
          <ac:picMkLst>
            <pc:docMk/>
            <pc:sldMk cId="3425606792" sldId="310"/>
            <ac:picMk id="14" creationId="{939301D1-0212-672C-F6C1-E334D9F44069}"/>
          </ac:picMkLst>
        </pc:picChg>
        <pc:picChg chg="del">
          <ac:chgData name="Willy Quach" userId="54b013902347d2ba" providerId="LiveId" clId="{45A0DDBA-9A3C-4736-A342-B204AB4ED390}" dt="2022-06-01T22:14:57.626" v="19127" actId="478"/>
          <ac:picMkLst>
            <pc:docMk/>
            <pc:sldMk cId="3425606792" sldId="310"/>
            <ac:picMk id="15" creationId="{7010446F-D29F-52D2-F597-7B6030A3CB88}"/>
          </ac:picMkLst>
        </pc:picChg>
        <pc:picChg chg="add mod">
          <ac:chgData name="Willy Quach" userId="54b013902347d2ba" providerId="LiveId" clId="{45A0DDBA-9A3C-4736-A342-B204AB4ED390}" dt="2022-06-01T22:14:57.943" v="19128"/>
          <ac:picMkLst>
            <pc:docMk/>
            <pc:sldMk cId="3425606792" sldId="310"/>
            <ac:picMk id="21" creationId="{2D6B4CAA-59D4-893F-0B88-94EA5E9699FA}"/>
          </ac:picMkLst>
        </pc:picChg>
        <pc:picChg chg="del">
          <ac:chgData name="Willy Quach" userId="54b013902347d2ba" providerId="LiveId" clId="{45A0DDBA-9A3C-4736-A342-B204AB4ED390}" dt="2022-06-01T22:14:57.626" v="19127" actId="478"/>
          <ac:picMkLst>
            <pc:docMk/>
            <pc:sldMk cId="3425606792" sldId="310"/>
            <ac:picMk id="22" creationId="{C83FE82E-42D6-5509-740C-0F1E547F9447}"/>
          </ac:picMkLst>
        </pc:picChg>
        <pc:picChg chg="add mod">
          <ac:chgData name="Willy Quach" userId="54b013902347d2ba" providerId="LiveId" clId="{45A0DDBA-9A3C-4736-A342-B204AB4ED390}" dt="2022-06-01T22:14:57.943" v="19128"/>
          <ac:picMkLst>
            <pc:docMk/>
            <pc:sldMk cId="3425606792" sldId="310"/>
            <ac:picMk id="23" creationId="{3E1B78ED-9444-E7E6-9421-AFD99A021146}"/>
          </ac:picMkLst>
        </pc:picChg>
        <pc:picChg chg="del">
          <ac:chgData name="Willy Quach" userId="54b013902347d2ba" providerId="LiveId" clId="{45A0DDBA-9A3C-4736-A342-B204AB4ED390}" dt="2022-06-01T22:14:57.626" v="19127" actId="478"/>
          <ac:picMkLst>
            <pc:docMk/>
            <pc:sldMk cId="3425606792" sldId="310"/>
            <ac:picMk id="24" creationId="{98AB4CF1-7CBE-9D6C-6CA3-B99FE29B5E79}"/>
          </ac:picMkLst>
        </pc:picChg>
        <pc:picChg chg="add mod">
          <ac:chgData name="Willy Quach" userId="54b013902347d2ba" providerId="LiveId" clId="{45A0DDBA-9A3C-4736-A342-B204AB4ED390}" dt="2022-06-01T22:14:57.943" v="19128"/>
          <ac:picMkLst>
            <pc:docMk/>
            <pc:sldMk cId="3425606792" sldId="310"/>
            <ac:picMk id="25" creationId="{82CA2BFB-1B63-FB43-C7CC-7AF7A3E6B492}"/>
          </ac:picMkLst>
        </pc:picChg>
        <pc:picChg chg="add mod">
          <ac:chgData name="Willy Quach" userId="54b013902347d2ba" providerId="LiveId" clId="{45A0DDBA-9A3C-4736-A342-B204AB4ED390}" dt="2022-06-01T22:14:57.943" v="19128"/>
          <ac:picMkLst>
            <pc:docMk/>
            <pc:sldMk cId="3425606792" sldId="310"/>
            <ac:picMk id="26" creationId="{5C667F1A-ABA1-C0C4-64A8-892DCB2DAFF6}"/>
          </ac:picMkLst>
        </pc:picChg>
        <pc:picChg chg="del">
          <ac:chgData name="Willy Quach" userId="54b013902347d2ba" providerId="LiveId" clId="{45A0DDBA-9A3C-4736-A342-B204AB4ED390}" dt="2022-06-01T22:14:57.626" v="19127" actId="478"/>
          <ac:picMkLst>
            <pc:docMk/>
            <pc:sldMk cId="3425606792" sldId="310"/>
            <ac:picMk id="33" creationId="{F4A85A1A-2F0F-D9BB-558D-FE1A3F453D57}"/>
          </ac:picMkLst>
        </pc:picChg>
        <pc:picChg chg="del">
          <ac:chgData name="Willy Quach" userId="54b013902347d2ba" providerId="LiveId" clId="{45A0DDBA-9A3C-4736-A342-B204AB4ED390}" dt="2022-06-01T22:14:57.626" v="19127" actId="478"/>
          <ac:picMkLst>
            <pc:docMk/>
            <pc:sldMk cId="3425606792" sldId="310"/>
            <ac:picMk id="34" creationId="{0BBBAA7F-0C7C-1D4C-19B5-4944DF64EF17}"/>
          </ac:picMkLst>
        </pc:picChg>
        <pc:picChg chg="add mod">
          <ac:chgData name="Willy Quach" userId="54b013902347d2ba" providerId="LiveId" clId="{45A0DDBA-9A3C-4736-A342-B204AB4ED390}" dt="2022-06-01T22:14:57.943" v="19128"/>
          <ac:picMkLst>
            <pc:docMk/>
            <pc:sldMk cId="3425606792" sldId="310"/>
            <ac:picMk id="36" creationId="{0F8A1EDC-BC63-1A5A-8F00-38C12711EC92}"/>
          </ac:picMkLst>
        </pc:picChg>
        <pc:picChg chg="add mod">
          <ac:chgData name="Willy Quach" userId="54b013902347d2ba" providerId="LiveId" clId="{45A0DDBA-9A3C-4736-A342-B204AB4ED390}" dt="2022-06-01T22:14:57.943" v="19128"/>
          <ac:picMkLst>
            <pc:docMk/>
            <pc:sldMk cId="3425606792" sldId="310"/>
            <ac:picMk id="39" creationId="{E95CFFD4-FF59-C8FE-C4FB-4D9FD0ACDA4D}"/>
          </ac:picMkLst>
        </pc:picChg>
        <pc:picChg chg="add mod">
          <ac:chgData name="Willy Quach" userId="54b013902347d2ba" providerId="LiveId" clId="{45A0DDBA-9A3C-4736-A342-B204AB4ED390}" dt="2022-06-01T22:14:57.943" v="19128"/>
          <ac:picMkLst>
            <pc:docMk/>
            <pc:sldMk cId="3425606792" sldId="310"/>
            <ac:picMk id="40" creationId="{17984C79-C00D-2315-AE48-875E57C6CB8A}"/>
          </ac:picMkLst>
        </pc:picChg>
        <pc:picChg chg="add mod">
          <ac:chgData name="Willy Quach" userId="54b013902347d2ba" providerId="LiveId" clId="{45A0DDBA-9A3C-4736-A342-B204AB4ED390}" dt="2022-06-02T02:11:25.201" v="22786" actId="1076"/>
          <ac:picMkLst>
            <pc:docMk/>
            <pc:sldMk cId="3425606792" sldId="310"/>
            <ac:picMk id="41" creationId="{4BFA9A16-B172-48BA-EB06-C51BFC07164A}"/>
          </ac:picMkLst>
        </pc:picChg>
        <pc:picChg chg="add mod">
          <ac:chgData name="Willy Quach" userId="54b013902347d2ba" providerId="LiveId" clId="{45A0DDBA-9A3C-4736-A342-B204AB4ED390}" dt="2022-06-02T02:11:25.201" v="22786" actId="1076"/>
          <ac:picMkLst>
            <pc:docMk/>
            <pc:sldMk cId="3425606792" sldId="310"/>
            <ac:picMk id="42" creationId="{6EA5BE37-97B3-2E2F-5D79-ACFB69203333}"/>
          </ac:picMkLst>
        </pc:picChg>
        <pc:picChg chg="add mod">
          <ac:chgData name="Willy Quach" userId="54b013902347d2ba" providerId="LiveId" clId="{45A0DDBA-9A3C-4736-A342-B204AB4ED390}" dt="2022-06-02T02:11:35.018" v="22792" actId="1076"/>
          <ac:picMkLst>
            <pc:docMk/>
            <pc:sldMk cId="3425606792" sldId="310"/>
            <ac:picMk id="43" creationId="{86F57261-5431-736A-CBFB-DC4352A09885}"/>
          </ac:picMkLst>
        </pc:picChg>
        <pc:picChg chg="add mod">
          <ac:chgData name="Willy Quach" userId="54b013902347d2ba" providerId="LiveId" clId="{45A0DDBA-9A3C-4736-A342-B204AB4ED390}" dt="2022-06-02T02:11:35.018" v="22792" actId="1076"/>
          <ac:picMkLst>
            <pc:docMk/>
            <pc:sldMk cId="3425606792" sldId="310"/>
            <ac:picMk id="44" creationId="{33270A7B-C067-FBD7-8822-DC17B05E9AF3}"/>
          </ac:picMkLst>
        </pc:picChg>
        <pc:picChg chg="add mod">
          <ac:chgData name="Willy Quach" userId="54b013902347d2ba" providerId="LiveId" clId="{45A0DDBA-9A3C-4736-A342-B204AB4ED390}" dt="2022-06-02T02:11:41.235" v="22794" actId="1076"/>
          <ac:picMkLst>
            <pc:docMk/>
            <pc:sldMk cId="3425606792" sldId="310"/>
            <ac:picMk id="45" creationId="{E021DD99-46C4-8952-F4B7-55D1073FAA9F}"/>
          </ac:picMkLst>
        </pc:picChg>
        <pc:picChg chg="add mod">
          <ac:chgData name="Willy Quach" userId="54b013902347d2ba" providerId="LiveId" clId="{45A0DDBA-9A3C-4736-A342-B204AB4ED390}" dt="2022-06-02T02:11:41.235" v="22794" actId="1076"/>
          <ac:picMkLst>
            <pc:docMk/>
            <pc:sldMk cId="3425606792" sldId="310"/>
            <ac:picMk id="46" creationId="{C05EAABF-E72F-1421-0E36-B6C5AC2A68F6}"/>
          </ac:picMkLst>
        </pc:picChg>
        <pc:picChg chg="add mod">
          <ac:chgData name="Willy Quach" userId="54b013902347d2ba" providerId="LiveId" clId="{45A0DDBA-9A3C-4736-A342-B204AB4ED390}" dt="2022-06-02T02:11:50.796" v="22796" actId="1076"/>
          <ac:picMkLst>
            <pc:docMk/>
            <pc:sldMk cId="3425606792" sldId="310"/>
            <ac:picMk id="47" creationId="{8940043E-53F3-247C-ED83-4008A799F387}"/>
          </ac:picMkLst>
        </pc:picChg>
        <pc:picChg chg="add mod">
          <ac:chgData name="Willy Quach" userId="54b013902347d2ba" providerId="LiveId" clId="{45A0DDBA-9A3C-4736-A342-B204AB4ED390}" dt="2022-06-02T02:11:50.796" v="22796" actId="1076"/>
          <ac:picMkLst>
            <pc:docMk/>
            <pc:sldMk cId="3425606792" sldId="310"/>
            <ac:picMk id="48" creationId="{16FBA232-5519-083D-3A5D-1CB646D8211E}"/>
          </ac:picMkLst>
        </pc:picChg>
        <pc:picChg chg="add del mod">
          <ac:chgData name="Willy Quach" userId="54b013902347d2ba" providerId="LiveId" clId="{45A0DDBA-9A3C-4736-A342-B204AB4ED390}" dt="2022-06-02T02:12:44.763" v="22806"/>
          <ac:picMkLst>
            <pc:docMk/>
            <pc:sldMk cId="3425606792" sldId="310"/>
            <ac:picMk id="49" creationId="{2609038C-D9C0-7F58-06DF-0EF4AEE794B2}"/>
          </ac:picMkLst>
        </pc:picChg>
        <pc:picChg chg="add del mod">
          <ac:chgData name="Willy Quach" userId="54b013902347d2ba" providerId="LiveId" clId="{45A0DDBA-9A3C-4736-A342-B204AB4ED390}" dt="2022-06-02T02:12:44.763" v="22806"/>
          <ac:picMkLst>
            <pc:docMk/>
            <pc:sldMk cId="3425606792" sldId="310"/>
            <ac:picMk id="50" creationId="{29D01BAE-B391-1993-7B5C-FFB6374EE834}"/>
          </ac:picMkLst>
        </pc:picChg>
        <pc:picChg chg="add del mod">
          <ac:chgData name="Willy Quach" userId="54b013902347d2ba" providerId="LiveId" clId="{45A0DDBA-9A3C-4736-A342-B204AB4ED390}" dt="2022-06-02T02:12:44.763" v="22806"/>
          <ac:picMkLst>
            <pc:docMk/>
            <pc:sldMk cId="3425606792" sldId="310"/>
            <ac:picMk id="51" creationId="{36043C8D-822D-B62C-74A5-4F193E29312D}"/>
          </ac:picMkLst>
        </pc:picChg>
        <pc:picChg chg="add del mod">
          <ac:chgData name="Willy Quach" userId="54b013902347d2ba" providerId="LiveId" clId="{45A0DDBA-9A3C-4736-A342-B204AB4ED390}" dt="2022-06-02T02:12:44.763" v="22806"/>
          <ac:picMkLst>
            <pc:docMk/>
            <pc:sldMk cId="3425606792" sldId="310"/>
            <ac:picMk id="52" creationId="{FBF702AD-FD84-1497-505E-BBE66B222C9C}"/>
          </ac:picMkLst>
        </pc:picChg>
        <pc:picChg chg="add del mod">
          <ac:chgData name="Willy Quach" userId="54b013902347d2ba" providerId="LiveId" clId="{45A0DDBA-9A3C-4736-A342-B204AB4ED390}" dt="2022-06-02T02:12:44.763" v="22806"/>
          <ac:picMkLst>
            <pc:docMk/>
            <pc:sldMk cId="3425606792" sldId="310"/>
            <ac:picMk id="53" creationId="{332EF5CC-CF8E-5C63-D9AD-96E53253A215}"/>
          </ac:picMkLst>
        </pc:picChg>
        <pc:picChg chg="add del mod">
          <ac:chgData name="Willy Quach" userId="54b013902347d2ba" providerId="LiveId" clId="{45A0DDBA-9A3C-4736-A342-B204AB4ED390}" dt="2022-06-02T02:12:44.763" v="22806"/>
          <ac:picMkLst>
            <pc:docMk/>
            <pc:sldMk cId="3425606792" sldId="310"/>
            <ac:picMk id="54" creationId="{06D64200-7DC3-4871-87DE-7424CEFBAFAD}"/>
          </ac:picMkLst>
        </pc:picChg>
        <pc:picChg chg="add del mod">
          <ac:chgData name="Willy Quach" userId="54b013902347d2ba" providerId="LiveId" clId="{45A0DDBA-9A3C-4736-A342-B204AB4ED390}" dt="2022-06-02T02:12:44.763" v="22806"/>
          <ac:picMkLst>
            <pc:docMk/>
            <pc:sldMk cId="3425606792" sldId="310"/>
            <ac:picMk id="55" creationId="{79442C3A-D9B8-6FE0-CDD5-C04DE0509B8A}"/>
          </ac:picMkLst>
        </pc:picChg>
        <pc:picChg chg="add del mod">
          <ac:chgData name="Willy Quach" userId="54b013902347d2ba" providerId="LiveId" clId="{45A0DDBA-9A3C-4736-A342-B204AB4ED390}" dt="2022-06-02T02:12:44.763" v="22806"/>
          <ac:picMkLst>
            <pc:docMk/>
            <pc:sldMk cId="3425606792" sldId="310"/>
            <ac:picMk id="56" creationId="{D38AF8CB-B0E2-DFD3-3B1C-01670F1701A8}"/>
          </ac:picMkLst>
        </pc:picChg>
        <pc:cxnChg chg="del">
          <ac:chgData name="Willy Quach" userId="54b013902347d2ba" providerId="LiveId" clId="{45A0DDBA-9A3C-4736-A342-B204AB4ED390}" dt="2022-06-01T22:14:57.626" v="19127" actId="478"/>
          <ac:cxnSpMkLst>
            <pc:docMk/>
            <pc:sldMk cId="3425606792" sldId="310"/>
            <ac:cxnSpMk id="12" creationId="{7EB4D349-61A9-E4E9-7B13-06C6941282D6}"/>
          </ac:cxnSpMkLst>
        </pc:cxnChg>
        <pc:cxnChg chg="add mod">
          <ac:chgData name="Willy Quach" userId="54b013902347d2ba" providerId="LiveId" clId="{45A0DDBA-9A3C-4736-A342-B204AB4ED390}" dt="2022-06-01T22:14:57.943" v="19128"/>
          <ac:cxnSpMkLst>
            <pc:docMk/>
            <pc:sldMk cId="3425606792" sldId="310"/>
            <ac:cxnSpMk id="37" creationId="{5FBEA957-14AC-6065-43EE-7C4E0350182C}"/>
          </ac:cxnSpMkLst>
        </pc:cxnChg>
      </pc:sldChg>
      <pc:sldChg chg="add del mod modShow">
        <pc:chgData name="Willy Quach" userId="54b013902347d2ba" providerId="LiveId" clId="{45A0DDBA-9A3C-4736-A342-B204AB4ED390}" dt="2022-06-02T09:31:35.302" v="26223" actId="47"/>
        <pc:sldMkLst>
          <pc:docMk/>
          <pc:sldMk cId="1877147501" sldId="311"/>
        </pc:sldMkLst>
      </pc:sldChg>
      <pc:sldChg chg="addSp delSp modSp add mod ord modAnim">
        <pc:chgData name="Willy Quach" userId="54b013902347d2ba" providerId="LiveId" clId="{45A0DDBA-9A3C-4736-A342-B204AB4ED390}" dt="2022-06-02T08:47:52.175" v="25685" actId="478"/>
        <pc:sldMkLst>
          <pc:docMk/>
          <pc:sldMk cId="2125843023" sldId="312"/>
        </pc:sldMkLst>
        <pc:spChg chg="mod">
          <ac:chgData name="Willy Quach" userId="54b013902347d2ba" providerId="LiveId" clId="{45A0DDBA-9A3C-4736-A342-B204AB4ED390}" dt="2022-06-01T22:24:08.594" v="19344" actId="20577"/>
          <ac:spMkLst>
            <pc:docMk/>
            <pc:sldMk cId="2125843023" sldId="312"/>
            <ac:spMk id="2" creationId="{7D6F1956-0EE4-B645-81DD-28B9545F20AA}"/>
          </ac:spMkLst>
        </pc:spChg>
        <pc:spChg chg="del">
          <ac:chgData name="Willy Quach" userId="54b013902347d2ba" providerId="LiveId" clId="{45A0DDBA-9A3C-4736-A342-B204AB4ED390}" dt="2022-06-01T22:37:56.561" v="19921" actId="478"/>
          <ac:spMkLst>
            <pc:docMk/>
            <pc:sldMk cId="2125843023" sldId="312"/>
            <ac:spMk id="5" creationId="{FE8C0B8E-3971-505B-8DED-F0A3614EACCE}"/>
          </ac:spMkLst>
        </pc:spChg>
        <pc:spChg chg="add del mod">
          <ac:chgData name="Willy Quach" userId="54b013902347d2ba" providerId="LiveId" clId="{45A0DDBA-9A3C-4736-A342-B204AB4ED390}" dt="2022-06-02T06:13:44.519" v="24057" actId="478"/>
          <ac:spMkLst>
            <pc:docMk/>
            <pc:sldMk cId="2125843023" sldId="312"/>
            <ac:spMk id="6" creationId="{3EB7DC6E-FFF0-1A46-E41E-34F9DF588F99}"/>
          </ac:spMkLst>
        </pc:spChg>
        <pc:spChg chg="add del mod">
          <ac:chgData name="Willy Quach" userId="54b013902347d2ba" providerId="LiveId" clId="{45A0DDBA-9A3C-4736-A342-B204AB4ED390}" dt="2022-06-02T06:13:44.519" v="24057" actId="478"/>
          <ac:spMkLst>
            <pc:docMk/>
            <pc:sldMk cId="2125843023" sldId="312"/>
            <ac:spMk id="7" creationId="{93283A8F-F365-A10E-BE83-EB3568606CE7}"/>
          </ac:spMkLst>
        </pc:spChg>
        <pc:spChg chg="del">
          <ac:chgData name="Willy Quach" userId="54b013902347d2ba" providerId="LiveId" clId="{45A0DDBA-9A3C-4736-A342-B204AB4ED390}" dt="2022-06-02T08:47:52.175" v="25685" actId="478"/>
          <ac:spMkLst>
            <pc:docMk/>
            <pc:sldMk cId="2125843023" sldId="312"/>
            <ac:spMk id="25" creationId="{35A6EA49-17FC-0AEA-AEEB-7D5843BFAF93}"/>
          </ac:spMkLst>
        </pc:spChg>
        <pc:spChg chg="mod ord">
          <ac:chgData name="Willy Quach" userId="54b013902347d2ba" providerId="LiveId" clId="{45A0DDBA-9A3C-4736-A342-B204AB4ED390}" dt="2022-06-02T06:12:42.920" v="24052" actId="20577"/>
          <ac:spMkLst>
            <pc:docMk/>
            <pc:sldMk cId="2125843023" sldId="312"/>
            <ac:spMk id="29" creationId="{539C8630-E0A8-B700-780C-30F9D40B95A0}"/>
          </ac:spMkLst>
        </pc:spChg>
        <pc:spChg chg="del">
          <ac:chgData name="Willy Quach" userId="54b013902347d2ba" providerId="LiveId" clId="{45A0DDBA-9A3C-4736-A342-B204AB4ED390}" dt="2022-06-01T22:33:13.519" v="19737" actId="478"/>
          <ac:spMkLst>
            <pc:docMk/>
            <pc:sldMk cId="2125843023" sldId="312"/>
            <ac:spMk id="30" creationId="{D5F2323D-2F98-8156-3DFC-F60AB045A048}"/>
          </ac:spMkLst>
        </pc:spChg>
        <pc:spChg chg="del">
          <ac:chgData name="Willy Quach" userId="54b013902347d2ba" providerId="LiveId" clId="{45A0DDBA-9A3C-4736-A342-B204AB4ED390}" dt="2022-06-01T22:33:14.638" v="19738" actId="478"/>
          <ac:spMkLst>
            <pc:docMk/>
            <pc:sldMk cId="2125843023" sldId="312"/>
            <ac:spMk id="31" creationId="{C763C6CB-EA09-2D95-91E9-3D3B2C23D250}"/>
          </ac:spMkLst>
        </pc:spChg>
        <pc:spChg chg="add mod">
          <ac:chgData name="Willy Quach" userId="54b013902347d2ba" providerId="LiveId" clId="{45A0DDBA-9A3C-4736-A342-B204AB4ED390}" dt="2022-06-02T05:07:36.384" v="23609" actId="1076"/>
          <ac:spMkLst>
            <pc:docMk/>
            <pc:sldMk cId="2125843023" sldId="312"/>
            <ac:spMk id="33" creationId="{4750E957-A42C-B87D-A92F-17B9DABBA4BA}"/>
          </ac:spMkLst>
        </pc:spChg>
        <pc:spChg chg="add del mod">
          <ac:chgData name="Willy Quach" userId="54b013902347d2ba" providerId="LiveId" clId="{45A0DDBA-9A3C-4736-A342-B204AB4ED390}" dt="2022-06-02T05:10:10.828" v="23625" actId="478"/>
          <ac:spMkLst>
            <pc:docMk/>
            <pc:sldMk cId="2125843023" sldId="312"/>
            <ac:spMk id="34" creationId="{9ADCD296-E969-711E-7A15-CF5F88088DAB}"/>
          </ac:spMkLst>
        </pc:spChg>
        <pc:spChg chg="add mod">
          <ac:chgData name="Willy Quach" userId="54b013902347d2ba" providerId="LiveId" clId="{45A0DDBA-9A3C-4736-A342-B204AB4ED390}" dt="2022-06-02T05:10:11.097" v="23626"/>
          <ac:spMkLst>
            <pc:docMk/>
            <pc:sldMk cId="2125843023" sldId="312"/>
            <ac:spMk id="35" creationId="{C9D5BC74-707C-5DF5-9170-E5B22C19A1E6}"/>
          </ac:spMkLst>
        </pc:spChg>
        <pc:picChg chg="add mod">
          <ac:chgData name="Willy Quach" userId="54b013902347d2ba" providerId="LiveId" clId="{45A0DDBA-9A3C-4736-A342-B204AB4ED390}" dt="2022-06-01T22:38:32.494" v="19928" actId="1076"/>
          <ac:picMkLst>
            <pc:docMk/>
            <pc:sldMk cId="2125843023" sldId="312"/>
            <ac:picMk id="4" creationId="{4698CB60-7148-B36E-73F1-72E98037C783}"/>
          </ac:picMkLst>
        </pc:picChg>
        <pc:picChg chg="add del mod">
          <ac:chgData name="Willy Quach" userId="54b013902347d2ba" providerId="LiveId" clId="{45A0DDBA-9A3C-4736-A342-B204AB4ED390}" dt="2022-06-02T06:12:45.549" v="24054" actId="478"/>
          <ac:picMkLst>
            <pc:docMk/>
            <pc:sldMk cId="2125843023" sldId="312"/>
            <ac:picMk id="28" creationId="{A119F16D-EE95-2EB4-2BDD-72D4CDBC2C5E}"/>
          </ac:picMkLst>
        </pc:picChg>
        <pc:picChg chg="add del mod">
          <ac:chgData name="Willy Quach" userId="54b013902347d2ba" providerId="LiveId" clId="{45A0DDBA-9A3C-4736-A342-B204AB4ED390}" dt="2022-06-02T06:12:44.609" v="24053" actId="478"/>
          <ac:picMkLst>
            <pc:docMk/>
            <pc:sldMk cId="2125843023" sldId="312"/>
            <ac:picMk id="32" creationId="{0C2E74D3-65F2-7A7B-9E8B-656D0F9A1388}"/>
          </ac:picMkLst>
        </pc:picChg>
      </pc:sldChg>
      <pc:sldChg chg="addSp delSp modSp add mod ord">
        <pc:chgData name="Willy Quach" userId="54b013902347d2ba" providerId="LiveId" clId="{45A0DDBA-9A3C-4736-A342-B204AB4ED390}" dt="2022-06-02T06:16:33.198" v="24134" actId="207"/>
        <pc:sldMkLst>
          <pc:docMk/>
          <pc:sldMk cId="302140430" sldId="313"/>
        </pc:sldMkLst>
        <pc:spChg chg="mod">
          <ac:chgData name="Willy Quach" userId="54b013902347d2ba" providerId="LiveId" clId="{45A0DDBA-9A3C-4736-A342-B204AB4ED390}" dt="2022-06-02T06:16:33.198" v="24134" actId="207"/>
          <ac:spMkLst>
            <pc:docMk/>
            <pc:sldMk cId="302140430" sldId="313"/>
            <ac:spMk id="3" creationId="{215E1419-08B4-29C7-E13D-51248C4FFF19}"/>
          </ac:spMkLst>
        </pc:spChg>
        <pc:spChg chg="del">
          <ac:chgData name="Willy Quach" userId="54b013902347d2ba" providerId="LiveId" clId="{45A0DDBA-9A3C-4736-A342-B204AB4ED390}" dt="2022-06-02T02:16:04.456" v="22810" actId="478"/>
          <ac:spMkLst>
            <pc:docMk/>
            <pc:sldMk cId="302140430" sldId="313"/>
            <ac:spMk id="4" creationId="{8A534C10-C9C0-3C3D-F998-031B6BDFE02B}"/>
          </ac:spMkLst>
        </pc:spChg>
        <pc:spChg chg="add mod">
          <ac:chgData name="Willy Quach" userId="54b013902347d2ba" providerId="LiveId" clId="{45A0DDBA-9A3C-4736-A342-B204AB4ED390}" dt="2022-06-02T02:16:04.757" v="22811"/>
          <ac:spMkLst>
            <pc:docMk/>
            <pc:sldMk cId="302140430" sldId="313"/>
            <ac:spMk id="5" creationId="{447B4807-A018-D657-5FF6-49CCB0B04316}"/>
          </ac:spMkLst>
        </pc:spChg>
        <pc:spChg chg="add mod">
          <ac:chgData name="Willy Quach" userId="54b013902347d2ba" providerId="LiveId" clId="{45A0DDBA-9A3C-4736-A342-B204AB4ED390}" dt="2022-06-02T06:15:59.656" v="24132" actId="1036"/>
          <ac:spMkLst>
            <pc:docMk/>
            <pc:sldMk cId="302140430" sldId="313"/>
            <ac:spMk id="6" creationId="{0A03A862-02FB-9807-7A57-9F61EB333127}"/>
          </ac:spMkLst>
        </pc:spChg>
      </pc:sldChg>
      <pc:sldChg chg="addSp delSp modSp add mod ord">
        <pc:chgData name="Willy Quach" userId="54b013902347d2ba" providerId="LiveId" clId="{45A0DDBA-9A3C-4736-A342-B204AB4ED390}" dt="2022-06-02T07:23:13.455" v="25207"/>
        <pc:sldMkLst>
          <pc:docMk/>
          <pc:sldMk cId="2065311957" sldId="314"/>
        </pc:sldMkLst>
        <pc:spChg chg="mod">
          <ac:chgData name="Willy Quach" userId="54b013902347d2ba" providerId="LiveId" clId="{45A0DDBA-9A3C-4736-A342-B204AB4ED390}" dt="2022-06-02T07:06:23.927" v="25052" actId="207"/>
          <ac:spMkLst>
            <pc:docMk/>
            <pc:sldMk cId="2065311957" sldId="314"/>
            <ac:spMk id="3" creationId="{215E1419-08B4-29C7-E13D-51248C4FFF19}"/>
          </ac:spMkLst>
        </pc:spChg>
        <pc:spChg chg="del">
          <ac:chgData name="Willy Quach" userId="54b013902347d2ba" providerId="LiveId" clId="{45A0DDBA-9A3C-4736-A342-B204AB4ED390}" dt="2022-06-02T02:16:10.190" v="22812" actId="478"/>
          <ac:spMkLst>
            <pc:docMk/>
            <pc:sldMk cId="2065311957" sldId="314"/>
            <ac:spMk id="4" creationId="{8A534C10-C9C0-3C3D-F998-031B6BDFE02B}"/>
          </ac:spMkLst>
        </pc:spChg>
        <pc:spChg chg="add mod">
          <ac:chgData name="Willy Quach" userId="54b013902347d2ba" providerId="LiveId" clId="{45A0DDBA-9A3C-4736-A342-B204AB4ED390}" dt="2022-06-02T02:16:10.491" v="22813"/>
          <ac:spMkLst>
            <pc:docMk/>
            <pc:sldMk cId="2065311957" sldId="314"/>
            <ac:spMk id="5" creationId="{F9357A47-0E89-2F9F-95A3-25FFF31CBF67}"/>
          </ac:spMkLst>
        </pc:spChg>
        <pc:spChg chg="add mod">
          <ac:chgData name="Willy Quach" userId="54b013902347d2ba" providerId="LiveId" clId="{45A0DDBA-9A3C-4736-A342-B204AB4ED390}" dt="2022-06-02T07:06:39.588" v="25100" actId="1035"/>
          <ac:spMkLst>
            <pc:docMk/>
            <pc:sldMk cId="2065311957" sldId="314"/>
            <ac:spMk id="6" creationId="{4A98C88F-9C50-304E-3D9F-72E27F24017B}"/>
          </ac:spMkLst>
        </pc:spChg>
      </pc:sldChg>
      <pc:sldChg chg="addSp delSp modSp add mod ord">
        <pc:chgData name="Willy Quach" userId="54b013902347d2ba" providerId="LiveId" clId="{45A0DDBA-9A3C-4736-A342-B204AB4ED390}" dt="2022-06-02T09:27:00.680" v="26209" actId="207"/>
        <pc:sldMkLst>
          <pc:docMk/>
          <pc:sldMk cId="1525341894" sldId="315"/>
        </pc:sldMkLst>
        <pc:spChg chg="mod">
          <ac:chgData name="Willy Quach" userId="54b013902347d2ba" providerId="LiveId" clId="{45A0DDBA-9A3C-4736-A342-B204AB4ED390}" dt="2022-06-02T08:06:02.342" v="25347" actId="20577"/>
          <ac:spMkLst>
            <pc:docMk/>
            <pc:sldMk cId="1525341894" sldId="315"/>
            <ac:spMk id="3" creationId="{C4267DE9-2F38-2254-CA89-4A1BBDBDC549}"/>
          </ac:spMkLst>
        </pc:spChg>
        <pc:spChg chg="del">
          <ac:chgData name="Willy Quach" userId="54b013902347d2ba" providerId="LiveId" clId="{45A0DDBA-9A3C-4736-A342-B204AB4ED390}" dt="2022-06-01T23:12:52.803" v="21050" actId="478"/>
          <ac:spMkLst>
            <pc:docMk/>
            <pc:sldMk cId="1525341894" sldId="315"/>
            <ac:spMk id="7" creationId="{FD84B82A-24EF-93F6-0671-94973F13C149}"/>
          </ac:spMkLst>
        </pc:spChg>
        <pc:spChg chg="del">
          <ac:chgData name="Willy Quach" userId="54b013902347d2ba" providerId="LiveId" clId="{45A0DDBA-9A3C-4736-A342-B204AB4ED390}" dt="2022-06-01T23:12:52.803" v="21050" actId="478"/>
          <ac:spMkLst>
            <pc:docMk/>
            <pc:sldMk cId="1525341894" sldId="315"/>
            <ac:spMk id="8" creationId="{D593C837-C5DB-7416-D5EF-095AE75F81A4}"/>
          </ac:spMkLst>
        </pc:spChg>
        <pc:spChg chg="del">
          <ac:chgData name="Willy Quach" userId="54b013902347d2ba" providerId="LiveId" clId="{45A0DDBA-9A3C-4736-A342-B204AB4ED390}" dt="2022-06-01T23:12:52.803" v="21050" actId="478"/>
          <ac:spMkLst>
            <pc:docMk/>
            <pc:sldMk cId="1525341894" sldId="315"/>
            <ac:spMk id="25" creationId="{555E0736-45A9-D42F-1F77-F7C32B1911AE}"/>
          </ac:spMkLst>
        </pc:spChg>
        <pc:spChg chg="add del mod">
          <ac:chgData name="Willy Quach" userId="54b013902347d2ba" providerId="LiveId" clId="{45A0DDBA-9A3C-4736-A342-B204AB4ED390}" dt="2022-06-01T23:17:34.267" v="21266" actId="478"/>
          <ac:spMkLst>
            <pc:docMk/>
            <pc:sldMk cId="1525341894" sldId="315"/>
            <ac:spMk id="28" creationId="{8439A17F-F0E4-76A9-42A7-3077C94BEA53}"/>
          </ac:spMkLst>
        </pc:spChg>
        <pc:spChg chg="add mod">
          <ac:chgData name="Willy Quach" userId="54b013902347d2ba" providerId="LiveId" clId="{45A0DDBA-9A3C-4736-A342-B204AB4ED390}" dt="2022-06-01T23:17:31.945" v="21265"/>
          <ac:spMkLst>
            <pc:docMk/>
            <pc:sldMk cId="1525341894" sldId="315"/>
            <ac:spMk id="30" creationId="{95C8ADC2-0172-FCA7-9128-E829EEA9FB8C}"/>
          </ac:spMkLst>
        </pc:spChg>
        <pc:spChg chg="del">
          <ac:chgData name="Willy Quach" userId="54b013902347d2ba" providerId="LiveId" clId="{45A0DDBA-9A3C-4736-A342-B204AB4ED390}" dt="2022-06-02T02:33:20.107" v="23135" actId="478"/>
          <ac:spMkLst>
            <pc:docMk/>
            <pc:sldMk cId="1525341894" sldId="315"/>
            <ac:spMk id="31" creationId="{AB02D6A3-0837-B1A9-3D51-DAFE129EE989}"/>
          </ac:spMkLst>
        </pc:spChg>
        <pc:spChg chg="del">
          <ac:chgData name="Willy Quach" userId="54b013902347d2ba" providerId="LiveId" clId="{45A0DDBA-9A3C-4736-A342-B204AB4ED390}" dt="2022-06-01T23:17:31.713" v="21264" actId="478"/>
          <ac:spMkLst>
            <pc:docMk/>
            <pc:sldMk cId="1525341894" sldId="315"/>
            <ac:spMk id="32" creationId="{1882A400-8D42-EEDC-3E73-F2ED0E2C314B}"/>
          </ac:spMkLst>
        </pc:spChg>
        <pc:spChg chg="del">
          <ac:chgData name="Willy Quach" userId="54b013902347d2ba" providerId="LiveId" clId="{45A0DDBA-9A3C-4736-A342-B204AB4ED390}" dt="2022-06-01T23:12:52.803" v="21050" actId="478"/>
          <ac:spMkLst>
            <pc:docMk/>
            <pc:sldMk cId="1525341894" sldId="315"/>
            <ac:spMk id="33" creationId="{05965E71-C1DF-96C9-2121-4AEBC92B3E08}"/>
          </ac:spMkLst>
        </pc:spChg>
        <pc:spChg chg="add del mod">
          <ac:chgData name="Willy Quach" userId="54b013902347d2ba" providerId="LiveId" clId="{45A0DDBA-9A3C-4736-A342-B204AB4ED390}" dt="2022-06-02T05:14:28.666" v="23712" actId="478"/>
          <ac:spMkLst>
            <pc:docMk/>
            <pc:sldMk cId="1525341894" sldId="315"/>
            <ac:spMk id="37" creationId="{1A3F0FC6-3A4D-101D-6B9A-DECBEFE1FA25}"/>
          </ac:spMkLst>
        </pc:spChg>
        <pc:spChg chg="add mod">
          <ac:chgData name="Willy Quach" userId="54b013902347d2ba" providerId="LiveId" clId="{45A0DDBA-9A3C-4736-A342-B204AB4ED390}" dt="2022-06-02T09:27:00.680" v="26209" actId="207"/>
          <ac:spMkLst>
            <pc:docMk/>
            <pc:sldMk cId="1525341894" sldId="315"/>
            <ac:spMk id="38" creationId="{D936D4A0-049C-5A38-3BA8-A13AE850CE74}"/>
          </ac:spMkLst>
        </pc:spChg>
        <pc:spChg chg="del">
          <ac:chgData name="Willy Quach" userId="54b013902347d2ba" providerId="LiveId" clId="{45A0DDBA-9A3C-4736-A342-B204AB4ED390}" dt="2022-06-01T23:12:52.803" v="21050" actId="478"/>
          <ac:spMkLst>
            <pc:docMk/>
            <pc:sldMk cId="1525341894" sldId="315"/>
            <ac:spMk id="39" creationId="{1F1678D5-199C-C12B-0479-73F5F111F7AE}"/>
          </ac:spMkLst>
        </pc:spChg>
        <pc:picChg chg="del">
          <ac:chgData name="Willy Quach" userId="54b013902347d2ba" providerId="LiveId" clId="{45A0DDBA-9A3C-4736-A342-B204AB4ED390}" dt="2022-06-01T23:12:52.803" v="21050" actId="478"/>
          <ac:picMkLst>
            <pc:docMk/>
            <pc:sldMk cId="1525341894" sldId="315"/>
            <ac:picMk id="35" creationId="{48AF57AD-C96B-EB63-1EA2-B5FE581B1094}"/>
          </ac:picMkLst>
        </pc:picChg>
        <pc:picChg chg="del">
          <ac:chgData name="Willy Quach" userId="54b013902347d2ba" providerId="LiveId" clId="{45A0DDBA-9A3C-4736-A342-B204AB4ED390}" dt="2022-06-01T23:12:52.803" v="21050" actId="478"/>
          <ac:picMkLst>
            <pc:docMk/>
            <pc:sldMk cId="1525341894" sldId="315"/>
            <ac:picMk id="36" creationId="{E6D82DAB-0E41-47DA-FDAC-C395676AD566}"/>
          </ac:picMkLst>
        </pc:picChg>
        <pc:cxnChg chg="del">
          <ac:chgData name="Willy Quach" userId="54b013902347d2ba" providerId="LiveId" clId="{45A0DDBA-9A3C-4736-A342-B204AB4ED390}" dt="2022-06-01T23:12:52.803" v="21050" actId="478"/>
          <ac:cxnSpMkLst>
            <pc:docMk/>
            <pc:sldMk cId="1525341894" sldId="315"/>
            <ac:cxnSpMk id="34" creationId="{2DEEFD04-276D-8065-1130-D4094C180955}"/>
          </ac:cxnSpMkLst>
        </pc:cxnChg>
      </pc:sldChg>
      <pc:sldChg chg="addSp delSp modSp add mod ord modShow">
        <pc:chgData name="Willy Quach" userId="54b013902347d2ba" providerId="LiveId" clId="{45A0DDBA-9A3C-4736-A342-B204AB4ED390}" dt="2022-06-02T09:15:40.603" v="26156" actId="207"/>
        <pc:sldMkLst>
          <pc:docMk/>
          <pc:sldMk cId="2707054558" sldId="316"/>
        </pc:sldMkLst>
        <pc:spChg chg="del mod">
          <ac:chgData name="Willy Quach" userId="54b013902347d2ba" providerId="LiveId" clId="{45A0DDBA-9A3C-4736-A342-B204AB4ED390}" dt="2022-06-02T05:05:39.731" v="23599" actId="478"/>
          <ac:spMkLst>
            <pc:docMk/>
            <pc:sldMk cId="2707054558" sldId="316"/>
            <ac:spMk id="2" creationId="{7D6F1956-0EE4-B645-81DD-28B9545F20AA}"/>
          </ac:spMkLst>
        </pc:spChg>
        <pc:spChg chg="add del mod">
          <ac:chgData name="Willy Quach" userId="54b013902347d2ba" providerId="LiveId" clId="{45A0DDBA-9A3C-4736-A342-B204AB4ED390}" dt="2022-06-02T05:05:42.285" v="23600" actId="478"/>
          <ac:spMkLst>
            <pc:docMk/>
            <pc:sldMk cId="2707054558" sldId="316"/>
            <ac:spMk id="4" creationId="{F5576AB1-0144-27E7-4349-37137F3559B9}"/>
          </ac:spMkLst>
        </pc:spChg>
        <pc:spChg chg="del">
          <ac:chgData name="Willy Quach" userId="54b013902347d2ba" providerId="LiveId" clId="{45A0DDBA-9A3C-4736-A342-B204AB4ED390}" dt="2022-06-01T23:57:48.379" v="21519" actId="478"/>
          <ac:spMkLst>
            <pc:docMk/>
            <pc:sldMk cId="2707054558" sldId="316"/>
            <ac:spMk id="5" creationId="{FE8C0B8E-3971-505B-8DED-F0A3614EACCE}"/>
          </ac:spMkLst>
        </pc:spChg>
        <pc:spChg chg="add del">
          <ac:chgData name="Willy Quach" userId="54b013902347d2ba" providerId="LiveId" clId="{45A0DDBA-9A3C-4736-A342-B204AB4ED390}" dt="2022-06-02T05:07:04.238" v="23603" actId="478"/>
          <ac:spMkLst>
            <pc:docMk/>
            <pc:sldMk cId="2707054558" sldId="316"/>
            <ac:spMk id="6" creationId="{25C56BF4-DA6E-4258-052A-45409E689DEE}"/>
          </ac:spMkLst>
        </pc:spChg>
        <pc:spChg chg="del">
          <ac:chgData name="Willy Quach" userId="54b013902347d2ba" providerId="LiveId" clId="{45A0DDBA-9A3C-4736-A342-B204AB4ED390}" dt="2022-06-02T06:08:07.611" v="23894" actId="478"/>
          <ac:spMkLst>
            <pc:docMk/>
            <pc:sldMk cId="2707054558" sldId="316"/>
            <ac:spMk id="25" creationId="{35A6EA49-17FC-0AEA-AEEB-7D5843BFAF93}"/>
          </ac:spMkLst>
        </pc:spChg>
        <pc:spChg chg="add mod">
          <ac:chgData name="Willy Quach" userId="54b013902347d2ba" providerId="LiveId" clId="{45A0DDBA-9A3C-4736-A342-B204AB4ED390}" dt="2022-06-02T05:05:42.586" v="23601"/>
          <ac:spMkLst>
            <pc:docMk/>
            <pc:sldMk cId="2707054558" sldId="316"/>
            <ac:spMk id="28" creationId="{4C15195F-6CC1-3461-D831-134CE4175A48}"/>
          </ac:spMkLst>
        </pc:spChg>
        <pc:spChg chg="mod ord">
          <ac:chgData name="Willy Quach" userId="54b013902347d2ba" providerId="LiveId" clId="{45A0DDBA-9A3C-4736-A342-B204AB4ED390}" dt="2022-06-02T09:15:40.603" v="26156" actId="207"/>
          <ac:spMkLst>
            <pc:docMk/>
            <pc:sldMk cId="2707054558" sldId="316"/>
            <ac:spMk id="29" creationId="{539C8630-E0A8-B700-780C-30F9D40B95A0}"/>
          </ac:spMkLst>
        </pc:spChg>
        <pc:spChg chg="del">
          <ac:chgData name="Willy Quach" userId="54b013902347d2ba" providerId="LiveId" clId="{45A0DDBA-9A3C-4736-A342-B204AB4ED390}" dt="2022-06-01T23:57:49.614" v="21520" actId="478"/>
          <ac:spMkLst>
            <pc:docMk/>
            <pc:sldMk cId="2707054558" sldId="316"/>
            <ac:spMk id="30" creationId="{D5F2323D-2F98-8156-3DFC-F60AB045A048}"/>
          </ac:spMkLst>
        </pc:spChg>
        <pc:spChg chg="del">
          <ac:chgData name="Willy Quach" userId="54b013902347d2ba" providerId="LiveId" clId="{45A0DDBA-9A3C-4736-A342-B204AB4ED390}" dt="2022-06-01T23:57:50.786" v="21521" actId="478"/>
          <ac:spMkLst>
            <pc:docMk/>
            <pc:sldMk cId="2707054558" sldId="316"/>
            <ac:spMk id="31" creationId="{C763C6CB-EA09-2D95-91E9-3D3B2C23D250}"/>
          </ac:spMkLst>
        </pc:spChg>
        <pc:spChg chg="add mod">
          <ac:chgData name="Willy Quach" userId="54b013902347d2ba" providerId="LiveId" clId="{45A0DDBA-9A3C-4736-A342-B204AB4ED390}" dt="2022-06-02T05:07:44.593" v="23610"/>
          <ac:spMkLst>
            <pc:docMk/>
            <pc:sldMk cId="2707054558" sldId="316"/>
            <ac:spMk id="32" creationId="{8ED40A8C-8511-2B8C-3440-6BE062AE67C1}"/>
          </ac:spMkLst>
        </pc:spChg>
        <pc:spChg chg="add mod">
          <ac:chgData name="Willy Quach" userId="54b013902347d2ba" providerId="LiveId" clId="{45A0DDBA-9A3C-4736-A342-B204AB4ED390}" dt="2022-06-02T05:10:08.067" v="23624" actId="1076"/>
          <ac:spMkLst>
            <pc:docMk/>
            <pc:sldMk cId="2707054558" sldId="316"/>
            <ac:spMk id="33" creationId="{B596E428-09C7-449B-E04F-53E3F619E2CA}"/>
          </ac:spMkLst>
        </pc:spChg>
      </pc:sldChg>
      <pc:sldChg chg="addSp delSp modSp add mod delAnim modAnim">
        <pc:chgData name="Willy Quach" userId="54b013902347d2ba" providerId="LiveId" clId="{45A0DDBA-9A3C-4736-A342-B204AB4ED390}" dt="2022-06-02T08:44:30.133" v="25663" actId="478"/>
        <pc:sldMkLst>
          <pc:docMk/>
          <pc:sldMk cId="153426896" sldId="317"/>
        </pc:sldMkLst>
        <pc:spChg chg="del mod">
          <ac:chgData name="Willy Quach" userId="54b013902347d2ba" providerId="LiveId" clId="{45A0DDBA-9A3C-4736-A342-B204AB4ED390}" dt="2022-06-02T05:05:20.929" v="23589" actId="478"/>
          <ac:spMkLst>
            <pc:docMk/>
            <pc:sldMk cId="153426896" sldId="317"/>
            <ac:spMk id="2" creationId="{7D6F1956-0EE4-B645-81DD-28B9545F20AA}"/>
          </ac:spMkLst>
        </pc:spChg>
        <pc:spChg chg="mod">
          <ac:chgData name="Willy Quach" userId="54b013902347d2ba" providerId="LiveId" clId="{45A0DDBA-9A3C-4736-A342-B204AB4ED390}" dt="2022-06-02T05:09:08.815" v="23616" actId="27636"/>
          <ac:spMkLst>
            <pc:docMk/>
            <pc:sldMk cId="153426896" sldId="317"/>
            <ac:spMk id="3" creationId="{FC23FC8A-0AC6-2FBC-9A99-5050C41BFD1B}"/>
          </ac:spMkLst>
        </pc:spChg>
        <pc:spChg chg="add del mod">
          <ac:chgData name="Willy Quach" userId="54b013902347d2ba" providerId="LiveId" clId="{45A0DDBA-9A3C-4736-A342-B204AB4ED390}" dt="2022-06-02T05:05:24.654" v="23592" actId="478"/>
          <ac:spMkLst>
            <pc:docMk/>
            <pc:sldMk cId="153426896" sldId="317"/>
            <ac:spMk id="5" creationId="{1062214C-B5DB-3D5E-6B73-F55FC366ED4C}"/>
          </ac:spMkLst>
        </pc:spChg>
        <pc:spChg chg="add del mod">
          <ac:chgData name="Willy Quach" userId="54b013902347d2ba" providerId="LiveId" clId="{45A0DDBA-9A3C-4736-A342-B204AB4ED390}" dt="2022-06-02T05:05:22.865" v="23591"/>
          <ac:spMkLst>
            <pc:docMk/>
            <pc:sldMk cId="153426896" sldId="317"/>
            <ac:spMk id="43" creationId="{20F7D1BA-88A6-80AE-87B8-10D9EB554E82}"/>
          </ac:spMkLst>
        </pc:spChg>
        <pc:spChg chg="add mod">
          <ac:chgData name="Willy Quach" userId="54b013902347d2ba" providerId="LiveId" clId="{45A0DDBA-9A3C-4736-A342-B204AB4ED390}" dt="2022-06-02T05:05:24.971" v="23593"/>
          <ac:spMkLst>
            <pc:docMk/>
            <pc:sldMk cId="153426896" sldId="317"/>
            <ac:spMk id="44" creationId="{F469EEBC-E107-C85F-9881-EF367A48B190}"/>
          </ac:spMkLst>
        </pc:spChg>
        <pc:spChg chg="add mod">
          <ac:chgData name="Willy Quach" userId="54b013902347d2ba" providerId="LiveId" clId="{45A0DDBA-9A3C-4736-A342-B204AB4ED390}" dt="2022-06-02T05:09:39.634" v="23623"/>
          <ac:spMkLst>
            <pc:docMk/>
            <pc:sldMk cId="153426896" sldId="317"/>
            <ac:spMk id="45" creationId="{F2CAB3F0-5BE2-86B8-0357-6E8607B5D688}"/>
          </ac:spMkLst>
        </pc:spChg>
        <pc:picChg chg="add del mod">
          <ac:chgData name="Willy Quach" userId="54b013902347d2ba" providerId="LiveId" clId="{45A0DDBA-9A3C-4736-A342-B204AB4ED390}" dt="2022-06-02T02:12:51.508" v="22807" actId="478"/>
          <ac:picMkLst>
            <pc:docMk/>
            <pc:sldMk cId="153426896" sldId="317"/>
            <ac:picMk id="21" creationId="{A9D9FF1E-2A0E-4D18-38F7-419C4467D535}"/>
          </ac:picMkLst>
        </pc:picChg>
        <pc:picChg chg="add del mod">
          <ac:chgData name="Willy Quach" userId="54b013902347d2ba" providerId="LiveId" clId="{45A0DDBA-9A3C-4736-A342-B204AB4ED390}" dt="2022-06-02T02:12:51.508" v="22807" actId="478"/>
          <ac:picMkLst>
            <pc:docMk/>
            <pc:sldMk cId="153426896" sldId="317"/>
            <ac:picMk id="23" creationId="{6C18E43B-3123-1F83-7497-649F69566DBA}"/>
          </ac:picMkLst>
        </pc:picChg>
        <pc:picChg chg="add del mod">
          <ac:chgData name="Willy Quach" userId="54b013902347d2ba" providerId="LiveId" clId="{45A0DDBA-9A3C-4736-A342-B204AB4ED390}" dt="2022-06-02T02:12:51.508" v="22807" actId="478"/>
          <ac:picMkLst>
            <pc:docMk/>
            <pc:sldMk cId="153426896" sldId="317"/>
            <ac:picMk id="25" creationId="{E5C73BDE-6814-8EC2-FF74-3FC02C294FC9}"/>
          </ac:picMkLst>
        </pc:picChg>
        <pc:picChg chg="add del mod">
          <ac:chgData name="Willy Quach" userId="54b013902347d2ba" providerId="LiveId" clId="{45A0DDBA-9A3C-4736-A342-B204AB4ED390}" dt="2022-06-02T02:12:51.508" v="22807" actId="478"/>
          <ac:picMkLst>
            <pc:docMk/>
            <pc:sldMk cId="153426896" sldId="317"/>
            <ac:picMk id="26" creationId="{5283F23F-49AB-0EDF-5E0A-82C3597D35E7}"/>
          </ac:picMkLst>
        </pc:picChg>
        <pc:picChg chg="add del mod">
          <ac:chgData name="Willy Quach" userId="54b013902347d2ba" providerId="LiveId" clId="{45A0DDBA-9A3C-4736-A342-B204AB4ED390}" dt="2022-06-02T02:12:51.508" v="22807" actId="478"/>
          <ac:picMkLst>
            <pc:docMk/>
            <pc:sldMk cId="153426896" sldId="317"/>
            <ac:picMk id="27" creationId="{1B265963-4693-724C-B668-C3C34124B8F6}"/>
          </ac:picMkLst>
        </pc:picChg>
        <pc:picChg chg="add del mod">
          <ac:chgData name="Willy Quach" userId="54b013902347d2ba" providerId="LiveId" clId="{45A0DDBA-9A3C-4736-A342-B204AB4ED390}" dt="2022-06-02T02:12:51.508" v="22807" actId="478"/>
          <ac:picMkLst>
            <pc:docMk/>
            <pc:sldMk cId="153426896" sldId="317"/>
            <ac:picMk id="28" creationId="{4A7DE7DC-D1B1-20DA-89DD-BA7727B4685F}"/>
          </ac:picMkLst>
        </pc:picChg>
        <pc:picChg chg="add del mod">
          <ac:chgData name="Willy Quach" userId="54b013902347d2ba" providerId="LiveId" clId="{45A0DDBA-9A3C-4736-A342-B204AB4ED390}" dt="2022-06-02T02:12:51.508" v="22807" actId="478"/>
          <ac:picMkLst>
            <pc:docMk/>
            <pc:sldMk cId="153426896" sldId="317"/>
            <ac:picMk id="29" creationId="{321CC122-099F-A345-84B4-35F962FF36CB}"/>
          </ac:picMkLst>
        </pc:picChg>
        <pc:picChg chg="add del mod">
          <ac:chgData name="Willy Quach" userId="54b013902347d2ba" providerId="LiveId" clId="{45A0DDBA-9A3C-4736-A342-B204AB4ED390}" dt="2022-06-02T02:12:51.508" v="22807" actId="478"/>
          <ac:picMkLst>
            <pc:docMk/>
            <pc:sldMk cId="153426896" sldId="317"/>
            <ac:picMk id="32" creationId="{B7E05A95-197A-DA59-5D07-C8797C864657}"/>
          </ac:picMkLst>
        </pc:picChg>
        <pc:picChg chg="add mod">
          <ac:chgData name="Willy Quach" userId="54b013902347d2ba" providerId="LiveId" clId="{45A0DDBA-9A3C-4736-A342-B204AB4ED390}" dt="2022-06-02T02:12:51.777" v="22808"/>
          <ac:picMkLst>
            <pc:docMk/>
            <pc:sldMk cId="153426896" sldId="317"/>
            <ac:picMk id="35" creationId="{8DA7BED5-0A4C-AE8B-DBCA-1D09E0E0ADCE}"/>
          </ac:picMkLst>
        </pc:picChg>
        <pc:picChg chg="add mod">
          <ac:chgData name="Willy Quach" userId="54b013902347d2ba" providerId="LiveId" clId="{45A0DDBA-9A3C-4736-A342-B204AB4ED390}" dt="2022-06-02T02:12:51.777" v="22808"/>
          <ac:picMkLst>
            <pc:docMk/>
            <pc:sldMk cId="153426896" sldId="317"/>
            <ac:picMk id="36" creationId="{6A05BF18-377D-B1E6-11AC-16C2FC6FA784}"/>
          </ac:picMkLst>
        </pc:picChg>
        <pc:picChg chg="add del mod">
          <ac:chgData name="Willy Quach" userId="54b013902347d2ba" providerId="LiveId" clId="{45A0DDBA-9A3C-4736-A342-B204AB4ED390}" dt="2022-06-02T08:43:49.918" v="25650" actId="478"/>
          <ac:picMkLst>
            <pc:docMk/>
            <pc:sldMk cId="153426896" sldId="317"/>
            <ac:picMk id="37" creationId="{A0B149E7-F5DC-C264-5E96-04568CEF67AC}"/>
          </ac:picMkLst>
        </pc:picChg>
        <pc:picChg chg="add del mod">
          <ac:chgData name="Willy Quach" userId="54b013902347d2ba" providerId="LiveId" clId="{45A0DDBA-9A3C-4736-A342-B204AB4ED390}" dt="2022-06-02T08:44:30.133" v="25663" actId="478"/>
          <ac:picMkLst>
            <pc:docMk/>
            <pc:sldMk cId="153426896" sldId="317"/>
            <ac:picMk id="38" creationId="{E95C74C6-0BD5-AE4A-39C3-3F206C20E2CF}"/>
          </ac:picMkLst>
        </pc:picChg>
        <pc:picChg chg="add del mod">
          <ac:chgData name="Willy Quach" userId="54b013902347d2ba" providerId="LiveId" clId="{45A0DDBA-9A3C-4736-A342-B204AB4ED390}" dt="2022-06-02T06:04:47.950" v="23881" actId="478"/>
          <ac:picMkLst>
            <pc:docMk/>
            <pc:sldMk cId="153426896" sldId="317"/>
            <ac:picMk id="39" creationId="{6A86A32D-77A0-82C6-60B5-3B15D26E618F}"/>
          </ac:picMkLst>
        </pc:picChg>
        <pc:picChg chg="add del mod">
          <ac:chgData name="Willy Quach" userId="54b013902347d2ba" providerId="LiveId" clId="{45A0DDBA-9A3C-4736-A342-B204AB4ED390}" dt="2022-06-02T06:04:51.096" v="23884" actId="478"/>
          <ac:picMkLst>
            <pc:docMk/>
            <pc:sldMk cId="153426896" sldId="317"/>
            <ac:picMk id="40" creationId="{700F3413-B7CC-DD09-7F2C-F3FC46CF596F}"/>
          </ac:picMkLst>
        </pc:picChg>
        <pc:picChg chg="add del mod">
          <ac:chgData name="Willy Quach" userId="54b013902347d2ba" providerId="LiveId" clId="{45A0DDBA-9A3C-4736-A342-B204AB4ED390}" dt="2022-06-02T06:04:50.310" v="23883" actId="478"/>
          <ac:picMkLst>
            <pc:docMk/>
            <pc:sldMk cId="153426896" sldId="317"/>
            <ac:picMk id="41" creationId="{EA3A5AD8-3017-5A9B-C095-40AA371A4CB4}"/>
          </ac:picMkLst>
        </pc:picChg>
        <pc:picChg chg="add del mod">
          <ac:chgData name="Willy Quach" userId="54b013902347d2ba" providerId="LiveId" clId="{45A0DDBA-9A3C-4736-A342-B204AB4ED390}" dt="2022-06-02T06:04:49.153" v="23882" actId="478"/>
          <ac:picMkLst>
            <pc:docMk/>
            <pc:sldMk cId="153426896" sldId="317"/>
            <ac:picMk id="42" creationId="{03B291F3-E935-C30F-A18B-DFEA9D244B61}"/>
          </ac:picMkLst>
        </pc:picChg>
      </pc:sldChg>
      <pc:sldChg chg="delSp modSp add mod ord modAnim modShow">
        <pc:chgData name="Willy Quach" userId="54b013902347d2ba" providerId="LiveId" clId="{45A0DDBA-9A3C-4736-A342-B204AB4ED390}" dt="2022-06-02T09:22:48.726" v="26193"/>
        <pc:sldMkLst>
          <pc:docMk/>
          <pc:sldMk cId="2728457435" sldId="318"/>
        </pc:sldMkLst>
        <pc:spChg chg="mod">
          <ac:chgData name="Willy Quach" userId="54b013902347d2ba" providerId="LiveId" clId="{45A0DDBA-9A3C-4736-A342-B204AB4ED390}" dt="2022-06-02T07:00:12.373" v="24989" actId="20577"/>
          <ac:spMkLst>
            <pc:docMk/>
            <pc:sldMk cId="2728457435" sldId="318"/>
            <ac:spMk id="3" creationId="{BDCCB579-31F4-9C8E-FA66-086E41D42AAD}"/>
          </ac:spMkLst>
        </pc:spChg>
        <pc:spChg chg="mod">
          <ac:chgData name="Willy Quach" userId="54b013902347d2ba" providerId="LiveId" clId="{45A0DDBA-9A3C-4736-A342-B204AB4ED390}" dt="2022-06-02T00:26:20.424" v="22145" actId="1036"/>
          <ac:spMkLst>
            <pc:docMk/>
            <pc:sldMk cId="2728457435" sldId="318"/>
            <ac:spMk id="9" creationId="{E4F40C71-B210-34A0-4EC2-E007E25D9E7A}"/>
          </ac:spMkLst>
        </pc:spChg>
        <pc:spChg chg="mod">
          <ac:chgData name="Willy Quach" userId="54b013902347d2ba" providerId="LiveId" clId="{45A0DDBA-9A3C-4736-A342-B204AB4ED390}" dt="2022-06-02T00:26:20.424" v="22145" actId="1036"/>
          <ac:spMkLst>
            <pc:docMk/>
            <pc:sldMk cId="2728457435" sldId="318"/>
            <ac:spMk id="10" creationId="{B5A01560-8B4C-6418-7B9A-6C94A792A6C6}"/>
          </ac:spMkLst>
        </pc:spChg>
        <pc:spChg chg="mod">
          <ac:chgData name="Willy Quach" userId="54b013902347d2ba" providerId="LiveId" clId="{45A0DDBA-9A3C-4736-A342-B204AB4ED390}" dt="2022-06-02T04:35:35.612" v="23512" actId="1035"/>
          <ac:spMkLst>
            <pc:docMk/>
            <pc:sldMk cId="2728457435" sldId="318"/>
            <ac:spMk id="11" creationId="{94F20F82-48B5-8428-1403-72EFF8A25257}"/>
          </ac:spMkLst>
        </pc:spChg>
        <pc:spChg chg="mod">
          <ac:chgData name="Willy Quach" userId="54b013902347d2ba" providerId="LiveId" clId="{45A0DDBA-9A3C-4736-A342-B204AB4ED390}" dt="2022-06-02T00:26:20.424" v="22145" actId="1036"/>
          <ac:spMkLst>
            <pc:docMk/>
            <pc:sldMk cId="2728457435" sldId="318"/>
            <ac:spMk id="12" creationId="{3A24D6BD-85B9-3668-B9A4-63B20CD0A700}"/>
          </ac:spMkLst>
        </pc:spChg>
        <pc:spChg chg="mod">
          <ac:chgData name="Willy Quach" userId="54b013902347d2ba" providerId="LiveId" clId="{45A0DDBA-9A3C-4736-A342-B204AB4ED390}" dt="2022-06-02T00:26:20.424" v="22145" actId="1036"/>
          <ac:spMkLst>
            <pc:docMk/>
            <pc:sldMk cId="2728457435" sldId="318"/>
            <ac:spMk id="13" creationId="{67A4EC3C-53C8-6B9E-8038-08D331E6736A}"/>
          </ac:spMkLst>
        </pc:spChg>
        <pc:spChg chg="mod">
          <ac:chgData name="Willy Quach" userId="54b013902347d2ba" providerId="LiveId" clId="{45A0DDBA-9A3C-4736-A342-B204AB4ED390}" dt="2022-06-02T00:26:20.424" v="22145" actId="1036"/>
          <ac:spMkLst>
            <pc:docMk/>
            <pc:sldMk cId="2728457435" sldId="318"/>
            <ac:spMk id="17" creationId="{64B2201E-D188-BE15-C4E0-4D22225EA0D9}"/>
          </ac:spMkLst>
        </pc:spChg>
        <pc:spChg chg="del mod">
          <ac:chgData name="Willy Quach" userId="54b013902347d2ba" providerId="LiveId" clId="{45A0DDBA-9A3C-4736-A342-B204AB4ED390}" dt="2022-06-02T00:25:28.852" v="22003" actId="478"/>
          <ac:spMkLst>
            <pc:docMk/>
            <pc:sldMk cId="2728457435" sldId="318"/>
            <ac:spMk id="21" creationId="{843AE428-83D5-004C-4D5E-2999465F2F80}"/>
          </ac:spMkLst>
        </pc:spChg>
        <pc:picChg chg="mod">
          <ac:chgData name="Willy Quach" userId="54b013902347d2ba" providerId="LiveId" clId="{45A0DDBA-9A3C-4736-A342-B204AB4ED390}" dt="2022-06-02T00:26:20.424" v="22145" actId="1036"/>
          <ac:picMkLst>
            <pc:docMk/>
            <pc:sldMk cId="2728457435" sldId="318"/>
            <ac:picMk id="4" creationId="{DCCFB256-3F96-EF0F-4F8C-49B13E661E02}"/>
          </ac:picMkLst>
        </pc:picChg>
        <pc:picChg chg="mod">
          <ac:chgData name="Willy Quach" userId="54b013902347d2ba" providerId="LiveId" clId="{45A0DDBA-9A3C-4736-A342-B204AB4ED390}" dt="2022-06-02T00:26:20.424" v="22145" actId="1036"/>
          <ac:picMkLst>
            <pc:docMk/>
            <pc:sldMk cId="2728457435" sldId="318"/>
            <ac:picMk id="5" creationId="{696B0D60-8069-48E8-428B-AABF12478019}"/>
          </ac:picMkLst>
        </pc:picChg>
        <pc:picChg chg="mod">
          <ac:chgData name="Willy Quach" userId="54b013902347d2ba" providerId="LiveId" clId="{45A0DDBA-9A3C-4736-A342-B204AB4ED390}" dt="2022-06-02T04:35:35.612" v="23512" actId="1035"/>
          <ac:picMkLst>
            <pc:docMk/>
            <pc:sldMk cId="2728457435" sldId="318"/>
            <ac:picMk id="7" creationId="{E358EAAA-6549-C5A1-0071-0573539F9221}"/>
          </ac:picMkLst>
        </pc:picChg>
        <pc:picChg chg="mod">
          <ac:chgData name="Willy Quach" userId="54b013902347d2ba" providerId="LiveId" clId="{45A0DDBA-9A3C-4736-A342-B204AB4ED390}" dt="2022-06-02T04:35:35.612" v="23512" actId="1035"/>
          <ac:picMkLst>
            <pc:docMk/>
            <pc:sldMk cId="2728457435" sldId="318"/>
            <ac:picMk id="8" creationId="{16D0D158-BC18-82D6-1211-D6382F2C7616}"/>
          </ac:picMkLst>
        </pc:picChg>
        <pc:picChg chg="mod">
          <ac:chgData name="Willy Quach" userId="54b013902347d2ba" providerId="LiveId" clId="{45A0DDBA-9A3C-4736-A342-B204AB4ED390}" dt="2022-06-02T00:26:20.424" v="22145" actId="1036"/>
          <ac:picMkLst>
            <pc:docMk/>
            <pc:sldMk cId="2728457435" sldId="318"/>
            <ac:picMk id="14" creationId="{2777D797-519C-DE4B-0B45-FCD34097931E}"/>
          </ac:picMkLst>
        </pc:picChg>
        <pc:picChg chg="mod">
          <ac:chgData name="Willy Quach" userId="54b013902347d2ba" providerId="LiveId" clId="{45A0DDBA-9A3C-4736-A342-B204AB4ED390}" dt="2022-06-02T00:26:20.424" v="22145" actId="1036"/>
          <ac:picMkLst>
            <pc:docMk/>
            <pc:sldMk cId="2728457435" sldId="318"/>
            <ac:picMk id="15" creationId="{10515573-619A-4B2D-27DD-CBA84A0D1500}"/>
          </ac:picMkLst>
        </pc:picChg>
        <pc:picChg chg="mod">
          <ac:chgData name="Willy Quach" userId="54b013902347d2ba" providerId="LiveId" clId="{45A0DDBA-9A3C-4736-A342-B204AB4ED390}" dt="2022-06-02T00:26:20.424" v="22145" actId="1036"/>
          <ac:picMkLst>
            <pc:docMk/>
            <pc:sldMk cId="2728457435" sldId="318"/>
            <ac:picMk id="18" creationId="{1A872922-D1BE-D4BE-7422-0F6CCF7BA3B1}"/>
          </ac:picMkLst>
        </pc:picChg>
        <pc:picChg chg="mod">
          <ac:chgData name="Willy Quach" userId="54b013902347d2ba" providerId="LiveId" clId="{45A0DDBA-9A3C-4736-A342-B204AB4ED390}" dt="2022-06-02T00:26:20.424" v="22145" actId="1036"/>
          <ac:picMkLst>
            <pc:docMk/>
            <pc:sldMk cId="2728457435" sldId="318"/>
            <ac:picMk id="19" creationId="{E9CA6BBA-43CA-DA7A-9A82-4A9D3925C982}"/>
          </ac:picMkLst>
        </pc:picChg>
        <pc:cxnChg chg="mod">
          <ac:chgData name="Willy Quach" userId="54b013902347d2ba" providerId="LiveId" clId="{45A0DDBA-9A3C-4736-A342-B204AB4ED390}" dt="2022-06-02T00:26:20.424" v="22145" actId="1036"/>
          <ac:cxnSpMkLst>
            <pc:docMk/>
            <pc:sldMk cId="2728457435" sldId="318"/>
            <ac:cxnSpMk id="6" creationId="{322C4D13-36CE-569D-98BA-B74F461C22BF}"/>
          </ac:cxnSpMkLst>
        </pc:cxnChg>
      </pc:sldChg>
      <pc:sldChg chg="add del mod modShow">
        <pc:chgData name="Willy Quach" userId="54b013902347d2ba" providerId="LiveId" clId="{45A0DDBA-9A3C-4736-A342-B204AB4ED390}" dt="2022-06-02T09:31:20.894" v="26216" actId="47"/>
        <pc:sldMkLst>
          <pc:docMk/>
          <pc:sldMk cId="3195353751" sldId="319"/>
        </pc:sldMkLst>
      </pc:sldChg>
      <pc:sldChg chg="addSp delSp modSp add mod modAnim">
        <pc:chgData name="Willy Quach" userId="54b013902347d2ba" providerId="LiveId" clId="{45A0DDBA-9A3C-4736-A342-B204AB4ED390}" dt="2022-06-02T08:33:55.734" v="25591"/>
        <pc:sldMkLst>
          <pc:docMk/>
          <pc:sldMk cId="2352052218" sldId="320"/>
        </pc:sldMkLst>
        <pc:spChg chg="mod">
          <ac:chgData name="Willy Quach" userId="54b013902347d2ba" providerId="LiveId" clId="{45A0DDBA-9A3C-4736-A342-B204AB4ED390}" dt="2022-06-02T08:33:55.734" v="25591"/>
          <ac:spMkLst>
            <pc:docMk/>
            <pc:sldMk cId="2352052218" sldId="320"/>
            <ac:spMk id="3" creationId="{C4E42C80-24F9-11D1-F964-E418E719D9E9}"/>
          </ac:spMkLst>
        </pc:spChg>
        <pc:spChg chg="del">
          <ac:chgData name="Willy Quach" userId="54b013902347d2ba" providerId="LiveId" clId="{45A0DDBA-9A3C-4736-A342-B204AB4ED390}" dt="2022-06-02T05:51:49.976" v="23811" actId="478"/>
          <ac:spMkLst>
            <pc:docMk/>
            <pc:sldMk cId="2352052218" sldId="320"/>
            <ac:spMk id="7" creationId="{7F0FF94D-DECC-009B-2E8E-AB115EAA934C}"/>
          </ac:spMkLst>
        </pc:spChg>
        <pc:spChg chg="add mod">
          <ac:chgData name="Willy Quach" userId="54b013902347d2ba" providerId="LiveId" clId="{45A0DDBA-9A3C-4736-A342-B204AB4ED390}" dt="2022-06-02T05:52:15.491" v="23812"/>
          <ac:spMkLst>
            <pc:docMk/>
            <pc:sldMk cId="2352052218" sldId="320"/>
            <ac:spMk id="29" creationId="{18AF2055-9BA1-7B57-A165-860BDBADFC46}"/>
          </ac:spMkLst>
        </pc:spChg>
        <pc:spChg chg="add mod">
          <ac:chgData name="Willy Quach" userId="54b013902347d2ba" providerId="LiveId" clId="{45A0DDBA-9A3C-4736-A342-B204AB4ED390}" dt="2022-06-02T05:52:15.491" v="23812"/>
          <ac:spMkLst>
            <pc:docMk/>
            <pc:sldMk cId="2352052218" sldId="320"/>
            <ac:spMk id="30" creationId="{4430DBB4-7754-9D2F-30FD-85BC2A486070}"/>
          </ac:spMkLst>
        </pc:spChg>
        <pc:spChg chg="add mod">
          <ac:chgData name="Willy Quach" userId="54b013902347d2ba" providerId="LiveId" clId="{45A0DDBA-9A3C-4736-A342-B204AB4ED390}" dt="2022-06-02T05:52:15.491" v="23812"/>
          <ac:spMkLst>
            <pc:docMk/>
            <pc:sldMk cId="2352052218" sldId="320"/>
            <ac:spMk id="31" creationId="{72B28AEB-2254-02B9-615B-E1AA9F472168}"/>
          </ac:spMkLst>
        </pc:spChg>
        <pc:spChg chg="add del mod">
          <ac:chgData name="Willy Quach" userId="54b013902347d2ba" providerId="LiveId" clId="{45A0DDBA-9A3C-4736-A342-B204AB4ED390}" dt="2022-06-02T05:54:04.432" v="23816" actId="478"/>
          <ac:spMkLst>
            <pc:docMk/>
            <pc:sldMk cId="2352052218" sldId="320"/>
            <ac:spMk id="32" creationId="{00AB3859-21F0-CA85-E275-D5A653C32F8E}"/>
          </ac:spMkLst>
        </pc:spChg>
        <pc:spChg chg="add del mod">
          <ac:chgData name="Willy Quach" userId="54b013902347d2ba" providerId="LiveId" clId="{45A0DDBA-9A3C-4736-A342-B204AB4ED390}" dt="2022-06-02T05:54:04.432" v="23816" actId="478"/>
          <ac:spMkLst>
            <pc:docMk/>
            <pc:sldMk cId="2352052218" sldId="320"/>
            <ac:spMk id="33" creationId="{37869668-9FBE-A49F-4A07-05CE3BF17E0E}"/>
          </ac:spMkLst>
        </pc:spChg>
        <pc:spChg chg="add del mod">
          <ac:chgData name="Willy Quach" userId="54b013902347d2ba" providerId="LiveId" clId="{45A0DDBA-9A3C-4736-A342-B204AB4ED390}" dt="2022-06-02T05:54:04.432" v="23816" actId="478"/>
          <ac:spMkLst>
            <pc:docMk/>
            <pc:sldMk cId="2352052218" sldId="320"/>
            <ac:spMk id="34" creationId="{0C47304C-3F9A-0DF4-65C6-4EBD9F0DA468}"/>
          </ac:spMkLst>
        </pc:spChg>
        <pc:spChg chg="add mod">
          <ac:chgData name="Willy Quach" userId="54b013902347d2ba" providerId="LiveId" clId="{45A0DDBA-9A3C-4736-A342-B204AB4ED390}" dt="2022-06-02T05:54:04.679" v="23817"/>
          <ac:spMkLst>
            <pc:docMk/>
            <pc:sldMk cId="2352052218" sldId="320"/>
            <ac:spMk id="35" creationId="{1562B140-5206-3C3C-E202-B5CC2B10305D}"/>
          </ac:spMkLst>
        </pc:spChg>
        <pc:spChg chg="add mod">
          <ac:chgData name="Willy Quach" userId="54b013902347d2ba" providerId="LiveId" clId="{45A0DDBA-9A3C-4736-A342-B204AB4ED390}" dt="2022-06-02T05:54:04.679" v="23817"/>
          <ac:spMkLst>
            <pc:docMk/>
            <pc:sldMk cId="2352052218" sldId="320"/>
            <ac:spMk id="36" creationId="{30559F9F-CEF5-27BF-E064-54FA2BB1A2CB}"/>
          </ac:spMkLst>
        </pc:spChg>
        <pc:spChg chg="add mod">
          <ac:chgData name="Willy Quach" userId="54b013902347d2ba" providerId="LiveId" clId="{45A0DDBA-9A3C-4736-A342-B204AB4ED390}" dt="2022-06-02T05:54:04.679" v="23817"/>
          <ac:spMkLst>
            <pc:docMk/>
            <pc:sldMk cId="2352052218" sldId="320"/>
            <ac:spMk id="37" creationId="{B551739E-00D6-D47C-C743-BEC9AC05F7F7}"/>
          </ac:spMkLst>
        </pc:spChg>
      </pc:sldChg>
      <pc:sldChg chg="addSp modSp add mod modAnim">
        <pc:chgData name="Willy Quach" userId="54b013902347d2ba" providerId="LiveId" clId="{45A0DDBA-9A3C-4736-A342-B204AB4ED390}" dt="2022-06-02T05:59:52.803" v="23856" actId="1076"/>
        <pc:sldMkLst>
          <pc:docMk/>
          <pc:sldMk cId="3729287268" sldId="321"/>
        </pc:sldMkLst>
        <pc:spChg chg="mod">
          <ac:chgData name="Willy Quach" userId="54b013902347d2ba" providerId="LiveId" clId="{45A0DDBA-9A3C-4736-A342-B204AB4ED390}" dt="2022-06-02T05:59:38.130" v="23854" actId="207"/>
          <ac:spMkLst>
            <pc:docMk/>
            <pc:sldMk cId="3729287268" sldId="321"/>
            <ac:spMk id="3" creationId="{215E1419-08B4-29C7-E13D-51248C4FFF19}"/>
          </ac:spMkLst>
        </pc:spChg>
        <pc:spChg chg="add mod">
          <ac:chgData name="Willy Quach" userId="54b013902347d2ba" providerId="LiveId" clId="{45A0DDBA-9A3C-4736-A342-B204AB4ED390}" dt="2022-06-02T05:59:52.803" v="23856" actId="1076"/>
          <ac:spMkLst>
            <pc:docMk/>
            <pc:sldMk cId="3729287268" sldId="321"/>
            <ac:spMk id="5" creationId="{85A7509E-7D89-1568-766F-B784CC143963}"/>
          </ac:spMkLst>
        </pc:spChg>
      </pc:sldChg>
      <pc:sldChg chg="addSp delSp modSp add mod delAnim modAnim">
        <pc:chgData name="Willy Quach" userId="54b013902347d2ba" providerId="LiveId" clId="{45A0DDBA-9A3C-4736-A342-B204AB4ED390}" dt="2022-06-02T09:20:30.401" v="26187"/>
        <pc:sldMkLst>
          <pc:docMk/>
          <pc:sldMk cId="1113327415" sldId="322"/>
        </pc:sldMkLst>
        <pc:spChg chg="mod">
          <ac:chgData name="Willy Quach" userId="54b013902347d2ba" providerId="LiveId" clId="{45A0DDBA-9A3C-4736-A342-B204AB4ED390}" dt="2022-06-02T08:46:22.333" v="25681"/>
          <ac:spMkLst>
            <pc:docMk/>
            <pc:sldMk cId="1113327415" sldId="322"/>
            <ac:spMk id="3" creationId="{FC23FC8A-0AC6-2FBC-9A99-5050C41BFD1B}"/>
          </ac:spMkLst>
        </pc:spChg>
        <pc:picChg chg="del mod">
          <ac:chgData name="Willy Quach" userId="54b013902347d2ba" providerId="LiveId" clId="{45A0DDBA-9A3C-4736-A342-B204AB4ED390}" dt="2022-06-02T08:45:28.147" v="25670" actId="478"/>
          <ac:picMkLst>
            <pc:docMk/>
            <pc:sldMk cId="1113327415" sldId="322"/>
            <ac:picMk id="22" creationId="{C83FE82E-42D6-5509-740C-0F1E547F9447}"/>
          </ac:picMkLst>
        </pc:picChg>
        <pc:picChg chg="del mod">
          <ac:chgData name="Willy Quach" userId="54b013902347d2ba" providerId="LiveId" clId="{45A0DDBA-9A3C-4736-A342-B204AB4ED390}" dt="2022-06-02T08:45:28.147" v="25670" actId="478"/>
          <ac:picMkLst>
            <pc:docMk/>
            <pc:sldMk cId="1113327415" sldId="322"/>
            <ac:picMk id="24" creationId="{98AB4CF1-7CBE-9D6C-6CA3-B99FE29B5E79}"/>
          </ac:picMkLst>
        </pc:picChg>
        <pc:picChg chg="add mod">
          <ac:chgData name="Willy Quach" userId="54b013902347d2ba" providerId="LiveId" clId="{45A0DDBA-9A3C-4736-A342-B204AB4ED390}" dt="2022-06-02T08:45:28.475" v="25671"/>
          <ac:picMkLst>
            <pc:docMk/>
            <pc:sldMk cId="1113327415" sldId="322"/>
            <ac:picMk id="29" creationId="{66EA3D8E-E363-0A81-381C-641E9F950F98}"/>
          </ac:picMkLst>
        </pc:picChg>
        <pc:picChg chg="add mod">
          <ac:chgData name="Willy Quach" userId="54b013902347d2ba" providerId="LiveId" clId="{45A0DDBA-9A3C-4736-A342-B204AB4ED390}" dt="2022-06-02T08:45:28.475" v="25671"/>
          <ac:picMkLst>
            <pc:docMk/>
            <pc:sldMk cId="1113327415" sldId="322"/>
            <ac:picMk id="32" creationId="{9DA00996-BAE8-4462-3E25-94D2B4D958AC}"/>
          </ac:picMkLst>
        </pc:picChg>
        <pc:picChg chg="del">
          <ac:chgData name="Willy Quach" userId="54b013902347d2ba" providerId="LiveId" clId="{45A0DDBA-9A3C-4736-A342-B204AB4ED390}" dt="2022-06-02T06:05:22.633" v="23889" actId="478"/>
          <ac:picMkLst>
            <pc:docMk/>
            <pc:sldMk cId="1113327415" sldId="322"/>
            <ac:picMk id="41" creationId="{EA3A5AD8-3017-5A9B-C095-40AA371A4CB4}"/>
          </ac:picMkLst>
        </pc:picChg>
        <pc:picChg chg="del">
          <ac:chgData name="Willy Quach" userId="54b013902347d2ba" providerId="LiveId" clId="{45A0DDBA-9A3C-4736-A342-B204AB4ED390}" dt="2022-06-02T06:05:21.646" v="23888" actId="478"/>
          <ac:picMkLst>
            <pc:docMk/>
            <pc:sldMk cId="1113327415" sldId="322"/>
            <ac:picMk id="42" creationId="{03B291F3-E935-C30F-A18B-DFEA9D244B61}"/>
          </ac:picMkLst>
        </pc:picChg>
      </pc:sldChg>
      <pc:sldChg chg="addSp delSp modSp add mod delAnim modAnim">
        <pc:chgData name="Willy Quach" userId="54b013902347d2ba" providerId="LiveId" clId="{45A0DDBA-9A3C-4736-A342-B204AB4ED390}" dt="2022-06-02T09:20:56.435" v="26191"/>
        <pc:sldMkLst>
          <pc:docMk/>
          <pc:sldMk cId="3579626908" sldId="323"/>
        </pc:sldMkLst>
        <pc:spChg chg="mod">
          <ac:chgData name="Willy Quach" userId="54b013902347d2ba" providerId="LiveId" clId="{45A0DDBA-9A3C-4736-A342-B204AB4ED390}" dt="2022-06-02T08:46:25.646" v="25684"/>
          <ac:spMkLst>
            <pc:docMk/>
            <pc:sldMk cId="3579626908" sldId="323"/>
            <ac:spMk id="3" creationId="{FC23FC8A-0AC6-2FBC-9A99-5050C41BFD1B}"/>
          </ac:spMkLst>
        </pc:spChg>
        <pc:picChg chg="del">
          <ac:chgData name="Willy Quach" userId="54b013902347d2ba" providerId="LiveId" clId="{45A0DDBA-9A3C-4736-A342-B204AB4ED390}" dt="2022-06-02T08:43:26.981" v="25646" actId="478"/>
          <ac:picMkLst>
            <pc:docMk/>
            <pc:sldMk cId="3579626908" sldId="323"/>
            <ac:picMk id="22" creationId="{C83FE82E-42D6-5509-740C-0F1E547F9447}"/>
          </ac:picMkLst>
        </pc:picChg>
        <pc:picChg chg="del">
          <ac:chgData name="Willy Quach" userId="54b013902347d2ba" providerId="LiveId" clId="{45A0DDBA-9A3C-4736-A342-B204AB4ED390}" dt="2022-06-02T08:43:26.981" v="25646" actId="478"/>
          <ac:picMkLst>
            <pc:docMk/>
            <pc:sldMk cId="3579626908" sldId="323"/>
            <ac:picMk id="24" creationId="{98AB4CF1-7CBE-9D6C-6CA3-B99FE29B5E79}"/>
          </ac:picMkLst>
        </pc:picChg>
        <pc:picChg chg="add mod">
          <ac:chgData name="Willy Quach" userId="54b013902347d2ba" providerId="LiveId" clId="{45A0DDBA-9A3C-4736-A342-B204AB4ED390}" dt="2022-06-02T06:05:40.284" v="23891"/>
          <ac:picMkLst>
            <pc:docMk/>
            <pc:sldMk cId="3579626908" sldId="323"/>
            <ac:picMk id="27" creationId="{6CA55656-1E44-D59B-6977-905197D8FF32}"/>
          </ac:picMkLst>
        </pc:picChg>
        <pc:picChg chg="add mod">
          <ac:chgData name="Willy Quach" userId="54b013902347d2ba" providerId="LiveId" clId="{45A0DDBA-9A3C-4736-A342-B204AB4ED390}" dt="2022-06-02T06:05:40.284" v="23891"/>
          <ac:picMkLst>
            <pc:docMk/>
            <pc:sldMk cId="3579626908" sldId="323"/>
            <ac:picMk id="28" creationId="{9B69A0DC-084A-3925-0D87-D6871D62FD63}"/>
          </ac:picMkLst>
        </pc:picChg>
        <pc:picChg chg="add del mod">
          <ac:chgData name="Willy Quach" userId="54b013902347d2ba" providerId="LiveId" clId="{45A0DDBA-9A3C-4736-A342-B204AB4ED390}" dt="2022-06-02T08:45:32.256" v="25672" actId="478"/>
          <ac:picMkLst>
            <pc:docMk/>
            <pc:sldMk cId="3579626908" sldId="323"/>
            <ac:picMk id="29" creationId="{42C0B994-5010-487D-DE18-FC063A1BE213}"/>
          </ac:picMkLst>
        </pc:picChg>
        <pc:picChg chg="add del mod">
          <ac:chgData name="Willy Quach" userId="54b013902347d2ba" providerId="LiveId" clId="{45A0DDBA-9A3C-4736-A342-B204AB4ED390}" dt="2022-06-02T08:45:32.256" v="25672" actId="478"/>
          <ac:picMkLst>
            <pc:docMk/>
            <pc:sldMk cId="3579626908" sldId="323"/>
            <ac:picMk id="32" creationId="{2BD5A1A2-3E6E-9B44-FD22-D8380738BF82}"/>
          </ac:picMkLst>
        </pc:picChg>
        <pc:picChg chg="add mod">
          <ac:chgData name="Willy Quach" userId="54b013902347d2ba" providerId="LiveId" clId="{45A0DDBA-9A3C-4736-A342-B204AB4ED390}" dt="2022-06-02T08:45:32.491" v="25673"/>
          <ac:picMkLst>
            <pc:docMk/>
            <pc:sldMk cId="3579626908" sldId="323"/>
            <ac:picMk id="41" creationId="{2F927AEB-407E-A5E5-0496-7A225BE219EB}"/>
          </ac:picMkLst>
        </pc:picChg>
        <pc:picChg chg="add mod">
          <ac:chgData name="Willy Quach" userId="54b013902347d2ba" providerId="LiveId" clId="{45A0DDBA-9A3C-4736-A342-B204AB4ED390}" dt="2022-06-02T08:45:32.491" v="25673"/>
          <ac:picMkLst>
            <pc:docMk/>
            <pc:sldMk cId="3579626908" sldId="323"/>
            <ac:picMk id="42" creationId="{8DAD0486-A1F3-0A1A-D6D7-1ED9A2A2495E}"/>
          </ac:picMkLst>
        </pc:picChg>
      </pc:sldChg>
      <pc:sldChg chg="addSp delSp modSp add mod modAnim">
        <pc:chgData name="Willy Quach" userId="54b013902347d2ba" providerId="LiveId" clId="{45A0DDBA-9A3C-4736-A342-B204AB4ED390}" dt="2022-06-02T09:18:53.582" v="26178"/>
        <pc:sldMkLst>
          <pc:docMk/>
          <pc:sldMk cId="3062242372" sldId="324"/>
        </pc:sldMkLst>
        <pc:spChg chg="add del mod">
          <ac:chgData name="Willy Quach" userId="54b013902347d2ba" providerId="LiveId" clId="{45A0DDBA-9A3C-4736-A342-B204AB4ED390}" dt="2022-06-02T06:11:21.335" v="24038" actId="478"/>
          <ac:spMkLst>
            <pc:docMk/>
            <pc:sldMk cId="3062242372" sldId="324"/>
            <ac:spMk id="3" creationId="{9674367F-B95F-AA2D-5556-4A46E413467D}"/>
          </ac:spMkLst>
        </pc:spChg>
        <pc:spChg chg="del">
          <ac:chgData name="Willy Quach" userId="54b013902347d2ba" providerId="LiveId" clId="{45A0DDBA-9A3C-4736-A342-B204AB4ED390}" dt="2022-06-02T06:13:46.572" v="24058" actId="478"/>
          <ac:spMkLst>
            <pc:docMk/>
            <pc:sldMk cId="3062242372" sldId="324"/>
            <ac:spMk id="6" creationId="{3EB7DC6E-FFF0-1A46-E41E-34F9DF588F99}"/>
          </ac:spMkLst>
        </pc:spChg>
        <pc:spChg chg="del">
          <ac:chgData name="Willy Quach" userId="54b013902347d2ba" providerId="LiveId" clId="{45A0DDBA-9A3C-4736-A342-B204AB4ED390}" dt="2022-06-02T06:13:46.572" v="24058" actId="478"/>
          <ac:spMkLst>
            <pc:docMk/>
            <pc:sldMk cId="3062242372" sldId="324"/>
            <ac:spMk id="7" creationId="{93283A8F-F365-A10E-BE83-EB3568606CE7}"/>
          </ac:spMkLst>
        </pc:spChg>
        <pc:spChg chg="del">
          <ac:chgData name="Willy Quach" userId="54b013902347d2ba" providerId="LiveId" clId="{45A0DDBA-9A3C-4736-A342-B204AB4ED390}" dt="2022-06-02T08:47:54.237" v="25686" actId="478"/>
          <ac:spMkLst>
            <pc:docMk/>
            <pc:sldMk cId="3062242372" sldId="324"/>
            <ac:spMk id="25" creationId="{35A6EA49-17FC-0AEA-AEEB-7D5843BFAF93}"/>
          </ac:spMkLst>
        </pc:spChg>
        <pc:spChg chg="mod">
          <ac:chgData name="Willy Quach" userId="54b013902347d2ba" providerId="LiveId" clId="{45A0DDBA-9A3C-4736-A342-B204AB4ED390}" dt="2022-06-02T08:49:34.049" v="25693" actId="12"/>
          <ac:spMkLst>
            <pc:docMk/>
            <pc:sldMk cId="3062242372" sldId="324"/>
            <ac:spMk id="29" creationId="{539C8630-E0A8-B700-780C-30F9D40B95A0}"/>
          </ac:spMkLst>
        </pc:spChg>
        <pc:picChg chg="del">
          <ac:chgData name="Willy Quach" userId="54b013902347d2ba" providerId="LiveId" clId="{45A0DDBA-9A3C-4736-A342-B204AB4ED390}" dt="2022-06-02T06:13:06.805" v="24056" actId="478"/>
          <ac:picMkLst>
            <pc:docMk/>
            <pc:sldMk cId="3062242372" sldId="324"/>
            <ac:picMk id="28" creationId="{A119F16D-EE95-2EB4-2BDD-72D4CDBC2C5E}"/>
          </ac:picMkLst>
        </pc:picChg>
        <pc:picChg chg="add mod">
          <ac:chgData name="Willy Quach" userId="54b013902347d2ba" providerId="LiveId" clId="{45A0DDBA-9A3C-4736-A342-B204AB4ED390}" dt="2022-06-02T09:18:53.582" v="26178"/>
          <ac:picMkLst>
            <pc:docMk/>
            <pc:sldMk cId="3062242372" sldId="324"/>
            <ac:picMk id="30" creationId="{CDB33E41-1EF7-8168-79D4-91C386F093B6}"/>
          </ac:picMkLst>
        </pc:picChg>
        <pc:picChg chg="del">
          <ac:chgData name="Willy Quach" userId="54b013902347d2ba" providerId="LiveId" clId="{45A0DDBA-9A3C-4736-A342-B204AB4ED390}" dt="2022-06-02T09:18:53.366" v="26177" actId="478"/>
          <ac:picMkLst>
            <pc:docMk/>
            <pc:sldMk cId="3062242372" sldId="324"/>
            <ac:picMk id="32" creationId="{0C2E74D3-65F2-7A7B-9E8B-656D0F9A1388}"/>
          </ac:picMkLst>
        </pc:picChg>
      </pc:sldChg>
      <pc:sldChg chg="addSp delSp modSp add mod modAnim">
        <pc:chgData name="Willy Quach" userId="54b013902347d2ba" providerId="LiveId" clId="{45A0DDBA-9A3C-4736-A342-B204AB4ED390}" dt="2022-06-02T09:18:39.105" v="26176" actId="1038"/>
        <pc:sldMkLst>
          <pc:docMk/>
          <pc:sldMk cId="2359558931" sldId="325"/>
        </pc:sldMkLst>
        <pc:spChg chg="del">
          <ac:chgData name="Willy Quach" userId="54b013902347d2ba" providerId="LiveId" clId="{45A0DDBA-9A3C-4736-A342-B204AB4ED390}" dt="2022-06-02T06:13:54.448" v="24060" actId="478"/>
          <ac:spMkLst>
            <pc:docMk/>
            <pc:sldMk cId="2359558931" sldId="325"/>
            <ac:spMk id="6" creationId="{3EB7DC6E-FFF0-1A46-E41E-34F9DF588F99}"/>
          </ac:spMkLst>
        </pc:spChg>
        <pc:spChg chg="del">
          <ac:chgData name="Willy Quach" userId="54b013902347d2ba" providerId="LiveId" clId="{45A0DDBA-9A3C-4736-A342-B204AB4ED390}" dt="2022-06-02T06:13:54.448" v="24060" actId="478"/>
          <ac:spMkLst>
            <pc:docMk/>
            <pc:sldMk cId="2359558931" sldId="325"/>
            <ac:spMk id="7" creationId="{93283A8F-F365-A10E-BE83-EB3568606CE7}"/>
          </ac:spMkLst>
        </pc:spChg>
        <pc:spChg chg="del">
          <ac:chgData name="Willy Quach" userId="54b013902347d2ba" providerId="LiveId" clId="{45A0DDBA-9A3C-4736-A342-B204AB4ED390}" dt="2022-06-02T08:47:56.159" v="25687" actId="478"/>
          <ac:spMkLst>
            <pc:docMk/>
            <pc:sldMk cId="2359558931" sldId="325"/>
            <ac:spMk id="25" creationId="{35A6EA49-17FC-0AEA-AEEB-7D5843BFAF93}"/>
          </ac:spMkLst>
        </pc:spChg>
        <pc:spChg chg="mod">
          <ac:chgData name="Willy Quach" userId="54b013902347d2ba" providerId="LiveId" clId="{45A0DDBA-9A3C-4736-A342-B204AB4ED390}" dt="2022-06-02T08:49:39.721" v="25695" actId="12"/>
          <ac:spMkLst>
            <pc:docMk/>
            <pc:sldMk cId="2359558931" sldId="325"/>
            <ac:spMk id="29" creationId="{539C8630-E0A8-B700-780C-30F9D40B95A0}"/>
          </ac:spMkLst>
        </pc:spChg>
        <pc:spChg chg="add mod">
          <ac:chgData name="Willy Quach" userId="54b013902347d2ba" providerId="LiveId" clId="{45A0DDBA-9A3C-4736-A342-B204AB4ED390}" dt="2022-06-02T06:12:17.482" v="24049" actId="1076"/>
          <ac:spMkLst>
            <pc:docMk/>
            <pc:sldMk cId="2359558931" sldId="325"/>
            <ac:spMk id="30" creationId="{AAEE63D5-CFFF-F0C2-7B6A-620BBFCCBDAB}"/>
          </ac:spMkLst>
        </pc:spChg>
        <pc:spChg chg="add mod">
          <ac:chgData name="Willy Quach" userId="54b013902347d2ba" providerId="LiveId" clId="{45A0DDBA-9A3C-4736-A342-B204AB4ED390}" dt="2022-06-02T06:12:21.795" v="24051" actId="1076"/>
          <ac:spMkLst>
            <pc:docMk/>
            <pc:sldMk cId="2359558931" sldId="325"/>
            <ac:spMk id="31" creationId="{90BD36FE-7BE9-1E6B-1B9F-2B740B8FE03D}"/>
          </ac:spMkLst>
        </pc:spChg>
        <pc:picChg chg="mod">
          <ac:chgData name="Willy Quach" userId="54b013902347d2ba" providerId="LiveId" clId="{45A0DDBA-9A3C-4736-A342-B204AB4ED390}" dt="2022-06-02T09:18:39.105" v="26176" actId="1038"/>
          <ac:picMkLst>
            <pc:docMk/>
            <pc:sldMk cId="2359558931" sldId="325"/>
            <ac:picMk id="32" creationId="{0C2E74D3-65F2-7A7B-9E8B-656D0F9A1388}"/>
          </ac:picMkLst>
        </pc:picChg>
      </pc:sldChg>
      <pc:sldChg chg="addSp delSp modSp add mod modAnim">
        <pc:chgData name="Willy Quach" userId="54b013902347d2ba" providerId="LiveId" clId="{45A0DDBA-9A3C-4736-A342-B204AB4ED390}" dt="2022-06-02T09:19:00.587" v="26180"/>
        <pc:sldMkLst>
          <pc:docMk/>
          <pc:sldMk cId="1496797239" sldId="326"/>
        </pc:sldMkLst>
        <pc:spChg chg="del">
          <ac:chgData name="Willy Quach" userId="54b013902347d2ba" providerId="LiveId" clId="{45A0DDBA-9A3C-4736-A342-B204AB4ED390}" dt="2022-06-02T08:48:03.940" v="25690" actId="478"/>
          <ac:spMkLst>
            <pc:docMk/>
            <pc:sldMk cId="1496797239" sldId="326"/>
            <ac:spMk id="25" creationId="{35A6EA49-17FC-0AEA-AEEB-7D5843BFAF93}"/>
          </ac:spMkLst>
        </pc:spChg>
        <pc:spChg chg="mod">
          <ac:chgData name="Willy Quach" userId="54b013902347d2ba" providerId="LiveId" clId="{45A0DDBA-9A3C-4736-A342-B204AB4ED390}" dt="2022-06-02T08:49:18.846" v="25692" actId="12"/>
          <ac:spMkLst>
            <pc:docMk/>
            <pc:sldMk cId="1496797239" sldId="326"/>
            <ac:spMk id="29" creationId="{539C8630-E0A8-B700-780C-30F9D40B95A0}"/>
          </ac:spMkLst>
        </pc:spChg>
        <pc:picChg chg="add mod">
          <ac:chgData name="Willy Quach" userId="54b013902347d2ba" providerId="LiveId" clId="{45A0DDBA-9A3C-4736-A342-B204AB4ED390}" dt="2022-06-02T09:19:00.587" v="26180"/>
          <ac:picMkLst>
            <pc:docMk/>
            <pc:sldMk cId="1496797239" sldId="326"/>
            <ac:picMk id="30" creationId="{A540C375-908C-818F-5918-6DA4A2EA24B4}"/>
          </ac:picMkLst>
        </pc:picChg>
        <pc:picChg chg="del">
          <ac:chgData name="Willy Quach" userId="54b013902347d2ba" providerId="LiveId" clId="{45A0DDBA-9A3C-4736-A342-B204AB4ED390}" dt="2022-06-02T09:19:00.317" v="26179" actId="478"/>
          <ac:picMkLst>
            <pc:docMk/>
            <pc:sldMk cId="1496797239" sldId="326"/>
            <ac:picMk id="32" creationId="{0C2E74D3-65F2-7A7B-9E8B-656D0F9A1388}"/>
          </ac:picMkLst>
        </pc:picChg>
      </pc:sldChg>
      <pc:sldChg chg="addSp delSp modSp new mod modAnim">
        <pc:chgData name="Willy Quach" userId="54b013902347d2ba" providerId="LiveId" clId="{45A0DDBA-9A3C-4736-A342-B204AB4ED390}" dt="2022-06-02T08:51:19.452" v="25718" actId="20577"/>
        <pc:sldMkLst>
          <pc:docMk/>
          <pc:sldMk cId="545025980" sldId="327"/>
        </pc:sldMkLst>
        <pc:spChg chg="mod">
          <ac:chgData name="Willy Quach" userId="54b013902347d2ba" providerId="LiveId" clId="{45A0DDBA-9A3C-4736-A342-B204AB4ED390}" dt="2022-06-02T06:49:58.868" v="24499" actId="20577"/>
          <ac:spMkLst>
            <pc:docMk/>
            <pc:sldMk cId="545025980" sldId="327"/>
            <ac:spMk id="2" creationId="{6E16566D-1647-288C-B858-D457EC21324E}"/>
          </ac:spMkLst>
        </pc:spChg>
        <pc:spChg chg="mod">
          <ac:chgData name="Willy Quach" userId="54b013902347d2ba" providerId="LiveId" clId="{45A0DDBA-9A3C-4736-A342-B204AB4ED390}" dt="2022-06-02T08:51:19.452" v="25718" actId="20577"/>
          <ac:spMkLst>
            <pc:docMk/>
            <pc:sldMk cId="545025980" sldId="327"/>
            <ac:spMk id="3" creationId="{56DB883B-FBC8-5FBB-D819-13A765CCE34A}"/>
          </ac:spMkLst>
        </pc:spChg>
        <pc:spChg chg="add del mod">
          <ac:chgData name="Willy Quach" userId="54b013902347d2ba" providerId="LiveId" clId="{45A0DDBA-9A3C-4736-A342-B204AB4ED390}" dt="2022-06-02T06:47:09.713" v="24319" actId="478"/>
          <ac:spMkLst>
            <pc:docMk/>
            <pc:sldMk cId="545025980" sldId="327"/>
            <ac:spMk id="4" creationId="{BF0AA7A8-E48D-89F8-43C6-88A6AF11A6BD}"/>
          </ac:spMkLst>
        </pc:spChg>
        <pc:spChg chg="add mod">
          <ac:chgData name="Willy Quach" userId="54b013902347d2ba" providerId="LiveId" clId="{45A0DDBA-9A3C-4736-A342-B204AB4ED390}" dt="2022-06-02T06:54:10.311" v="24657" actId="20577"/>
          <ac:spMkLst>
            <pc:docMk/>
            <pc:sldMk cId="545025980" sldId="327"/>
            <ac:spMk id="6" creationId="{B8BAD196-9BEE-1CD4-7CC8-F2B1FF552E37}"/>
          </ac:spMkLst>
        </pc:spChg>
        <pc:cxnChg chg="add mod">
          <ac:chgData name="Willy Quach" userId="54b013902347d2ba" providerId="LiveId" clId="{45A0DDBA-9A3C-4736-A342-B204AB4ED390}" dt="2022-06-02T06:53:52.105" v="24650" actId="14100"/>
          <ac:cxnSpMkLst>
            <pc:docMk/>
            <pc:sldMk cId="545025980" sldId="327"/>
            <ac:cxnSpMk id="8" creationId="{FF3D2B2E-24A6-2D8F-157F-CA5D572FC0B9}"/>
          </ac:cxnSpMkLst>
        </pc:cxnChg>
        <pc:cxnChg chg="add mod">
          <ac:chgData name="Willy Quach" userId="54b013902347d2ba" providerId="LiveId" clId="{45A0DDBA-9A3C-4736-A342-B204AB4ED390}" dt="2022-06-02T06:53:57.938" v="24653" actId="14100"/>
          <ac:cxnSpMkLst>
            <pc:docMk/>
            <pc:sldMk cId="545025980" sldId="327"/>
            <ac:cxnSpMk id="11" creationId="{3B7B2ECF-15E6-78DE-59FC-25002FB91E2F}"/>
          </ac:cxnSpMkLst>
        </pc:cxnChg>
      </pc:sldChg>
      <pc:sldChg chg="modSp add mod modAnim">
        <pc:chgData name="Willy Quach" userId="54b013902347d2ba" providerId="LiveId" clId="{45A0DDBA-9A3C-4736-A342-B204AB4ED390}" dt="2022-06-02T08:51:25.014" v="25733" actId="20577"/>
        <pc:sldMkLst>
          <pc:docMk/>
          <pc:sldMk cId="2720066997" sldId="328"/>
        </pc:sldMkLst>
        <pc:spChg chg="mod">
          <ac:chgData name="Willy Quach" userId="54b013902347d2ba" providerId="LiveId" clId="{45A0DDBA-9A3C-4736-A342-B204AB4ED390}" dt="2022-06-02T08:51:25.014" v="25733" actId="20577"/>
          <ac:spMkLst>
            <pc:docMk/>
            <pc:sldMk cId="2720066997" sldId="328"/>
            <ac:spMk id="3" creationId="{56DB883B-FBC8-5FBB-D819-13A765CCE34A}"/>
          </ac:spMkLst>
        </pc:spChg>
      </pc:sldChg>
      <pc:sldChg chg="addSp delSp modSp add mod ord modAnim">
        <pc:chgData name="Willy Quach" userId="54b013902347d2ba" providerId="LiveId" clId="{45A0DDBA-9A3C-4736-A342-B204AB4ED390}" dt="2022-06-02T08:37:44.373" v="25604" actId="20577"/>
        <pc:sldMkLst>
          <pc:docMk/>
          <pc:sldMk cId="648959761" sldId="329"/>
        </pc:sldMkLst>
        <pc:spChg chg="mod">
          <ac:chgData name="Willy Quach" userId="54b013902347d2ba" providerId="LiveId" clId="{45A0DDBA-9A3C-4736-A342-B204AB4ED390}" dt="2022-06-02T08:37:44.373" v="25604" actId="20577"/>
          <ac:spMkLst>
            <pc:docMk/>
            <pc:sldMk cId="648959761" sldId="329"/>
            <ac:spMk id="3" creationId="{65CB5C97-5A97-BC60-55D1-1BFB46C8447B}"/>
          </ac:spMkLst>
        </pc:spChg>
        <pc:spChg chg="del">
          <ac:chgData name="Willy Quach" userId="54b013902347d2ba" providerId="LiveId" clId="{45A0DDBA-9A3C-4736-A342-B204AB4ED390}" dt="2022-06-02T07:13:46.592" v="25154" actId="478"/>
          <ac:spMkLst>
            <pc:docMk/>
            <pc:sldMk cId="648959761" sldId="329"/>
            <ac:spMk id="6" creationId="{ABE50EB3-8B66-3E10-B19D-EC52AFFFC477}"/>
          </ac:spMkLst>
        </pc:spChg>
        <pc:spChg chg="add mod">
          <ac:chgData name="Willy Quach" userId="54b013902347d2ba" providerId="LiveId" clId="{45A0DDBA-9A3C-4736-A342-B204AB4ED390}" dt="2022-06-02T07:10:48.765" v="25130"/>
          <ac:spMkLst>
            <pc:docMk/>
            <pc:sldMk cId="648959761" sldId="329"/>
            <ac:spMk id="9" creationId="{F56E3D6A-4AFB-C67C-661C-15C6FED019CF}"/>
          </ac:spMkLst>
        </pc:spChg>
        <pc:spChg chg="add mod">
          <ac:chgData name="Willy Quach" userId="54b013902347d2ba" providerId="LiveId" clId="{45A0DDBA-9A3C-4736-A342-B204AB4ED390}" dt="2022-06-02T07:10:48.765" v="25130"/>
          <ac:spMkLst>
            <pc:docMk/>
            <pc:sldMk cId="648959761" sldId="329"/>
            <ac:spMk id="10" creationId="{DE8FFA78-AF03-449B-BB98-DA40DDDFE99F}"/>
          </ac:spMkLst>
        </pc:spChg>
        <pc:spChg chg="del">
          <ac:chgData name="Willy Quach" userId="54b013902347d2ba" providerId="LiveId" clId="{45A0DDBA-9A3C-4736-A342-B204AB4ED390}" dt="2022-06-02T07:10:48.260" v="25129" actId="478"/>
          <ac:spMkLst>
            <pc:docMk/>
            <pc:sldMk cId="648959761" sldId="329"/>
            <ac:spMk id="11" creationId="{9B3A7F92-F22F-E298-1C4C-898ECE46BDD2}"/>
          </ac:spMkLst>
        </pc:spChg>
        <pc:spChg chg="del">
          <ac:chgData name="Willy Quach" userId="54b013902347d2ba" providerId="LiveId" clId="{45A0DDBA-9A3C-4736-A342-B204AB4ED390}" dt="2022-06-02T07:10:48.260" v="25129" actId="478"/>
          <ac:spMkLst>
            <pc:docMk/>
            <pc:sldMk cId="648959761" sldId="329"/>
            <ac:spMk id="12" creationId="{B0C6204A-3124-003A-9A24-099D6C91CCB4}"/>
          </ac:spMkLst>
        </pc:spChg>
        <pc:spChg chg="add mod">
          <ac:chgData name="Willy Quach" userId="54b013902347d2ba" providerId="LiveId" clId="{45A0DDBA-9A3C-4736-A342-B204AB4ED390}" dt="2022-06-02T07:12:24.826" v="25144" actId="1076"/>
          <ac:spMkLst>
            <pc:docMk/>
            <pc:sldMk cId="648959761" sldId="329"/>
            <ac:spMk id="13" creationId="{47E6BB79-0716-8664-2EFD-EC8C7421294E}"/>
          </ac:spMkLst>
        </pc:spChg>
        <pc:spChg chg="add mod">
          <ac:chgData name="Willy Quach" userId="54b013902347d2ba" providerId="LiveId" clId="{45A0DDBA-9A3C-4736-A342-B204AB4ED390}" dt="2022-06-02T07:12:33.269" v="25146" actId="1076"/>
          <ac:spMkLst>
            <pc:docMk/>
            <pc:sldMk cId="648959761" sldId="329"/>
            <ac:spMk id="14" creationId="{EDFC00F2-55D8-BF35-59C6-C37BCDE07F71}"/>
          </ac:spMkLst>
        </pc:spChg>
        <pc:spChg chg="add mod">
          <ac:chgData name="Willy Quach" userId="54b013902347d2ba" providerId="LiveId" clId="{45A0DDBA-9A3C-4736-A342-B204AB4ED390}" dt="2022-06-02T07:12:41.243" v="25148" actId="1076"/>
          <ac:spMkLst>
            <pc:docMk/>
            <pc:sldMk cId="648959761" sldId="329"/>
            <ac:spMk id="15" creationId="{EF6763E2-708B-B8BC-B343-0654C134A2B3}"/>
          </ac:spMkLst>
        </pc:spChg>
        <pc:graphicFrameChg chg="del mod modGraphic">
          <ac:chgData name="Willy Quach" userId="54b013902347d2ba" providerId="LiveId" clId="{45A0DDBA-9A3C-4736-A342-B204AB4ED390}" dt="2022-06-02T07:10:48.260" v="25129" actId="478"/>
          <ac:graphicFrameMkLst>
            <pc:docMk/>
            <pc:sldMk cId="648959761" sldId="329"/>
            <ac:graphicFrameMk id="4" creationId="{116BB5A3-0DAD-B801-6644-DA3F05822DE1}"/>
          </ac:graphicFrameMkLst>
        </pc:graphicFrameChg>
        <pc:graphicFrameChg chg="add mod modGraphic">
          <ac:chgData name="Willy Quach" userId="54b013902347d2ba" providerId="LiveId" clId="{45A0DDBA-9A3C-4736-A342-B204AB4ED390}" dt="2022-06-02T07:12:05.534" v="25137" actId="6549"/>
          <ac:graphicFrameMkLst>
            <pc:docMk/>
            <pc:sldMk cId="648959761" sldId="329"/>
            <ac:graphicFrameMk id="8" creationId="{4219CDEB-5069-0382-4CB4-597B660F42AB}"/>
          </ac:graphicFrameMkLst>
        </pc:graphicFrameChg>
      </pc:sldChg>
      <pc:sldChg chg="add del mod ord modShow">
        <pc:chgData name="Willy Quach" userId="54b013902347d2ba" providerId="LiveId" clId="{45A0DDBA-9A3C-4736-A342-B204AB4ED390}" dt="2022-06-02T09:31:16.265" v="26213" actId="47"/>
        <pc:sldMkLst>
          <pc:docMk/>
          <pc:sldMk cId="2425293208" sldId="330"/>
        </pc:sldMkLst>
      </pc:sldChg>
      <pc:sldChg chg="addSp delSp modSp add mod modAnim">
        <pc:chgData name="Willy Quach" userId="54b013902347d2ba" providerId="LiveId" clId="{45A0DDBA-9A3C-4736-A342-B204AB4ED390}" dt="2022-06-02T08:54:31.118" v="25749" actId="1036"/>
        <pc:sldMkLst>
          <pc:docMk/>
          <pc:sldMk cId="1069417847" sldId="331"/>
        </pc:sldMkLst>
        <pc:spChg chg="add del">
          <ac:chgData name="Willy Quach" userId="54b013902347d2ba" providerId="LiveId" clId="{45A0DDBA-9A3C-4736-A342-B204AB4ED390}" dt="2022-06-02T08:13:08.383" v="25406" actId="478"/>
          <ac:spMkLst>
            <pc:docMk/>
            <pc:sldMk cId="1069417847" sldId="331"/>
            <ac:spMk id="7" creationId="{AD93203A-CD51-5643-5B8C-2FAF3CE84919}"/>
          </ac:spMkLst>
        </pc:spChg>
        <pc:spChg chg="add mod">
          <ac:chgData name="Willy Quach" userId="54b013902347d2ba" providerId="LiveId" clId="{45A0DDBA-9A3C-4736-A342-B204AB4ED390}" dt="2022-06-02T08:13:35.301" v="25456" actId="692"/>
          <ac:spMkLst>
            <pc:docMk/>
            <pc:sldMk cId="1069417847" sldId="331"/>
            <ac:spMk id="8" creationId="{4CBC2728-918A-F5A3-6588-ECBD8C49D39D}"/>
          </ac:spMkLst>
        </pc:spChg>
        <pc:spChg chg="add mod">
          <ac:chgData name="Willy Quach" userId="54b013902347d2ba" providerId="LiveId" clId="{45A0DDBA-9A3C-4736-A342-B204AB4ED390}" dt="2022-06-02T08:15:35.483" v="25465" actId="14100"/>
          <ac:spMkLst>
            <pc:docMk/>
            <pc:sldMk cId="1069417847" sldId="331"/>
            <ac:spMk id="42" creationId="{18C874F6-E7BC-9496-2AE2-155EB7FE5AF7}"/>
          </ac:spMkLst>
        </pc:spChg>
        <pc:spChg chg="add mod">
          <ac:chgData name="Willy Quach" userId="54b013902347d2ba" providerId="LiveId" clId="{45A0DDBA-9A3C-4736-A342-B204AB4ED390}" dt="2022-06-02T08:15:40.046" v="25467" actId="1076"/>
          <ac:spMkLst>
            <pc:docMk/>
            <pc:sldMk cId="1069417847" sldId="331"/>
            <ac:spMk id="43" creationId="{DD37D244-F3C6-450C-6EC8-679B9684C1A2}"/>
          </ac:spMkLst>
        </pc:spChg>
        <pc:picChg chg="add del">
          <ac:chgData name="Willy Quach" userId="54b013902347d2ba" providerId="LiveId" clId="{45A0DDBA-9A3C-4736-A342-B204AB4ED390}" dt="2022-06-02T07:54:13.400" v="25245" actId="478"/>
          <ac:picMkLst>
            <pc:docMk/>
            <pc:sldMk cId="1069417847" sldId="331"/>
            <ac:picMk id="21" creationId="{281FEB00-4C4F-F099-6E1B-6D595458E2EA}"/>
          </ac:picMkLst>
        </pc:picChg>
        <pc:picChg chg="mod">
          <ac:chgData name="Willy Quach" userId="54b013902347d2ba" providerId="LiveId" clId="{45A0DDBA-9A3C-4736-A342-B204AB4ED390}" dt="2022-06-02T08:54:31.118" v="25749" actId="1036"/>
          <ac:picMkLst>
            <pc:docMk/>
            <pc:sldMk cId="1069417847" sldId="331"/>
            <ac:picMk id="32" creationId="{A636F28E-D6CA-D447-8E9A-04B30310EEEB}"/>
          </ac:picMkLst>
        </pc:picChg>
        <pc:picChg chg="add del mod">
          <ac:chgData name="Willy Quach" userId="54b013902347d2ba" providerId="LiveId" clId="{45A0DDBA-9A3C-4736-A342-B204AB4ED390}" dt="2022-06-02T07:54:12.798" v="25244"/>
          <ac:picMkLst>
            <pc:docMk/>
            <pc:sldMk cId="1069417847" sldId="331"/>
            <ac:picMk id="38" creationId="{D7B37235-4B43-6992-FED3-4456FF63FCE4}"/>
          </ac:picMkLst>
        </pc:picChg>
        <pc:picChg chg="add mod ord">
          <ac:chgData name="Willy Quach" userId="54b013902347d2ba" providerId="LiveId" clId="{45A0DDBA-9A3C-4736-A342-B204AB4ED390}" dt="2022-06-02T07:59:36.737" v="25293" actId="1038"/>
          <ac:picMkLst>
            <pc:docMk/>
            <pc:sldMk cId="1069417847" sldId="331"/>
            <ac:picMk id="39" creationId="{51765174-E90E-D2E1-F898-31C485C20B04}"/>
          </ac:picMkLst>
        </pc:picChg>
        <pc:picChg chg="add del mod">
          <ac:chgData name="Willy Quach" userId="54b013902347d2ba" providerId="LiveId" clId="{45A0DDBA-9A3C-4736-A342-B204AB4ED390}" dt="2022-06-02T07:58:22.163" v="25277"/>
          <ac:picMkLst>
            <pc:docMk/>
            <pc:sldMk cId="1069417847" sldId="331"/>
            <ac:picMk id="40" creationId="{D4EEA453-AD86-E0A2-64FD-055FEFF0A62B}"/>
          </ac:picMkLst>
        </pc:picChg>
        <pc:picChg chg="add mod">
          <ac:chgData name="Willy Quach" userId="54b013902347d2ba" providerId="LiveId" clId="{45A0DDBA-9A3C-4736-A342-B204AB4ED390}" dt="2022-06-02T07:58:25.367" v="25279"/>
          <ac:picMkLst>
            <pc:docMk/>
            <pc:sldMk cId="1069417847" sldId="331"/>
            <ac:picMk id="41" creationId="{16263B5A-24EE-CFE0-C637-390043C989AF}"/>
          </ac:picMkLst>
        </pc:picChg>
      </pc:sldChg>
      <pc:sldChg chg="addSp modSp add mod modAnim">
        <pc:chgData name="Willy Quach" userId="54b013902347d2ba" providerId="LiveId" clId="{45A0DDBA-9A3C-4736-A342-B204AB4ED390}" dt="2022-06-02T09:27:46.160" v="26212" actId="1038"/>
        <pc:sldMkLst>
          <pc:docMk/>
          <pc:sldMk cId="3358103389" sldId="332"/>
        </pc:sldMkLst>
        <pc:spChg chg="mod">
          <ac:chgData name="Willy Quach" userId="54b013902347d2ba" providerId="LiveId" clId="{45A0DDBA-9A3C-4736-A342-B204AB4ED390}" dt="2022-06-02T08:29:22.558" v="25535" actId="20577"/>
          <ac:spMkLst>
            <pc:docMk/>
            <pc:sldMk cId="3358103389" sldId="332"/>
            <ac:spMk id="3" creationId="{3000AAEB-8445-32D9-D773-2A0255C50580}"/>
          </ac:spMkLst>
        </pc:spChg>
        <pc:spChg chg="add mod">
          <ac:chgData name="Willy Quach" userId="54b013902347d2ba" providerId="LiveId" clId="{45A0DDBA-9A3C-4736-A342-B204AB4ED390}" dt="2022-06-02T08:29:07.199" v="25525" actId="1076"/>
          <ac:spMkLst>
            <pc:docMk/>
            <pc:sldMk cId="3358103389" sldId="332"/>
            <ac:spMk id="14" creationId="{6E0354FF-BF57-2839-C731-56EAB0EF19B5}"/>
          </ac:spMkLst>
        </pc:spChg>
        <pc:spChg chg="add mod">
          <ac:chgData name="Willy Quach" userId="54b013902347d2ba" providerId="LiveId" clId="{45A0DDBA-9A3C-4736-A342-B204AB4ED390}" dt="2022-06-02T08:26:15.342" v="25493" actId="14100"/>
          <ac:spMkLst>
            <pc:docMk/>
            <pc:sldMk cId="3358103389" sldId="332"/>
            <ac:spMk id="24" creationId="{EC4048B1-1BBC-B0F6-CB0B-76AEB22E9978}"/>
          </ac:spMkLst>
        </pc:spChg>
        <pc:spChg chg="add mod">
          <ac:chgData name="Willy Quach" userId="54b013902347d2ba" providerId="LiveId" clId="{45A0DDBA-9A3C-4736-A342-B204AB4ED390}" dt="2022-06-02T08:26:22.107" v="25494"/>
          <ac:spMkLst>
            <pc:docMk/>
            <pc:sldMk cId="3358103389" sldId="332"/>
            <ac:spMk id="25" creationId="{B6EEB4CF-2A3A-3D21-3018-893A1B0250B4}"/>
          </ac:spMkLst>
        </pc:spChg>
        <pc:spChg chg="add mod">
          <ac:chgData name="Willy Quach" userId="54b013902347d2ba" providerId="LiveId" clId="{45A0DDBA-9A3C-4736-A342-B204AB4ED390}" dt="2022-06-02T08:29:14.823" v="25527" actId="1076"/>
          <ac:spMkLst>
            <pc:docMk/>
            <pc:sldMk cId="3358103389" sldId="332"/>
            <ac:spMk id="26" creationId="{2F74FA8C-C25B-E22E-C355-8DD4E736B35A}"/>
          </ac:spMkLst>
        </pc:spChg>
        <pc:picChg chg="mod">
          <ac:chgData name="Willy Quach" userId="54b013902347d2ba" providerId="LiveId" clId="{45A0DDBA-9A3C-4736-A342-B204AB4ED390}" dt="2022-06-02T09:27:46.160" v="26212" actId="1038"/>
          <ac:picMkLst>
            <pc:docMk/>
            <pc:sldMk cId="3358103389" sldId="332"/>
            <ac:picMk id="23" creationId="{A99E5618-ADD1-3134-4987-6CC9F6101CFF}"/>
          </ac:picMkLst>
        </pc:picChg>
      </pc:sldChg>
      <pc:sldChg chg="add modAnim">
        <pc:chgData name="Willy Quach" userId="54b013902347d2ba" providerId="LiveId" clId="{45A0DDBA-9A3C-4736-A342-B204AB4ED390}" dt="2022-06-02T08:58:00.743" v="25756"/>
        <pc:sldMkLst>
          <pc:docMk/>
          <pc:sldMk cId="2683182092" sldId="333"/>
        </pc:sldMkLst>
      </pc:sldChg>
      <pc:sldChg chg="addSp delSp modSp add mod modAnim">
        <pc:chgData name="Willy Quach" userId="54b013902347d2ba" providerId="LiveId" clId="{45A0DDBA-9A3C-4736-A342-B204AB4ED390}" dt="2022-06-02T09:20:21.740" v="26184"/>
        <pc:sldMkLst>
          <pc:docMk/>
          <pc:sldMk cId="4257120085" sldId="334"/>
        </pc:sldMkLst>
        <pc:spChg chg="mod">
          <ac:chgData name="Willy Quach" userId="54b013902347d2ba" providerId="LiveId" clId="{45A0DDBA-9A3C-4736-A342-B204AB4ED390}" dt="2022-06-02T08:46:18.115" v="25678" actId="15"/>
          <ac:spMkLst>
            <pc:docMk/>
            <pc:sldMk cId="4257120085" sldId="334"/>
            <ac:spMk id="3" creationId="{FC23FC8A-0AC6-2FBC-9A99-5050C41BFD1B}"/>
          </ac:spMkLst>
        </pc:spChg>
        <pc:picChg chg="del">
          <ac:chgData name="Willy Quach" userId="54b013902347d2ba" providerId="LiveId" clId="{45A0DDBA-9A3C-4736-A342-B204AB4ED390}" dt="2022-06-02T08:44:01.652" v="25656" actId="478"/>
          <ac:picMkLst>
            <pc:docMk/>
            <pc:sldMk cId="4257120085" sldId="334"/>
            <ac:picMk id="22" creationId="{C83FE82E-42D6-5509-740C-0F1E547F9447}"/>
          </ac:picMkLst>
        </pc:picChg>
        <pc:picChg chg="del">
          <ac:chgData name="Willy Quach" userId="54b013902347d2ba" providerId="LiveId" clId="{45A0DDBA-9A3C-4736-A342-B204AB4ED390}" dt="2022-06-02T08:44:01.246" v="25655" actId="478"/>
          <ac:picMkLst>
            <pc:docMk/>
            <pc:sldMk cId="4257120085" sldId="334"/>
            <ac:picMk id="24" creationId="{98AB4CF1-7CBE-9D6C-6CA3-B99FE29B5E79}"/>
          </ac:picMkLst>
        </pc:picChg>
        <pc:picChg chg="add mod">
          <ac:chgData name="Willy Quach" userId="54b013902347d2ba" providerId="LiveId" clId="{45A0DDBA-9A3C-4736-A342-B204AB4ED390}" dt="2022-06-02T08:44:43.054" v="25664"/>
          <ac:picMkLst>
            <pc:docMk/>
            <pc:sldMk cId="4257120085" sldId="334"/>
            <ac:picMk id="25" creationId="{6420146C-6F4A-B585-B362-5BEFE7DD4863}"/>
          </ac:picMkLst>
        </pc:picChg>
        <pc:picChg chg="add mod">
          <ac:chgData name="Willy Quach" userId="54b013902347d2ba" providerId="LiveId" clId="{45A0DDBA-9A3C-4736-A342-B204AB4ED390}" dt="2022-06-02T08:44:43.054" v="25664"/>
          <ac:picMkLst>
            <pc:docMk/>
            <pc:sldMk cId="4257120085" sldId="334"/>
            <ac:picMk id="26" creationId="{7FD493E5-BE99-8755-2E3D-789AB1B5F5F7}"/>
          </ac:picMkLst>
        </pc:picChg>
      </pc:sldChg>
      <pc:sldChg chg="add del">
        <pc:chgData name="Willy Quach" userId="54b013902347d2ba" providerId="LiveId" clId="{45A0DDBA-9A3C-4736-A342-B204AB4ED390}" dt="2022-06-02T08:44:13.805" v="25660"/>
        <pc:sldMkLst>
          <pc:docMk/>
          <pc:sldMk cId="1872732712" sldId="335"/>
        </pc:sldMkLst>
      </pc:sldChg>
      <pc:sldChg chg="add del">
        <pc:chgData name="Willy Quach" userId="54b013902347d2ba" providerId="LiveId" clId="{45A0DDBA-9A3C-4736-A342-B204AB4ED390}" dt="2022-06-02T08:44:03.886" v="25658"/>
        <pc:sldMkLst>
          <pc:docMk/>
          <pc:sldMk cId="2399878216" sldId="335"/>
        </pc:sldMkLst>
      </pc:sldChg>
      <pc:sldChg chg="add del">
        <pc:chgData name="Willy Quach" userId="54b013902347d2ba" providerId="LiveId" clId="{45A0DDBA-9A3C-4736-A342-B204AB4ED390}" dt="2022-06-02T08:44:24.055" v="25662"/>
        <pc:sldMkLst>
          <pc:docMk/>
          <pc:sldMk cId="2594030208" sldId="335"/>
        </pc:sldMkLst>
      </pc:sldChg>
      <pc:sldChg chg="add del mod ord modShow">
        <pc:chgData name="Willy Quach" userId="54b013902347d2ba" providerId="LiveId" clId="{45A0DDBA-9A3C-4736-A342-B204AB4ED390}" dt="2022-06-03T00:32:30.126" v="26357" actId="47"/>
        <pc:sldMkLst>
          <pc:docMk/>
          <pc:sldMk cId="3652143738" sldId="335"/>
        </pc:sldMkLst>
      </pc:sldChg>
      <pc:sldChg chg="modSp add mod modAnim">
        <pc:chgData name="Willy Quach" userId="54b013902347d2ba" providerId="LiveId" clId="{45A0DDBA-9A3C-4736-A342-B204AB4ED390}" dt="2022-06-02T09:15:36.137" v="26155" actId="207"/>
        <pc:sldMkLst>
          <pc:docMk/>
          <pc:sldMk cId="3053858815" sldId="336"/>
        </pc:sldMkLst>
        <pc:spChg chg="mod ord">
          <ac:chgData name="Willy Quach" userId="54b013902347d2ba" providerId="LiveId" clId="{45A0DDBA-9A3C-4736-A342-B204AB4ED390}" dt="2022-06-02T09:15:32.279" v="26154" actId="207"/>
          <ac:spMkLst>
            <pc:docMk/>
            <pc:sldMk cId="3053858815" sldId="336"/>
            <ac:spMk id="29" creationId="{539C8630-E0A8-B700-780C-30F9D40B95A0}"/>
          </ac:spMkLst>
        </pc:spChg>
        <pc:picChg chg="mod">
          <ac:chgData name="Willy Quach" userId="54b013902347d2ba" providerId="LiveId" clId="{45A0DDBA-9A3C-4736-A342-B204AB4ED390}" dt="2022-06-02T09:09:23.127" v="26100" actId="1076"/>
          <ac:picMkLst>
            <pc:docMk/>
            <pc:sldMk cId="3053858815" sldId="336"/>
            <ac:picMk id="15" creationId="{7010446F-D29F-52D2-F597-7B6030A3CB88}"/>
          </ac:picMkLst>
        </pc:picChg>
        <pc:picChg chg="mod ord">
          <ac:chgData name="Willy Quach" userId="54b013902347d2ba" providerId="LiveId" clId="{45A0DDBA-9A3C-4736-A342-B204AB4ED390}" dt="2022-06-02T09:14:30.101" v="26150" actId="167"/>
          <ac:picMkLst>
            <pc:docMk/>
            <pc:sldMk cId="3053858815" sldId="336"/>
            <ac:picMk id="22" creationId="{C83FE82E-42D6-5509-740C-0F1E547F9447}"/>
          </ac:picMkLst>
        </pc:picChg>
        <pc:picChg chg="mod ord">
          <ac:chgData name="Willy Quach" userId="54b013902347d2ba" providerId="LiveId" clId="{45A0DDBA-9A3C-4736-A342-B204AB4ED390}" dt="2022-06-02T09:10:04.408" v="26104" actId="167"/>
          <ac:picMkLst>
            <pc:docMk/>
            <pc:sldMk cId="3053858815" sldId="336"/>
            <ac:picMk id="23" creationId="{8C44D2AF-75F7-B133-8DF0-01203B66BE73}"/>
          </ac:picMkLst>
        </pc:picChg>
        <pc:picChg chg="mod ord">
          <ac:chgData name="Willy Quach" userId="54b013902347d2ba" providerId="LiveId" clId="{45A0DDBA-9A3C-4736-A342-B204AB4ED390}" dt="2022-06-02T09:10:04.408" v="26104" actId="167"/>
          <ac:picMkLst>
            <pc:docMk/>
            <pc:sldMk cId="3053858815" sldId="336"/>
            <ac:picMk id="24" creationId="{98AB4CF1-7CBE-9D6C-6CA3-B99FE29B5E79}"/>
          </ac:picMkLst>
        </pc:picChg>
      </pc:sldChg>
      <pc:sldChg chg="add modAnim">
        <pc:chgData name="Willy Quach" userId="54b013902347d2ba" providerId="LiveId" clId="{45A0DDBA-9A3C-4736-A342-B204AB4ED390}" dt="2022-06-02T09:17:50.194" v="26158"/>
        <pc:sldMkLst>
          <pc:docMk/>
          <pc:sldMk cId="1640786397" sldId="3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F244C-E35A-41D2-944D-61A351A76E8D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11387-10FD-479D-A825-A972A0BDF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3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11387-10FD-479D-A825-A972A0BDFB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11387-10FD-479D-A825-A972A0BDF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1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11387-10FD-479D-A825-A972A0BDFB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11387-10FD-479D-A825-A972A0BDF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F11C-B997-D9D8-389F-B63C4064C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2B196-F178-9431-AC99-602CADDBF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73E56-7A68-0ECB-BC60-51DBA622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97DA-EE37-49BC-A24B-B4CB24878969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6B916-017F-BB1A-83BD-98E01804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53489-8130-D911-EA54-3F5C72F3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B7FB-24DE-4D2E-AE9B-9513796D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0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D458-4A9B-CF7F-8602-6B913373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2F796-3F01-B747-289E-78BC3771F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B41E7-601E-B5A6-5AF8-DAC0332F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97DA-EE37-49BC-A24B-B4CB24878969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F7856-3A3F-6063-1F21-73DEB10E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3DAC8-902A-340A-0122-8C8DB2CA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B7FB-24DE-4D2E-AE9B-9513796D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8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410845-FBE7-05E9-F099-45F488B67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39614-A777-6FE0-C5EA-E55E78DD8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02263-6E58-7A31-4F70-61DC30F2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97DA-EE37-49BC-A24B-B4CB24878969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07735-D4A5-B19F-D2AC-3E2B7470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6FA59-4EB3-CDE5-4D9C-ED9F4C2C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B7FB-24DE-4D2E-AE9B-9513796D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9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77C8-1D93-E4B0-0BA5-4406DA12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A9D4B-CCDE-EBFC-A49B-693EE9A28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4D33D-1575-DF77-247E-F46628B08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97DA-EE37-49BC-A24B-B4CB24878969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31EB0-C309-75CD-A0E2-144D46BD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96D4-5E06-A94B-7DC8-7531B057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B7FB-24DE-4D2E-AE9B-9513796D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2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919B4-8FC0-0E8A-5F3D-088434F0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BE07F-CFEC-6EEB-55D3-16CA9BC1F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88C52-49D4-80D0-7E48-5269D516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97DA-EE37-49BC-A24B-B4CB24878969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77D6-FBED-4B7B-5993-3F1F8E11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0A5B0-BD47-1BFB-3E9E-A933E847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B7FB-24DE-4D2E-AE9B-9513796D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9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EF1E-28E8-92E8-B84F-4F7F08E8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02D21-0B39-233C-1C1B-4D81EF425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FDADD-1ECD-78DB-3FB7-0C9217F95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E027C-1288-C427-6C3C-F6C40876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97DA-EE37-49BC-A24B-B4CB24878969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4ED34-61D2-D7A9-8A67-5E41EBB7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60A2-B9FE-1F1A-7931-5CC17187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B7FB-24DE-4D2E-AE9B-9513796D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2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513-2CD2-2339-E7F8-B1402827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F9637-158D-6B91-7C17-84D44F47A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8DBA7-5B0F-CCB8-7FED-57EB0DE16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4BA67-DB6B-BFC2-AFE9-385EA7E0A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5BE4B-26EF-357A-77AB-602534434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66AA9-D85D-30C0-68E4-20CF1563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97DA-EE37-49BC-A24B-B4CB24878969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8EAD45-AD58-6EF0-FEA6-80F13602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84355-4776-DD36-4DA5-077A84F8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B7FB-24DE-4D2E-AE9B-9513796D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0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850D-7297-A7DC-B02B-AFE2BA5F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FECD1-4C04-C1C5-4BBE-E4467547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97DA-EE37-49BC-A24B-B4CB24878969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7A902-599B-85BE-F288-B2B33D9EC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9AB5F-ED49-09EB-CF24-EABD1851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B7FB-24DE-4D2E-AE9B-9513796D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340560-710E-D85E-C122-BF11B01F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97DA-EE37-49BC-A24B-B4CB24878969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3F9BB-B4B5-191D-C677-85340DB3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A6D21-B8E8-BE94-C25C-FD683FD1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B7FB-24DE-4D2E-AE9B-9513796D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9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C2D17-538A-D68B-D4BB-0DF7435C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EED06-302E-CDD3-C874-E7960FCAA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80A24-4DB9-955C-21E0-659ABF1E2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29179-7CE4-2F4F-9722-406F1D6A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97DA-EE37-49BC-A24B-B4CB24878969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D43E2-062E-4054-1D6A-230AE92B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CC893-035B-74FC-9F5F-B7A56708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B7FB-24DE-4D2E-AE9B-9513796D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8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3459-36FC-D4C7-18D3-4C36DDAE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7893B-B1AA-1D6A-B7E2-DE9C322207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DBA76-D85C-95EB-79BE-2632C4915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31A93-5F76-0749-0B4B-FAAFD33B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97DA-EE37-49BC-A24B-B4CB24878969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220AE-7794-6E06-5064-344A8DAE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E89EE-CC1B-6B0D-D3A8-54D1D3EB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B7FB-24DE-4D2E-AE9B-9513796D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23B92B-D884-25E1-3A3D-EA224E49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40C67-D189-0DFC-8831-A15B726D6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E0180-E9AB-06A6-5236-199A07CEB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97DA-EE37-49BC-A24B-B4CB24878969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8CF08-BD4E-A076-8F1E-ABCC6C996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E350A-B0DC-B681-18DC-D5393E200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B7FB-24DE-4D2E-AE9B-9513796DD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3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3" Type="http://schemas.openxmlformats.org/officeDocument/2006/relationships/image" Target="../media/image7.png"/><Relationship Id="rId7" Type="http://schemas.openxmlformats.org/officeDocument/2006/relationships/image" Target="../media/image160.png"/><Relationship Id="rId12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.png"/><Relationship Id="rId10" Type="http://schemas.openxmlformats.org/officeDocument/2006/relationships/image" Target="../media/image190.png"/><Relationship Id="rId9" Type="http://schemas.openxmlformats.org/officeDocument/2006/relationships/image" Target="../media/image180.pn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10.png"/><Relationship Id="rId3" Type="http://schemas.openxmlformats.org/officeDocument/2006/relationships/image" Target="../media/image7.png"/><Relationship Id="rId7" Type="http://schemas.openxmlformats.org/officeDocument/2006/relationships/image" Target="../media/image160.png"/><Relationship Id="rId12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90.png"/><Relationship Id="rId4" Type="http://schemas.openxmlformats.org/officeDocument/2006/relationships/image" Target="../media/image8.png"/><Relationship Id="rId9" Type="http://schemas.openxmlformats.org/officeDocument/2006/relationships/image" Target="../media/image180.png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10.png"/><Relationship Id="rId3" Type="http://schemas.openxmlformats.org/officeDocument/2006/relationships/image" Target="../media/image7.png"/><Relationship Id="rId7" Type="http://schemas.openxmlformats.org/officeDocument/2006/relationships/image" Target="../media/image160.png"/><Relationship Id="rId2" Type="http://schemas.openxmlformats.org/officeDocument/2006/relationships/image" Target="../media/image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90.png"/><Relationship Id="rId4" Type="http://schemas.openxmlformats.org/officeDocument/2006/relationships/image" Target="../media/image8.png"/><Relationship Id="rId9" Type="http://schemas.openxmlformats.org/officeDocument/2006/relationships/image" Target="../media/image180.png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10.png"/><Relationship Id="rId3" Type="http://schemas.openxmlformats.org/officeDocument/2006/relationships/image" Target="../media/image7.png"/><Relationship Id="rId7" Type="http://schemas.openxmlformats.org/officeDocument/2006/relationships/image" Target="../media/image160.png"/><Relationship Id="rId2" Type="http://schemas.openxmlformats.org/officeDocument/2006/relationships/image" Target="../media/image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90.png"/><Relationship Id="rId4" Type="http://schemas.openxmlformats.org/officeDocument/2006/relationships/image" Target="../media/image8.png"/><Relationship Id="rId9" Type="http://schemas.openxmlformats.org/officeDocument/2006/relationships/image" Target="../media/image180.png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10.png"/><Relationship Id="rId3" Type="http://schemas.openxmlformats.org/officeDocument/2006/relationships/image" Target="../media/image7.png"/><Relationship Id="rId7" Type="http://schemas.openxmlformats.org/officeDocument/2006/relationships/image" Target="../media/image160.png"/><Relationship Id="rId2" Type="http://schemas.openxmlformats.org/officeDocument/2006/relationships/image" Target="../media/image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90.png"/><Relationship Id="rId4" Type="http://schemas.openxmlformats.org/officeDocument/2006/relationships/image" Target="../media/image8.png"/><Relationship Id="rId9" Type="http://schemas.openxmlformats.org/officeDocument/2006/relationships/image" Target="../media/image180.png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7.png"/><Relationship Id="rId5" Type="http://schemas.openxmlformats.org/officeDocument/2006/relationships/image" Target="../media/image9.pn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31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240.png"/><Relationship Id="rId12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80.png"/><Relationship Id="rId5" Type="http://schemas.openxmlformats.org/officeDocument/2006/relationships/image" Target="../media/image8.png"/><Relationship Id="rId15" Type="http://schemas.openxmlformats.org/officeDocument/2006/relationships/image" Target="../media/image10.png"/><Relationship Id="rId10" Type="http://schemas.openxmlformats.org/officeDocument/2006/relationships/image" Target="../media/image270.png"/><Relationship Id="rId4" Type="http://schemas.openxmlformats.org/officeDocument/2006/relationships/image" Target="../media/image26.png"/><Relationship Id="rId9" Type="http://schemas.openxmlformats.org/officeDocument/2006/relationships/image" Target="../media/image260.pn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70.png"/><Relationship Id="rId3" Type="http://schemas.openxmlformats.org/officeDocument/2006/relationships/image" Target="../media/image35.png"/><Relationship Id="rId7" Type="http://schemas.openxmlformats.org/officeDocument/2006/relationships/image" Target="../media/image26.png"/><Relationship Id="rId12" Type="http://schemas.openxmlformats.org/officeDocument/2006/relationships/image" Target="../media/image2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50.png"/><Relationship Id="rId5" Type="http://schemas.openxmlformats.org/officeDocument/2006/relationships/image" Target="../media/image25.png"/><Relationship Id="rId15" Type="http://schemas.openxmlformats.org/officeDocument/2006/relationships/image" Target="../media/image10.png"/><Relationship Id="rId10" Type="http://schemas.openxmlformats.org/officeDocument/2006/relationships/image" Target="../media/image240.png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14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70.png"/><Relationship Id="rId3" Type="http://schemas.openxmlformats.org/officeDocument/2006/relationships/image" Target="../media/image35.png"/><Relationship Id="rId7" Type="http://schemas.openxmlformats.org/officeDocument/2006/relationships/image" Target="../media/image26.png"/><Relationship Id="rId12" Type="http://schemas.openxmlformats.org/officeDocument/2006/relationships/image" Target="../media/image2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50.png"/><Relationship Id="rId5" Type="http://schemas.openxmlformats.org/officeDocument/2006/relationships/image" Target="../media/image25.png"/><Relationship Id="rId15" Type="http://schemas.openxmlformats.org/officeDocument/2006/relationships/image" Target="../media/image10.png"/><Relationship Id="rId10" Type="http://schemas.openxmlformats.org/officeDocument/2006/relationships/image" Target="../media/image240.png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14" Type="http://schemas.openxmlformats.org/officeDocument/2006/relationships/image" Target="../media/image2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240.png"/><Relationship Id="rId12" Type="http://schemas.openxmlformats.org/officeDocument/2006/relationships/image" Target="../media/image27.png"/><Relationship Id="rId2" Type="http://schemas.openxmlformats.org/officeDocument/2006/relationships/image" Target="../media/image6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0.png"/><Relationship Id="rId5" Type="http://schemas.openxmlformats.org/officeDocument/2006/relationships/image" Target="../media/image9.png"/><Relationship Id="rId15" Type="http://schemas.openxmlformats.org/officeDocument/2006/relationships/image" Target="../media/image10.png"/><Relationship Id="rId10" Type="http://schemas.openxmlformats.org/officeDocument/2006/relationships/image" Target="../media/image270.png"/><Relationship Id="rId4" Type="http://schemas.openxmlformats.org/officeDocument/2006/relationships/image" Target="../media/image8.png"/><Relationship Id="rId9" Type="http://schemas.openxmlformats.org/officeDocument/2006/relationships/image" Target="../media/image260.png"/><Relationship Id="rId1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240.png"/><Relationship Id="rId12" Type="http://schemas.openxmlformats.org/officeDocument/2006/relationships/image" Target="../media/image27.png"/><Relationship Id="rId2" Type="http://schemas.openxmlformats.org/officeDocument/2006/relationships/image" Target="../media/image6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0.png"/><Relationship Id="rId5" Type="http://schemas.openxmlformats.org/officeDocument/2006/relationships/image" Target="../media/image9.png"/><Relationship Id="rId15" Type="http://schemas.openxmlformats.org/officeDocument/2006/relationships/image" Target="../media/image10.png"/><Relationship Id="rId10" Type="http://schemas.openxmlformats.org/officeDocument/2006/relationships/image" Target="../media/image270.png"/><Relationship Id="rId4" Type="http://schemas.openxmlformats.org/officeDocument/2006/relationships/image" Target="../media/image8.png"/><Relationship Id="rId9" Type="http://schemas.openxmlformats.org/officeDocument/2006/relationships/image" Target="../media/image260.png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240.png"/><Relationship Id="rId12" Type="http://schemas.openxmlformats.org/officeDocument/2006/relationships/image" Target="../media/image27.png"/><Relationship Id="rId2" Type="http://schemas.openxmlformats.org/officeDocument/2006/relationships/image" Target="../media/image6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0.png"/><Relationship Id="rId5" Type="http://schemas.openxmlformats.org/officeDocument/2006/relationships/image" Target="../media/image9.png"/><Relationship Id="rId15" Type="http://schemas.openxmlformats.org/officeDocument/2006/relationships/image" Target="../media/image10.png"/><Relationship Id="rId10" Type="http://schemas.openxmlformats.org/officeDocument/2006/relationships/image" Target="../media/image270.png"/><Relationship Id="rId4" Type="http://schemas.openxmlformats.org/officeDocument/2006/relationships/image" Target="../media/image8.png"/><Relationship Id="rId9" Type="http://schemas.openxmlformats.org/officeDocument/2006/relationships/image" Target="../media/image260.png"/><Relationship Id="rId1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15.png"/><Relationship Id="rId3" Type="http://schemas.openxmlformats.org/officeDocument/2006/relationships/image" Target="../media/image26.png"/><Relationship Id="rId7" Type="http://schemas.openxmlformats.org/officeDocument/2006/relationships/image" Target="../media/image240.png"/><Relationship Id="rId12" Type="http://schemas.openxmlformats.org/officeDocument/2006/relationships/image" Target="../media/image27.png"/><Relationship Id="rId17" Type="http://schemas.openxmlformats.org/officeDocument/2006/relationships/image" Target="../media/image37.png"/><Relationship Id="rId2" Type="http://schemas.openxmlformats.org/officeDocument/2006/relationships/image" Target="../media/image6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0.png"/><Relationship Id="rId5" Type="http://schemas.openxmlformats.org/officeDocument/2006/relationships/image" Target="../media/image9.png"/><Relationship Id="rId15" Type="http://schemas.openxmlformats.org/officeDocument/2006/relationships/image" Target="../media/image10.png"/><Relationship Id="rId10" Type="http://schemas.openxmlformats.org/officeDocument/2006/relationships/image" Target="../media/image270.png"/><Relationship Id="rId4" Type="http://schemas.openxmlformats.org/officeDocument/2006/relationships/image" Target="../media/image8.png"/><Relationship Id="rId9" Type="http://schemas.openxmlformats.org/officeDocument/2006/relationships/image" Target="../media/image260.png"/><Relationship Id="rId1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12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44.png"/><Relationship Id="rId5" Type="http://schemas.openxmlformats.org/officeDocument/2006/relationships/image" Target="../media/image8.png"/><Relationship Id="rId15" Type="http://schemas.openxmlformats.org/officeDocument/2006/relationships/image" Target="../media/image10.png"/><Relationship Id="rId10" Type="http://schemas.openxmlformats.org/officeDocument/2006/relationships/image" Target="../media/image43.png"/><Relationship Id="rId4" Type="http://schemas.openxmlformats.org/officeDocument/2006/relationships/image" Target="../media/image7.pn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10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5" Type="http://schemas.openxmlformats.org/officeDocument/2006/relationships/image" Target="../media/image66.png"/><Relationship Id="rId10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62.png"/><Relationship Id="rId1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12" Type="http://schemas.openxmlformats.org/officeDocument/2006/relationships/image" Target="../media/image65.png"/><Relationship Id="rId2" Type="http://schemas.openxmlformats.org/officeDocument/2006/relationships/image" Target="../media/image10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58.png"/><Relationship Id="rId15" Type="http://schemas.openxmlformats.org/officeDocument/2006/relationships/image" Target="../media/image69.png"/><Relationship Id="rId10" Type="http://schemas.openxmlformats.org/officeDocument/2006/relationships/image" Target="../media/image33.png"/><Relationship Id="rId4" Type="http://schemas.openxmlformats.org/officeDocument/2006/relationships/image" Target="../media/image34.jpg"/><Relationship Id="rId9" Type="http://schemas.openxmlformats.org/officeDocument/2006/relationships/image" Target="../media/image62.png"/><Relationship Id="rId1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3.png"/><Relationship Id="rId3" Type="http://schemas.openxmlformats.org/officeDocument/2006/relationships/image" Target="../media/image6.png"/><Relationship Id="rId7" Type="http://schemas.openxmlformats.org/officeDocument/2006/relationships/image" Target="../media/image60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8.png"/><Relationship Id="rId5" Type="http://schemas.openxmlformats.org/officeDocument/2006/relationships/image" Target="../media/image58.png"/><Relationship Id="rId15" Type="http://schemas.openxmlformats.org/officeDocument/2006/relationships/image" Target="../media/image13.jpg"/><Relationship Id="rId10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62.png"/><Relationship Id="rId1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3.png"/><Relationship Id="rId18" Type="http://schemas.openxmlformats.org/officeDocument/2006/relationships/image" Target="../media/image72.png"/><Relationship Id="rId3" Type="http://schemas.openxmlformats.org/officeDocument/2006/relationships/image" Target="../media/image7.png"/><Relationship Id="rId7" Type="http://schemas.openxmlformats.org/officeDocument/2006/relationships/image" Target="../media/image61.png"/><Relationship Id="rId12" Type="http://schemas.openxmlformats.org/officeDocument/2006/relationships/image" Target="../media/image9.png"/><Relationship Id="rId17" Type="http://schemas.openxmlformats.org/officeDocument/2006/relationships/image" Target="../media/image71.png"/><Relationship Id="rId2" Type="http://schemas.openxmlformats.org/officeDocument/2006/relationships/image" Target="../media/image6.png"/><Relationship Id="rId16" Type="http://schemas.openxmlformats.org/officeDocument/2006/relationships/image" Target="../media/image25.png"/><Relationship Id="rId20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8.png"/><Relationship Id="rId5" Type="http://schemas.openxmlformats.org/officeDocument/2006/relationships/image" Target="../media/image59.png"/><Relationship Id="rId15" Type="http://schemas.openxmlformats.org/officeDocument/2006/relationships/image" Target="../media/image15.png"/><Relationship Id="rId10" Type="http://schemas.openxmlformats.org/officeDocument/2006/relationships/image" Target="../media/image33.png"/><Relationship Id="rId19" Type="http://schemas.openxmlformats.org/officeDocument/2006/relationships/image" Target="../media/image50.png"/><Relationship Id="rId4" Type="http://schemas.openxmlformats.org/officeDocument/2006/relationships/image" Target="../media/image58.png"/><Relationship Id="rId9" Type="http://schemas.openxmlformats.org/officeDocument/2006/relationships/image" Target="../media/image10.png"/><Relationship Id="rId1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60.png"/><Relationship Id="rId12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15.png"/><Relationship Id="rId5" Type="http://schemas.openxmlformats.org/officeDocument/2006/relationships/image" Target="../media/image58.png"/><Relationship Id="rId10" Type="http://schemas.openxmlformats.org/officeDocument/2006/relationships/image" Target="../media/image74.png"/><Relationship Id="rId9" Type="http://schemas.openxmlformats.org/officeDocument/2006/relationships/image" Target="../media/image62.png"/><Relationship Id="rId1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34.jpg"/><Relationship Id="rId3" Type="http://schemas.openxmlformats.org/officeDocument/2006/relationships/image" Target="../media/image6.png"/><Relationship Id="rId7" Type="http://schemas.openxmlformats.org/officeDocument/2006/relationships/image" Target="../media/image52.png"/><Relationship Id="rId12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15.png"/><Relationship Id="rId5" Type="http://schemas.openxmlformats.org/officeDocument/2006/relationships/image" Target="../media/image58.png"/><Relationship Id="rId10" Type="http://schemas.openxmlformats.org/officeDocument/2006/relationships/image" Target="../media/image74.png"/><Relationship Id="rId9" Type="http://schemas.openxmlformats.org/officeDocument/2006/relationships/image" Target="../media/image62.png"/><Relationship Id="rId1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6.png"/><Relationship Id="rId12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15.png"/><Relationship Id="rId5" Type="http://schemas.openxmlformats.org/officeDocument/2006/relationships/image" Target="../media/image58.png"/><Relationship Id="rId15" Type="http://schemas.openxmlformats.org/officeDocument/2006/relationships/image" Target="../media/image54.png"/><Relationship Id="rId10" Type="http://schemas.openxmlformats.org/officeDocument/2006/relationships/image" Target="../media/image74.png"/><Relationship Id="rId9" Type="http://schemas.openxmlformats.org/officeDocument/2006/relationships/image" Target="../media/image62.png"/><Relationship Id="rId1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.png"/><Relationship Id="rId7" Type="http://schemas.openxmlformats.org/officeDocument/2006/relationships/image" Target="../media/image76.pn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9.png"/><Relationship Id="rId5" Type="http://schemas.openxmlformats.org/officeDocument/2006/relationships/image" Target="../media/image58.png"/><Relationship Id="rId10" Type="http://schemas.openxmlformats.org/officeDocument/2006/relationships/image" Target="../media/image8.png"/><Relationship Id="rId9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0.pn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7.png"/><Relationship Id="rId10" Type="http://schemas.openxmlformats.org/officeDocument/2006/relationships/image" Target="../media/image67.png"/><Relationship Id="rId4" Type="http://schemas.openxmlformats.org/officeDocument/2006/relationships/image" Target="../media/image6.png"/><Relationship Id="rId9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3.jpg"/><Relationship Id="rId3" Type="http://schemas.openxmlformats.org/officeDocument/2006/relationships/image" Target="../media/image10.png"/><Relationship Id="rId7" Type="http://schemas.openxmlformats.org/officeDocument/2006/relationships/image" Target="../media/image57.png"/><Relationship Id="rId12" Type="http://schemas.openxmlformats.org/officeDocument/2006/relationships/image" Target="../media/image6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3.jpg"/><Relationship Id="rId3" Type="http://schemas.openxmlformats.org/officeDocument/2006/relationships/image" Target="../media/image10.png"/><Relationship Id="rId7" Type="http://schemas.openxmlformats.org/officeDocument/2006/relationships/image" Target="../media/image57.png"/><Relationship Id="rId12" Type="http://schemas.openxmlformats.org/officeDocument/2006/relationships/image" Target="../media/image6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78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64.png"/><Relationship Id="rId1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60.png"/><Relationship Id="rId12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5" Type="http://schemas.openxmlformats.org/officeDocument/2006/relationships/image" Target="../media/image79.png"/><Relationship Id="rId15" Type="http://schemas.openxmlformats.org/officeDocument/2006/relationships/image" Target="../media/image50.png"/><Relationship Id="rId10" Type="http://schemas.openxmlformats.org/officeDocument/2006/relationships/image" Target="../media/image80.png"/><Relationship Id="rId4" Type="http://schemas.openxmlformats.org/officeDocument/2006/relationships/image" Target="../media/image84.png"/><Relationship Id="rId9" Type="http://schemas.openxmlformats.org/officeDocument/2006/relationships/image" Target="../media/image62.png"/><Relationship Id="rId1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a.cr/2022/69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3.jp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F804-BB74-E93F-6393-E67230C4E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Authentication</a:t>
            </a:r>
            <a:r>
              <a:rPr lang="fr-FR" dirty="0"/>
              <a:t> in the </a:t>
            </a:r>
            <a:r>
              <a:rPr lang="fr-FR" dirty="0" err="1"/>
              <a:t>Bounded</a:t>
            </a:r>
            <a:r>
              <a:rPr lang="fr-FR" dirty="0"/>
              <a:t> Storage Model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AF22A-D174-A5C8-32D2-1121CD566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191" y="4079875"/>
            <a:ext cx="9419617" cy="1655762"/>
          </a:xfrm>
        </p:spPr>
        <p:txBody>
          <a:bodyPr>
            <a:normAutofit/>
          </a:bodyPr>
          <a:lstStyle/>
          <a:p>
            <a:r>
              <a:rPr lang="fr-FR" sz="2800" dirty="0" err="1"/>
              <a:t>Yevgeniy</a:t>
            </a:r>
            <a:r>
              <a:rPr lang="fr-FR" sz="2800" dirty="0"/>
              <a:t> </a:t>
            </a:r>
            <a:r>
              <a:rPr lang="fr-FR" sz="2800" dirty="0" err="1"/>
              <a:t>Dodis</a:t>
            </a:r>
            <a:r>
              <a:rPr lang="fr-FR" sz="2800" dirty="0"/>
              <a:t>		</a:t>
            </a:r>
            <a:r>
              <a:rPr lang="fr-FR" sz="2800" b="1" dirty="0"/>
              <a:t>Willy Quach			</a:t>
            </a:r>
            <a:r>
              <a:rPr lang="fr-FR" sz="2800" dirty="0"/>
              <a:t>Daniel </a:t>
            </a:r>
            <a:r>
              <a:rPr lang="fr-FR" sz="2800" dirty="0" err="1"/>
              <a:t>Wichs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331F6-117B-0530-C082-A6EA6A39522E}"/>
              </a:ext>
            </a:extLst>
          </p:cNvPr>
          <p:cNvSpPr txBox="1"/>
          <p:nvPr/>
        </p:nvSpPr>
        <p:spPr>
          <a:xfrm>
            <a:off x="1524000" y="4670058"/>
            <a:ext cx="205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New York </a:t>
            </a:r>
            <a:r>
              <a:rPr lang="fr-FR" dirty="0" err="1"/>
              <a:t>University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5D361-E287-90B6-9508-9C43EEC45D8B}"/>
              </a:ext>
            </a:extLst>
          </p:cNvPr>
          <p:cNvSpPr txBox="1"/>
          <p:nvPr/>
        </p:nvSpPr>
        <p:spPr>
          <a:xfrm>
            <a:off x="4879993" y="4670058"/>
            <a:ext cx="243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Northeastern</a:t>
            </a:r>
            <a:r>
              <a:rPr lang="fr-FR" dirty="0"/>
              <a:t> </a:t>
            </a:r>
            <a:r>
              <a:rPr lang="fr-FR" dirty="0" err="1"/>
              <a:t>University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8C1E68-AECC-BFCA-4AB9-7E8FF4A173B4}"/>
              </a:ext>
            </a:extLst>
          </p:cNvPr>
          <p:cNvSpPr txBox="1"/>
          <p:nvPr/>
        </p:nvSpPr>
        <p:spPr>
          <a:xfrm>
            <a:off x="8608395" y="4693906"/>
            <a:ext cx="243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Northeastern</a:t>
            </a:r>
            <a:r>
              <a:rPr lang="fr-FR" dirty="0"/>
              <a:t> </a:t>
            </a:r>
            <a:r>
              <a:rPr lang="fr-FR" dirty="0" err="1"/>
              <a:t>University</a:t>
            </a:r>
            <a:endParaRPr lang="fr-FR" dirty="0"/>
          </a:p>
          <a:p>
            <a:pPr algn="ctr"/>
            <a:r>
              <a:rPr lang="fr-FR" dirty="0"/>
              <a:t>NTT </a:t>
            </a:r>
            <a:r>
              <a:rPr lang="fr-FR" dirty="0" err="1"/>
              <a:t>Reseach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95A60-BFE6-FBBD-151E-18036EA51A7D}"/>
              </a:ext>
            </a:extLst>
          </p:cNvPr>
          <p:cNvSpPr txBox="1"/>
          <p:nvPr/>
        </p:nvSpPr>
        <p:spPr>
          <a:xfrm>
            <a:off x="4722449" y="6170401"/>
            <a:ext cx="2747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EUROCRYPT 2022</a:t>
            </a:r>
            <a:endParaRPr lang="en-US" sz="28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650FA5A-BE60-F2BC-CB25-DBE75E44D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0444" y="5190857"/>
            <a:ext cx="831107" cy="831107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5CAC0EB5-1216-4C25-7731-DA58766BE2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26" y="5210249"/>
            <a:ext cx="1538647" cy="865489"/>
          </a:xfrm>
          <a:prstGeom prst="rect">
            <a:avLst/>
          </a:prstGeom>
        </p:spPr>
      </p:pic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A981190-F258-D765-CBE0-3CF6AE38F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96" y="5103763"/>
            <a:ext cx="1890458" cy="10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3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A80C-4134-625F-14CD-C18F6D3C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094" cy="1325563"/>
          </a:xfrm>
        </p:spPr>
        <p:txBody>
          <a:bodyPr>
            <a:normAutofit/>
          </a:bodyPr>
          <a:lstStyle/>
          <a:p>
            <a:r>
              <a:rPr lang="fr-FR" dirty="0"/>
              <a:t>Our </a:t>
            </a:r>
            <a:r>
              <a:rPr lang="fr-FR" dirty="0" err="1"/>
              <a:t>Results</a:t>
            </a:r>
            <a:r>
              <a:rPr lang="fr-FR" dirty="0"/>
              <a:t>: </a:t>
            </a:r>
            <a:r>
              <a:rPr lang="fr-FR" dirty="0" err="1"/>
              <a:t>Authentication</a:t>
            </a:r>
            <a:r>
              <a:rPr lang="fr-FR" dirty="0"/>
              <a:t> in the BSM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E1419-08B4-29C7-E13D-51248C4FFF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fr-FR" sz="3200" b="1" dirty="0"/>
                  <a:t>Symmetric-key </a:t>
                </a:r>
                <a:r>
                  <a:rPr lang="fr-FR" sz="3200" b="1" dirty="0" err="1"/>
                  <a:t>authentication</a:t>
                </a:r>
                <a:r>
                  <a:rPr lang="fr-FR" sz="3200" b="1" dirty="0"/>
                  <a:t> </a:t>
                </a:r>
                <a:r>
                  <a:rPr lang="fr-FR" sz="3200" b="1" dirty="0" err="1"/>
                  <a:t>with</a:t>
                </a:r>
                <a:r>
                  <a:rPr lang="fr-FR" sz="3200" b="1" dirty="0"/>
                  <a:t> long tags</a:t>
                </a:r>
              </a:p>
              <a:p>
                <a:pPr lvl="1"/>
                <a:r>
                  <a:rPr lang="fr-FR" dirty="0"/>
                  <a:t>Tags are </a:t>
                </a:r>
                <a:r>
                  <a:rPr lang="fr-FR" dirty="0" err="1"/>
                  <a:t>larger</a:t>
                </a:r>
                <a:r>
                  <a:rPr lang="fr-FR" dirty="0"/>
                  <a:t> </a:t>
                </a:r>
                <a:r>
                  <a:rPr lang="fr-FR" dirty="0" err="1"/>
                  <a:t>than</a:t>
                </a:r>
                <a:r>
                  <a:rPr lang="fr-FR" dirty="0"/>
                  <a:t> the </a:t>
                </a:r>
                <a:r>
                  <a:rPr lang="fr-FR" dirty="0" err="1"/>
                  <a:t>adversary</a:t>
                </a:r>
                <a:r>
                  <a:rPr lang="fr-FR" dirty="0"/>
                  <a:t> memory</a:t>
                </a:r>
              </a:p>
              <a:p>
                <a:pPr lvl="1"/>
                <a:r>
                  <a:rPr lang="fr-FR" dirty="0"/>
                  <a:t>Up to </a:t>
                </a:r>
                <a:r>
                  <a:rPr lang="fr-FR" dirty="0" err="1"/>
                  <a:t>exponential</a:t>
                </a:r>
                <a:r>
                  <a:rPr lang="fr-FR" dirty="0"/>
                  <a:t> gap: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fr-FR" dirty="0"/>
              </a:p>
              <a:p>
                <a:endParaRPr lang="fr-FR" sz="1600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fr-FR" sz="3200" b="1" dirty="0" err="1"/>
                  <a:t>Symmetric</a:t>
                </a:r>
                <a:r>
                  <a:rPr lang="fr-FR" sz="3200" b="1" dirty="0"/>
                  <a:t>-key </a:t>
                </a:r>
                <a:r>
                  <a:rPr lang="fr-FR" sz="3200" b="1" dirty="0" err="1"/>
                  <a:t>authentication</a:t>
                </a:r>
                <a:r>
                  <a:rPr lang="fr-FR" sz="3200" b="1" dirty="0"/>
                  <a:t> </a:t>
                </a:r>
                <a:r>
                  <a:rPr lang="fr-FR" sz="3200" b="1" dirty="0" err="1"/>
                  <a:t>with</a:t>
                </a:r>
                <a:r>
                  <a:rPr lang="fr-FR" sz="3200" b="1" dirty="0"/>
                  <a:t> short tags</a:t>
                </a:r>
              </a:p>
              <a:p>
                <a:pPr lvl="1"/>
                <a:r>
                  <a:rPr lang="fr-FR" dirty="0"/>
                  <a:t>Tags fit in </a:t>
                </a:r>
                <a:r>
                  <a:rPr lang="fr-FR" i="1" dirty="0" err="1"/>
                  <a:t>honest</a:t>
                </a:r>
                <a:r>
                  <a:rPr lang="fr-FR" i="1" dirty="0"/>
                  <a:t> user memory</a:t>
                </a:r>
              </a:p>
              <a:p>
                <a:pPr lvl="1"/>
                <a:r>
                  <a:rPr lang="fr-FR" dirty="0" err="1"/>
                  <a:t>Quadratic</a:t>
                </a:r>
                <a:r>
                  <a:rPr lang="fr-FR" dirty="0"/>
                  <a:t> gap: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(</a:t>
                </a:r>
                <a:r>
                  <a:rPr lang="fr-FR" dirty="0" err="1"/>
                  <a:t>tight</a:t>
                </a:r>
                <a:r>
                  <a:rPr lang="fr-FR" dirty="0"/>
                  <a:t>)</a:t>
                </a:r>
              </a:p>
              <a:p>
                <a:endParaRPr lang="fr-FR" sz="1600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fr-FR" sz="3200" b="1" dirty="0"/>
                  <a:t>Public-Key Signatures</a:t>
                </a:r>
              </a:p>
              <a:p>
                <a:pPr lvl="1"/>
                <a:r>
                  <a:rPr lang="fr-FR" dirty="0" err="1"/>
                  <a:t>Quadratic</a:t>
                </a:r>
                <a:r>
                  <a:rPr lang="fr-FR" dirty="0"/>
                  <a:t> gap: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(</a:t>
                </a:r>
                <a:r>
                  <a:rPr lang="fr-FR" dirty="0" err="1"/>
                  <a:t>tight</a:t>
                </a:r>
                <a:r>
                  <a:rPr lang="fr-FR" dirty="0"/>
                  <a:t>)</a:t>
                </a:r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E1419-08B4-29C7-E13D-51248C4FFF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565" t="-3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534C10-C9C0-3C3D-F998-031B6BDFE02B}"/>
              </a:ext>
            </a:extLst>
          </p:cNvPr>
          <p:cNvSpPr/>
          <p:nvPr/>
        </p:nvSpPr>
        <p:spPr>
          <a:xfrm>
            <a:off x="7141723" y="4477407"/>
            <a:ext cx="4212077" cy="1742735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All </a:t>
            </a:r>
            <a:r>
              <a:rPr lang="fr-FR" sz="2800" dirty="0" err="1">
                <a:solidFill>
                  <a:schemeClr val="tx1"/>
                </a:solidFill>
              </a:rPr>
              <a:t>schemes</a:t>
            </a:r>
            <a:r>
              <a:rPr lang="fr-FR" sz="2800" dirty="0">
                <a:solidFill>
                  <a:schemeClr val="tx1"/>
                </a:solidFill>
              </a:rPr>
              <a:t> have </a:t>
            </a:r>
            <a:r>
              <a:rPr lang="fr-FR" sz="2800" b="1" dirty="0" err="1">
                <a:solidFill>
                  <a:schemeClr val="tx1"/>
                </a:solidFill>
              </a:rPr>
              <a:t>unconditional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security</a:t>
            </a:r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and are </a:t>
            </a:r>
            <a:r>
              <a:rPr lang="fr-FR" sz="2800" b="1" dirty="0" err="1">
                <a:solidFill>
                  <a:schemeClr val="tx1"/>
                </a:solidFill>
              </a:rPr>
              <a:t>reusable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A80C-4134-625F-14CD-C18F6D3C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094" cy="1325563"/>
          </a:xfrm>
        </p:spPr>
        <p:txBody>
          <a:bodyPr>
            <a:normAutofit/>
          </a:bodyPr>
          <a:lstStyle/>
          <a:p>
            <a:r>
              <a:rPr lang="fr-FR" dirty="0"/>
              <a:t>Our </a:t>
            </a:r>
            <a:r>
              <a:rPr lang="fr-FR" dirty="0" err="1"/>
              <a:t>Results</a:t>
            </a:r>
            <a:r>
              <a:rPr lang="fr-FR" dirty="0"/>
              <a:t>: </a:t>
            </a:r>
            <a:r>
              <a:rPr lang="fr-FR" dirty="0" err="1"/>
              <a:t>Authentication</a:t>
            </a:r>
            <a:r>
              <a:rPr lang="fr-FR" dirty="0"/>
              <a:t> in the BSM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E1419-08B4-29C7-E13D-51248C4FFF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fr-FR" sz="3200" b="1" dirty="0"/>
                  <a:t>Symmetric-key </a:t>
                </a:r>
                <a:r>
                  <a:rPr lang="fr-FR" sz="3200" b="1" dirty="0" err="1"/>
                  <a:t>authentication</a:t>
                </a:r>
                <a:r>
                  <a:rPr lang="fr-FR" sz="3200" b="1" dirty="0"/>
                  <a:t> </a:t>
                </a:r>
                <a:r>
                  <a:rPr lang="fr-FR" sz="3200" b="1" dirty="0" err="1"/>
                  <a:t>with</a:t>
                </a:r>
                <a:r>
                  <a:rPr lang="fr-FR" sz="3200" b="1" dirty="0"/>
                  <a:t> long tags</a:t>
                </a:r>
              </a:p>
              <a:p>
                <a:pPr lvl="1"/>
                <a:r>
                  <a:rPr lang="fr-FR" dirty="0"/>
                  <a:t>Tags are </a:t>
                </a:r>
                <a:r>
                  <a:rPr lang="fr-FR" dirty="0" err="1"/>
                  <a:t>larger</a:t>
                </a:r>
                <a:r>
                  <a:rPr lang="fr-FR" dirty="0"/>
                  <a:t> </a:t>
                </a:r>
                <a:r>
                  <a:rPr lang="fr-FR" dirty="0" err="1"/>
                  <a:t>than</a:t>
                </a:r>
                <a:r>
                  <a:rPr lang="fr-FR" dirty="0"/>
                  <a:t> the </a:t>
                </a:r>
                <a:r>
                  <a:rPr lang="fr-FR" dirty="0" err="1"/>
                  <a:t>adversary</a:t>
                </a:r>
                <a:r>
                  <a:rPr lang="fr-FR" dirty="0"/>
                  <a:t> memory</a:t>
                </a:r>
              </a:p>
              <a:p>
                <a:pPr lvl="1"/>
                <a:r>
                  <a:rPr lang="fr-FR" dirty="0"/>
                  <a:t>Up to </a:t>
                </a:r>
                <a:r>
                  <a:rPr lang="fr-FR" dirty="0" err="1"/>
                  <a:t>exponential</a:t>
                </a:r>
                <a:r>
                  <a:rPr lang="fr-FR" dirty="0"/>
                  <a:t> gap: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fr-FR" dirty="0"/>
              </a:p>
              <a:p>
                <a:endParaRPr lang="fr-FR" sz="1600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fr-FR" sz="3200" dirty="0">
                    <a:solidFill>
                      <a:schemeClr val="bg1">
                        <a:lumMod val="75000"/>
                      </a:schemeClr>
                    </a:solidFill>
                  </a:rPr>
                  <a:t>Symmetric-key </a:t>
                </a:r>
                <a:r>
                  <a:rPr lang="fr-FR" sz="3200" dirty="0" err="1">
                    <a:solidFill>
                      <a:schemeClr val="bg1">
                        <a:lumMod val="75000"/>
                      </a:schemeClr>
                    </a:solidFill>
                  </a:rPr>
                  <a:t>authentication</a:t>
                </a:r>
                <a:r>
                  <a:rPr lang="fr-FR" sz="32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fr-FR" sz="3200" dirty="0" err="1">
                    <a:solidFill>
                      <a:schemeClr val="bg1">
                        <a:lumMod val="75000"/>
                      </a:schemeClr>
                    </a:solidFill>
                  </a:rPr>
                  <a:t>with</a:t>
                </a:r>
                <a:r>
                  <a:rPr lang="fr-FR" sz="3200" dirty="0">
                    <a:solidFill>
                      <a:schemeClr val="bg1">
                        <a:lumMod val="75000"/>
                      </a:schemeClr>
                    </a:solidFill>
                  </a:rPr>
                  <a:t> short tags</a:t>
                </a:r>
              </a:p>
              <a:p>
                <a:pPr lvl="1"/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Tags fit in </a:t>
                </a:r>
                <a:r>
                  <a:rPr lang="fr-FR" i="1" dirty="0" err="1">
                    <a:solidFill>
                      <a:schemeClr val="bg1">
                        <a:lumMod val="75000"/>
                      </a:schemeClr>
                    </a:solidFill>
                  </a:rPr>
                  <a:t>honest</a:t>
                </a:r>
                <a:r>
                  <a:rPr lang="fr-FR" i="1" dirty="0">
                    <a:solidFill>
                      <a:schemeClr val="bg1">
                        <a:lumMod val="75000"/>
                      </a:schemeClr>
                    </a:solidFill>
                  </a:rPr>
                  <a:t> user memory</a:t>
                </a:r>
              </a:p>
              <a:p>
                <a:pPr lvl="1"/>
                <a:r>
                  <a:rPr lang="fr-FR" dirty="0" err="1">
                    <a:solidFill>
                      <a:schemeClr val="bg1">
                        <a:lumMod val="75000"/>
                      </a:schemeClr>
                    </a:solidFill>
                  </a:rPr>
                  <a:t>Quadratic</a:t>
                </a:r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 gap: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 (</a:t>
                </a:r>
                <a:r>
                  <a:rPr lang="fr-FR" dirty="0" err="1">
                    <a:solidFill>
                      <a:schemeClr val="bg1">
                        <a:lumMod val="75000"/>
                      </a:schemeClr>
                    </a:solidFill>
                  </a:rPr>
                  <a:t>tight</a:t>
                </a:r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</a:p>
              <a:p>
                <a:endParaRPr lang="fr-FR" sz="16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fr-FR" sz="3200" dirty="0">
                    <a:solidFill>
                      <a:schemeClr val="bg1">
                        <a:lumMod val="75000"/>
                      </a:schemeClr>
                    </a:solidFill>
                  </a:rPr>
                  <a:t>Public-Key Signatures</a:t>
                </a:r>
              </a:p>
              <a:p>
                <a:pPr lvl="1"/>
                <a:r>
                  <a:rPr lang="fr-FR" dirty="0" err="1">
                    <a:solidFill>
                      <a:schemeClr val="bg1">
                        <a:lumMod val="75000"/>
                      </a:schemeClr>
                    </a:solidFill>
                  </a:rPr>
                  <a:t>Quadratic</a:t>
                </a:r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 gap: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 (</a:t>
                </a:r>
                <a:r>
                  <a:rPr lang="fr-FR" dirty="0" err="1">
                    <a:solidFill>
                      <a:schemeClr val="bg1">
                        <a:lumMod val="75000"/>
                      </a:schemeClr>
                    </a:solidFill>
                  </a:rPr>
                  <a:t>tight</a:t>
                </a:r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E1419-08B4-29C7-E13D-51248C4FFF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565" t="-3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534C10-C9C0-3C3D-F998-031B6BDFE02B}"/>
              </a:ext>
            </a:extLst>
          </p:cNvPr>
          <p:cNvSpPr/>
          <p:nvPr/>
        </p:nvSpPr>
        <p:spPr>
          <a:xfrm>
            <a:off x="7141723" y="4477407"/>
            <a:ext cx="4212077" cy="1742735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All </a:t>
            </a:r>
            <a:r>
              <a:rPr lang="fr-FR" sz="2800" dirty="0" err="1">
                <a:solidFill>
                  <a:schemeClr val="tx1"/>
                </a:solidFill>
              </a:rPr>
              <a:t>schemes</a:t>
            </a:r>
            <a:r>
              <a:rPr lang="fr-FR" sz="2800" dirty="0">
                <a:solidFill>
                  <a:schemeClr val="tx1"/>
                </a:solidFill>
              </a:rPr>
              <a:t> have </a:t>
            </a:r>
            <a:r>
              <a:rPr lang="fr-FR" sz="2800" b="1" dirty="0" err="1">
                <a:solidFill>
                  <a:schemeClr val="tx1"/>
                </a:solidFill>
              </a:rPr>
              <a:t>unconditional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security</a:t>
            </a:r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and are </a:t>
            </a:r>
            <a:r>
              <a:rPr lang="fr-FR" sz="2800" b="1" dirty="0" err="1">
                <a:solidFill>
                  <a:schemeClr val="tx1"/>
                </a:solidFill>
              </a:rPr>
              <a:t>reusable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5A7509E-7D89-1568-766F-B784CC143963}"/>
              </a:ext>
            </a:extLst>
          </p:cNvPr>
          <p:cNvSpPr/>
          <p:nvPr/>
        </p:nvSpPr>
        <p:spPr>
          <a:xfrm>
            <a:off x="223520" y="1825625"/>
            <a:ext cx="502920" cy="41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8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1956-0EE4-B645-81DD-28B9545F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fr-FR" sz="4200" dirty="0" err="1"/>
              <a:t>Symmetric</a:t>
            </a:r>
            <a:r>
              <a:rPr lang="fr-FR" sz="4200" dirty="0"/>
              <a:t>-Key </a:t>
            </a:r>
            <a:r>
              <a:rPr lang="fr-FR" sz="4200" dirty="0" err="1"/>
              <a:t>Authentication</a:t>
            </a:r>
            <a:r>
              <a:rPr lang="fr-FR" sz="4200" dirty="0"/>
              <a:t> (</a:t>
            </a:r>
            <a:r>
              <a:rPr lang="fr-FR" sz="4200" dirty="0" err="1"/>
              <a:t>MACs</a:t>
            </a:r>
            <a:r>
              <a:rPr lang="fr-FR" sz="4200" dirty="0"/>
              <a:t>) in the BSM</a:t>
            </a: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3FC8A-0AC6-2FBC-9A99-5050C41B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53" y="1638300"/>
            <a:ext cx="10515600" cy="5107940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Correctness</a:t>
            </a:r>
            <a:r>
              <a:rPr lang="en-US" dirty="0"/>
              <a:t>: Bob accepts messages authenticated by Alice</a:t>
            </a:r>
          </a:p>
        </p:txBody>
      </p:sp>
      <p:pic>
        <p:nvPicPr>
          <p:cNvPr id="10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98844E82-D534-D5CC-7B7C-61BDDEF61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2600"/>
            <a:ext cx="1193800" cy="11938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ED321BC-CA16-0311-F6E6-DB2639467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77" y="3022600"/>
            <a:ext cx="1193800" cy="11938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4D349-61A9-E4E9-7B13-06C6941282D6}"/>
              </a:ext>
            </a:extLst>
          </p:cNvPr>
          <p:cNvCxnSpPr>
            <a:cxnSpLocks/>
          </p:cNvCxnSpPr>
          <p:nvPr/>
        </p:nvCxnSpPr>
        <p:spPr>
          <a:xfrm>
            <a:off x="2295525" y="3619500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/>
              <p:nvPr/>
            </p:nvSpPr>
            <p:spPr>
              <a:xfrm>
                <a:off x="1253159" y="4166671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59" y="4166671"/>
                <a:ext cx="363881" cy="369332"/>
              </a:xfrm>
              <a:prstGeom prst="rect">
                <a:avLst/>
              </a:prstGeom>
              <a:blipFill>
                <a:blip r:embed="rId6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/>
              <p:nvPr/>
            </p:nvSpPr>
            <p:spPr>
              <a:xfrm>
                <a:off x="5161036" y="4161353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036" y="4161353"/>
                <a:ext cx="363881" cy="369332"/>
              </a:xfrm>
              <a:prstGeom prst="rect">
                <a:avLst/>
              </a:prstGeom>
              <a:blipFill>
                <a:blip r:embed="rId7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/>
              <p:nvPr/>
            </p:nvSpPr>
            <p:spPr>
              <a:xfrm>
                <a:off x="5939877" y="2830918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877" y="2830918"/>
                <a:ext cx="675185" cy="830997"/>
              </a:xfrm>
              <a:prstGeom prst="rect">
                <a:avLst/>
              </a:prstGeom>
              <a:blipFill>
                <a:blip r:embed="rId9"/>
                <a:stretch>
                  <a:fillRect l="-12613" t="-5839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/>
              <p:nvPr/>
            </p:nvSpPr>
            <p:spPr>
              <a:xfrm>
                <a:off x="96158" y="2830918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" y="2830918"/>
                <a:ext cx="787395" cy="830997"/>
              </a:xfrm>
              <a:prstGeom prst="rect">
                <a:avLst/>
              </a:prstGeom>
              <a:blipFill>
                <a:blip r:embed="rId10"/>
                <a:stretch>
                  <a:fillRect l="-11628" t="-5839" r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C83FE82E-42D6-5509-740C-0F1E547F94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44" y="2743626"/>
            <a:ext cx="675186" cy="84398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8AB4CF1-7CBE-9D6C-6CA3-B99FE29B5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98" y="2711734"/>
            <a:ext cx="448008" cy="4480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987044-DF4C-185E-B895-107F44EC6F3B}"/>
              </a:ext>
            </a:extLst>
          </p:cNvPr>
          <p:cNvSpPr txBox="1"/>
          <p:nvPr/>
        </p:nvSpPr>
        <p:spPr>
          <a:xfrm>
            <a:off x="6462162" y="3127398"/>
            <a:ext cx="910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C695F1-F491-CD6A-9C14-F869EF023570}"/>
                  </a:ext>
                </a:extLst>
              </p:cNvPr>
              <p:cNvSpPr txBox="1"/>
              <p:nvPr/>
            </p:nvSpPr>
            <p:spPr>
              <a:xfrm>
                <a:off x="2249496" y="3754438"/>
                <a:ext cx="22869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streamed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C695F1-F491-CD6A-9C14-F869EF023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496" y="3754438"/>
                <a:ext cx="2286908" cy="646331"/>
              </a:xfrm>
              <a:prstGeom prst="rect">
                <a:avLst/>
              </a:prstGeom>
              <a:blipFill>
                <a:blip r:embed="rId13"/>
                <a:stretch>
                  <a:fillRect l="-186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F4A85A1A-2F0F-D9BB-558D-FE1A3F453D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3" y="4123770"/>
            <a:ext cx="568828" cy="433592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BBBAA7F-0C7C-1D4C-19B5-4944DF64EF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20" y="4123770"/>
            <a:ext cx="568828" cy="433592"/>
          </a:xfrm>
          <a:prstGeom prst="rect">
            <a:avLst/>
          </a:prstGeom>
        </p:spPr>
      </p:pic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A1955238-13D6-E587-C2E0-D3CB1F9F05B2}"/>
              </a:ext>
            </a:extLst>
          </p:cNvPr>
          <p:cNvSpPr/>
          <p:nvPr/>
        </p:nvSpPr>
        <p:spPr>
          <a:xfrm rot="10800000">
            <a:off x="2983812" y="4351337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30" grpId="0"/>
      <p:bldP spid="31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3FC8A-0AC6-2FBC-9A99-5050C41B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53" y="1638300"/>
            <a:ext cx="10515600" cy="5128260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Correctness</a:t>
            </a:r>
            <a:r>
              <a:rPr lang="en-US" dirty="0"/>
              <a:t>: Bob accepts messages authenticated by Alice</a:t>
            </a:r>
          </a:p>
          <a:p>
            <a:r>
              <a:rPr lang="en-US" b="1" dirty="0"/>
              <a:t>Unforgeability</a:t>
            </a:r>
            <a:r>
              <a:rPr lang="en-US" dirty="0"/>
              <a:t>:</a:t>
            </a:r>
            <a:endParaRPr lang="en-US" b="1" dirty="0"/>
          </a:p>
        </p:txBody>
      </p:sp>
      <p:pic>
        <p:nvPicPr>
          <p:cNvPr id="10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98844E82-D534-D5CC-7B7C-61BDDEF61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2600"/>
            <a:ext cx="1193800" cy="11938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ED321BC-CA16-0311-F6E6-DB2639467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77" y="3022600"/>
            <a:ext cx="1193800" cy="11938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4D349-61A9-E4E9-7B13-06C6941282D6}"/>
              </a:ext>
            </a:extLst>
          </p:cNvPr>
          <p:cNvCxnSpPr>
            <a:cxnSpLocks/>
          </p:cNvCxnSpPr>
          <p:nvPr/>
        </p:nvCxnSpPr>
        <p:spPr>
          <a:xfrm>
            <a:off x="2295525" y="3619500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301D1-0212-672C-F6C1-E334D9F44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8" y="1357313"/>
            <a:ext cx="1193800" cy="11938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010446F-D29F-52D2-F597-7B6030A3C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1" y="1357313"/>
            <a:ext cx="1193801" cy="119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/>
              <p:nvPr/>
            </p:nvSpPr>
            <p:spPr>
              <a:xfrm>
                <a:off x="1253159" y="4166671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59" y="4166671"/>
                <a:ext cx="363881" cy="369332"/>
              </a:xfrm>
              <a:prstGeom prst="rect">
                <a:avLst/>
              </a:prstGeom>
              <a:blipFill>
                <a:blip r:embed="rId6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/>
              <p:nvPr/>
            </p:nvSpPr>
            <p:spPr>
              <a:xfrm>
                <a:off x="5161036" y="4161353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036" y="4161353"/>
                <a:ext cx="363881" cy="369332"/>
              </a:xfrm>
              <a:prstGeom prst="rect">
                <a:avLst/>
              </a:prstGeom>
              <a:blipFill>
                <a:blip r:embed="rId7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/>
              <p:nvPr/>
            </p:nvSpPr>
            <p:spPr>
              <a:xfrm>
                <a:off x="2128976" y="1275189"/>
                <a:ext cx="618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76" y="1275189"/>
                <a:ext cx="618438" cy="830997"/>
              </a:xfrm>
              <a:prstGeom prst="rect">
                <a:avLst/>
              </a:prstGeom>
              <a:blipFill>
                <a:blip r:embed="rId8"/>
                <a:stretch>
                  <a:fillRect l="-14706" t="-5839"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/>
              <p:nvPr/>
            </p:nvSpPr>
            <p:spPr>
              <a:xfrm>
                <a:off x="5939877" y="2830918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877" y="2830918"/>
                <a:ext cx="675185" cy="830997"/>
              </a:xfrm>
              <a:prstGeom prst="rect">
                <a:avLst/>
              </a:prstGeom>
              <a:blipFill>
                <a:blip r:embed="rId9"/>
                <a:stretch>
                  <a:fillRect l="-12613" t="-5839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/>
              <p:nvPr/>
            </p:nvSpPr>
            <p:spPr>
              <a:xfrm>
                <a:off x="96158" y="2830918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" y="2830918"/>
                <a:ext cx="787395" cy="830997"/>
              </a:xfrm>
              <a:prstGeom prst="rect">
                <a:avLst/>
              </a:prstGeom>
              <a:blipFill>
                <a:blip r:embed="rId10"/>
                <a:stretch>
                  <a:fillRect l="-11628" t="-5839" r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C83FE82E-42D6-5509-740C-0F1E547F94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44" y="2743626"/>
            <a:ext cx="675186" cy="84398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8AB4CF1-7CBE-9D6C-6CA3-B99FE29B5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98" y="2711734"/>
            <a:ext cx="448008" cy="4480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987044-DF4C-185E-B895-107F44EC6F3B}"/>
              </a:ext>
            </a:extLst>
          </p:cNvPr>
          <p:cNvSpPr txBox="1"/>
          <p:nvPr/>
        </p:nvSpPr>
        <p:spPr>
          <a:xfrm>
            <a:off x="6462162" y="3127398"/>
            <a:ext cx="910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C695F1-F491-CD6A-9C14-F869EF023570}"/>
                  </a:ext>
                </a:extLst>
              </p:cNvPr>
              <p:cNvSpPr txBox="1"/>
              <p:nvPr/>
            </p:nvSpPr>
            <p:spPr>
              <a:xfrm>
                <a:off x="2249496" y="3754438"/>
                <a:ext cx="22869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streamed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C695F1-F491-CD6A-9C14-F869EF023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496" y="3754438"/>
                <a:ext cx="2286908" cy="646331"/>
              </a:xfrm>
              <a:prstGeom prst="rect">
                <a:avLst/>
              </a:prstGeom>
              <a:blipFill>
                <a:blip r:embed="rId13"/>
                <a:stretch>
                  <a:fillRect l="-186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F4A85A1A-2F0F-D9BB-558D-FE1A3F453D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3" y="4123770"/>
            <a:ext cx="568828" cy="433592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BBBAA7F-0C7C-1D4C-19B5-4944DF64EF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20" y="4123770"/>
            <a:ext cx="568828" cy="4335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DA7BED5-0A4C-AE8B-DBCA-1D09E0E0AD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7" y="2391218"/>
            <a:ext cx="278316" cy="347895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6A05BF18-377D-B1E6-11AC-16C2FC6FA7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69" y="2359526"/>
            <a:ext cx="202489" cy="202489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F469EEBC-E107-C85F-9881-EF367A48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fr-FR" sz="4200" dirty="0" err="1"/>
              <a:t>Symmetric</a:t>
            </a:r>
            <a:r>
              <a:rPr lang="fr-FR" sz="4200" dirty="0"/>
              <a:t>-Key </a:t>
            </a:r>
            <a:r>
              <a:rPr lang="fr-FR" sz="4200" dirty="0" err="1"/>
              <a:t>Authentication</a:t>
            </a:r>
            <a:r>
              <a:rPr lang="fr-FR" sz="4200" dirty="0"/>
              <a:t> (</a:t>
            </a:r>
            <a:r>
              <a:rPr lang="fr-FR" sz="4200" dirty="0" err="1"/>
              <a:t>MACs</a:t>
            </a:r>
            <a:r>
              <a:rPr lang="fr-FR" sz="4200" dirty="0"/>
              <a:t>) in the BSM</a:t>
            </a:r>
            <a:endParaRPr lang="en-US" sz="4200" dirty="0"/>
          </a:p>
        </p:txBody>
      </p:sp>
      <p:sp>
        <p:nvSpPr>
          <p:cNvPr id="45" name="Arrow: Curved Left 44">
            <a:extLst>
              <a:ext uri="{FF2B5EF4-FFF2-40B4-BE49-F238E27FC236}">
                <a16:creationId xmlns:a16="http://schemas.microsoft.com/office/drawing/2014/main" id="{F2CAB3F0-5BE2-86B8-0357-6E8607B5D688}"/>
              </a:ext>
            </a:extLst>
          </p:cNvPr>
          <p:cNvSpPr/>
          <p:nvPr/>
        </p:nvSpPr>
        <p:spPr>
          <a:xfrm rot="10800000">
            <a:off x="2983812" y="4351337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3FC8A-0AC6-2FBC-9A99-5050C41B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53" y="1638300"/>
            <a:ext cx="10515600" cy="5128260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Correctness</a:t>
            </a:r>
            <a:r>
              <a:rPr lang="en-US" dirty="0"/>
              <a:t>: Bob accepts messages authenticated by Alice</a:t>
            </a:r>
          </a:p>
          <a:p>
            <a:r>
              <a:rPr lang="en-US" b="1" dirty="0"/>
              <a:t>Unforgeability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Reusability:</a:t>
            </a:r>
            <a:r>
              <a:rPr lang="en-US" dirty="0"/>
              <a:t> Eve can see arbitrarily many authentications</a:t>
            </a:r>
          </a:p>
          <a:p>
            <a:endParaRPr lang="en-US" b="1" dirty="0"/>
          </a:p>
        </p:txBody>
      </p:sp>
      <p:pic>
        <p:nvPicPr>
          <p:cNvPr id="10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98844E82-D534-D5CC-7B7C-61BDDEF61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2600"/>
            <a:ext cx="1193800" cy="11938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ED321BC-CA16-0311-F6E6-DB2639467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77" y="3022600"/>
            <a:ext cx="1193800" cy="11938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4D349-61A9-E4E9-7B13-06C6941282D6}"/>
              </a:ext>
            </a:extLst>
          </p:cNvPr>
          <p:cNvCxnSpPr>
            <a:cxnSpLocks/>
          </p:cNvCxnSpPr>
          <p:nvPr/>
        </p:nvCxnSpPr>
        <p:spPr>
          <a:xfrm>
            <a:off x="2295525" y="3619500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301D1-0212-672C-F6C1-E334D9F44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8" y="1357313"/>
            <a:ext cx="1193800" cy="11938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010446F-D29F-52D2-F597-7B6030A3C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1" y="1357313"/>
            <a:ext cx="1193801" cy="119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/>
              <p:nvPr/>
            </p:nvSpPr>
            <p:spPr>
              <a:xfrm>
                <a:off x="1253159" y="4166671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59" y="4166671"/>
                <a:ext cx="363881" cy="369332"/>
              </a:xfrm>
              <a:prstGeom prst="rect">
                <a:avLst/>
              </a:prstGeom>
              <a:blipFill>
                <a:blip r:embed="rId6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/>
              <p:nvPr/>
            </p:nvSpPr>
            <p:spPr>
              <a:xfrm>
                <a:off x="5161036" y="4161353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036" y="4161353"/>
                <a:ext cx="363881" cy="369332"/>
              </a:xfrm>
              <a:prstGeom prst="rect">
                <a:avLst/>
              </a:prstGeom>
              <a:blipFill>
                <a:blip r:embed="rId7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/>
              <p:nvPr/>
            </p:nvSpPr>
            <p:spPr>
              <a:xfrm>
                <a:off x="2128976" y="1275189"/>
                <a:ext cx="618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76" y="1275189"/>
                <a:ext cx="618438" cy="830997"/>
              </a:xfrm>
              <a:prstGeom prst="rect">
                <a:avLst/>
              </a:prstGeom>
              <a:blipFill>
                <a:blip r:embed="rId8"/>
                <a:stretch>
                  <a:fillRect l="-14706" t="-5839"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/>
              <p:nvPr/>
            </p:nvSpPr>
            <p:spPr>
              <a:xfrm>
                <a:off x="5939877" y="2830918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877" y="2830918"/>
                <a:ext cx="675185" cy="830997"/>
              </a:xfrm>
              <a:prstGeom prst="rect">
                <a:avLst/>
              </a:prstGeom>
              <a:blipFill>
                <a:blip r:embed="rId9"/>
                <a:stretch>
                  <a:fillRect l="-12613" t="-5839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/>
              <p:nvPr/>
            </p:nvSpPr>
            <p:spPr>
              <a:xfrm>
                <a:off x="96158" y="2830918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" y="2830918"/>
                <a:ext cx="787395" cy="830997"/>
              </a:xfrm>
              <a:prstGeom prst="rect">
                <a:avLst/>
              </a:prstGeom>
              <a:blipFill>
                <a:blip r:embed="rId10"/>
                <a:stretch>
                  <a:fillRect l="-11628" t="-5839" r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8987044-DF4C-185E-B895-107F44EC6F3B}"/>
              </a:ext>
            </a:extLst>
          </p:cNvPr>
          <p:cNvSpPr txBox="1"/>
          <p:nvPr/>
        </p:nvSpPr>
        <p:spPr>
          <a:xfrm>
            <a:off x="6462162" y="3127398"/>
            <a:ext cx="910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C695F1-F491-CD6A-9C14-F869EF023570}"/>
                  </a:ext>
                </a:extLst>
              </p:cNvPr>
              <p:cNvSpPr txBox="1"/>
              <p:nvPr/>
            </p:nvSpPr>
            <p:spPr>
              <a:xfrm>
                <a:off x="2249496" y="3754438"/>
                <a:ext cx="22869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streamed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C695F1-F491-CD6A-9C14-F869EF023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496" y="3754438"/>
                <a:ext cx="2286908" cy="646331"/>
              </a:xfrm>
              <a:prstGeom prst="rect">
                <a:avLst/>
              </a:prstGeom>
              <a:blipFill>
                <a:blip r:embed="rId13"/>
                <a:stretch>
                  <a:fillRect l="-186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F4A85A1A-2F0F-D9BB-558D-FE1A3F453D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3" y="4123770"/>
            <a:ext cx="568828" cy="433592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BBBAA7F-0C7C-1D4C-19B5-4944DF64EF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20" y="4123770"/>
            <a:ext cx="568828" cy="4335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DA7BED5-0A4C-AE8B-DBCA-1D09E0E0AD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7" y="2391218"/>
            <a:ext cx="278316" cy="347895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6A05BF18-377D-B1E6-11AC-16C2FC6FA7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69" y="2359526"/>
            <a:ext cx="202489" cy="2024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0B149E7-F5DC-C264-5E96-04568CEF67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29" y="2394740"/>
            <a:ext cx="278316" cy="347895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E95C74C6-0BD5-AE4A-39C3-3F206C20E2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21" y="2363048"/>
            <a:ext cx="202489" cy="202489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F469EEBC-E107-C85F-9881-EF367A48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fr-FR" sz="4200" dirty="0" err="1"/>
              <a:t>Symmetric</a:t>
            </a:r>
            <a:r>
              <a:rPr lang="fr-FR" sz="4200" dirty="0"/>
              <a:t>-Key </a:t>
            </a:r>
            <a:r>
              <a:rPr lang="fr-FR" sz="4200" dirty="0" err="1"/>
              <a:t>Authentication</a:t>
            </a:r>
            <a:r>
              <a:rPr lang="fr-FR" sz="4200" dirty="0"/>
              <a:t> (</a:t>
            </a:r>
            <a:r>
              <a:rPr lang="fr-FR" sz="4200" dirty="0" err="1"/>
              <a:t>MACs</a:t>
            </a:r>
            <a:r>
              <a:rPr lang="fr-FR" sz="4200" dirty="0"/>
              <a:t>) in the BSM</a:t>
            </a:r>
            <a:endParaRPr lang="en-US" sz="4200" dirty="0"/>
          </a:p>
        </p:txBody>
      </p:sp>
      <p:sp>
        <p:nvSpPr>
          <p:cNvPr id="45" name="Arrow: Curved Left 44">
            <a:extLst>
              <a:ext uri="{FF2B5EF4-FFF2-40B4-BE49-F238E27FC236}">
                <a16:creationId xmlns:a16="http://schemas.microsoft.com/office/drawing/2014/main" id="{F2CAB3F0-5BE2-86B8-0357-6E8607B5D688}"/>
              </a:ext>
            </a:extLst>
          </p:cNvPr>
          <p:cNvSpPr/>
          <p:nvPr/>
        </p:nvSpPr>
        <p:spPr>
          <a:xfrm rot="10800000">
            <a:off x="2983812" y="4351337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420146C-6F4A-B585-B362-5BEFE7DD48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46" y="2743626"/>
            <a:ext cx="675186" cy="843982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FD493E5-BE99-8755-2E3D-789AB1B5F5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00" y="2711734"/>
            <a:ext cx="448008" cy="4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237 -0.00139 " pathEditMode="relative" rAng="0" ptsTypes="AA">
                                      <p:cBhvr>
                                        <p:cTn id="8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2565 -0.00254 " pathEditMode="relative" rAng="0" ptsTypes="AA">
                                      <p:cBhvr>
                                        <p:cTn id="10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3FC8A-0AC6-2FBC-9A99-5050C41B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53" y="1638300"/>
            <a:ext cx="10515600" cy="5128260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Correctness</a:t>
            </a:r>
            <a:r>
              <a:rPr lang="en-US" dirty="0"/>
              <a:t>: Bob accepts messages authenticated by Alice</a:t>
            </a:r>
          </a:p>
          <a:p>
            <a:r>
              <a:rPr lang="en-US" b="1" dirty="0"/>
              <a:t>Unforgeability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Reusability:</a:t>
            </a:r>
            <a:r>
              <a:rPr lang="en-US" dirty="0"/>
              <a:t> Eve can see arbitrarily many authentications</a:t>
            </a:r>
          </a:p>
          <a:p>
            <a:pPr lvl="1"/>
            <a:endParaRPr lang="en-US" b="1" dirty="0"/>
          </a:p>
        </p:txBody>
      </p:sp>
      <p:pic>
        <p:nvPicPr>
          <p:cNvPr id="10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98844E82-D534-D5CC-7B7C-61BDDEF61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2600"/>
            <a:ext cx="1193800" cy="11938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ED321BC-CA16-0311-F6E6-DB2639467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77" y="3022600"/>
            <a:ext cx="1193800" cy="11938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4D349-61A9-E4E9-7B13-06C6941282D6}"/>
              </a:ext>
            </a:extLst>
          </p:cNvPr>
          <p:cNvCxnSpPr>
            <a:cxnSpLocks/>
          </p:cNvCxnSpPr>
          <p:nvPr/>
        </p:nvCxnSpPr>
        <p:spPr>
          <a:xfrm>
            <a:off x="2295525" y="3619500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301D1-0212-672C-F6C1-E334D9F44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8" y="1357313"/>
            <a:ext cx="1193800" cy="11938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010446F-D29F-52D2-F597-7B6030A3C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1" y="1357313"/>
            <a:ext cx="1193801" cy="119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/>
              <p:nvPr/>
            </p:nvSpPr>
            <p:spPr>
              <a:xfrm>
                <a:off x="1253159" y="4166671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59" y="4166671"/>
                <a:ext cx="363881" cy="369332"/>
              </a:xfrm>
              <a:prstGeom prst="rect">
                <a:avLst/>
              </a:prstGeom>
              <a:blipFill>
                <a:blip r:embed="rId6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/>
              <p:nvPr/>
            </p:nvSpPr>
            <p:spPr>
              <a:xfrm>
                <a:off x="5161036" y="4161353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036" y="4161353"/>
                <a:ext cx="363881" cy="369332"/>
              </a:xfrm>
              <a:prstGeom prst="rect">
                <a:avLst/>
              </a:prstGeom>
              <a:blipFill>
                <a:blip r:embed="rId7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/>
              <p:nvPr/>
            </p:nvSpPr>
            <p:spPr>
              <a:xfrm>
                <a:off x="2128976" y="1275189"/>
                <a:ext cx="618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76" y="1275189"/>
                <a:ext cx="618438" cy="830997"/>
              </a:xfrm>
              <a:prstGeom prst="rect">
                <a:avLst/>
              </a:prstGeom>
              <a:blipFill>
                <a:blip r:embed="rId8"/>
                <a:stretch>
                  <a:fillRect l="-14706" t="-5839"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/>
              <p:nvPr/>
            </p:nvSpPr>
            <p:spPr>
              <a:xfrm>
                <a:off x="5939877" y="2830918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877" y="2830918"/>
                <a:ext cx="675185" cy="830997"/>
              </a:xfrm>
              <a:prstGeom prst="rect">
                <a:avLst/>
              </a:prstGeom>
              <a:blipFill>
                <a:blip r:embed="rId9"/>
                <a:stretch>
                  <a:fillRect l="-12613" t="-5839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/>
              <p:nvPr/>
            </p:nvSpPr>
            <p:spPr>
              <a:xfrm>
                <a:off x="96158" y="2830918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" y="2830918"/>
                <a:ext cx="787395" cy="830997"/>
              </a:xfrm>
              <a:prstGeom prst="rect">
                <a:avLst/>
              </a:prstGeom>
              <a:blipFill>
                <a:blip r:embed="rId10"/>
                <a:stretch>
                  <a:fillRect l="-11628" t="-5839" r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8987044-DF4C-185E-B895-107F44EC6F3B}"/>
              </a:ext>
            </a:extLst>
          </p:cNvPr>
          <p:cNvSpPr txBox="1"/>
          <p:nvPr/>
        </p:nvSpPr>
        <p:spPr>
          <a:xfrm>
            <a:off x="6462162" y="3127398"/>
            <a:ext cx="910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C695F1-F491-CD6A-9C14-F869EF023570}"/>
                  </a:ext>
                </a:extLst>
              </p:cNvPr>
              <p:cNvSpPr txBox="1"/>
              <p:nvPr/>
            </p:nvSpPr>
            <p:spPr>
              <a:xfrm>
                <a:off x="2249496" y="3754438"/>
                <a:ext cx="22869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streamed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C695F1-F491-CD6A-9C14-F869EF023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496" y="3754438"/>
                <a:ext cx="2286908" cy="646331"/>
              </a:xfrm>
              <a:prstGeom prst="rect">
                <a:avLst/>
              </a:prstGeom>
              <a:blipFill>
                <a:blip r:embed="rId13"/>
                <a:stretch>
                  <a:fillRect l="-186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F4A85A1A-2F0F-D9BB-558D-FE1A3F453D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3" y="4123770"/>
            <a:ext cx="568828" cy="433592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BBBAA7F-0C7C-1D4C-19B5-4944DF64EF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20" y="4123770"/>
            <a:ext cx="568828" cy="4335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DA7BED5-0A4C-AE8B-DBCA-1D09E0E0AD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7" y="2391218"/>
            <a:ext cx="278316" cy="347895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6A05BF18-377D-B1E6-11AC-16C2FC6FA7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69" y="2359526"/>
            <a:ext cx="202489" cy="2024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0B149E7-F5DC-C264-5E96-04568CEF67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29" y="2394740"/>
            <a:ext cx="278316" cy="347895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E95C74C6-0BD5-AE4A-39C3-3F206C20E2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21" y="2363048"/>
            <a:ext cx="202489" cy="2024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A86A32D-77A0-82C6-60B5-3B15D26E61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86" y="2391218"/>
            <a:ext cx="278316" cy="347895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700F3413-B7CC-DD09-7F2C-F3FC46CF59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78" y="2359526"/>
            <a:ext cx="202489" cy="202489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F469EEBC-E107-C85F-9881-EF367A48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fr-FR" sz="4200" dirty="0" err="1"/>
              <a:t>Symmetric</a:t>
            </a:r>
            <a:r>
              <a:rPr lang="fr-FR" sz="4200" dirty="0"/>
              <a:t>-Key </a:t>
            </a:r>
            <a:r>
              <a:rPr lang="fr-FR" sz="4200" dirty="0" err="1"/>
              <a:t>Authentication</a:t>
            </a:r>
            <a:r>
              <a:rPr lang="fr-FR" sz="4200" dirty="0"/>
              <a:t> (</a:t>
            </a:r>
            <a:r>
              <a:rPr lang="fr-FR" sz="4200" dirty="0" err="1"/>
              <a:t>MACs</a:t>
            </a:r>
            <a:r>
              <a:rPr lang="fr-FR" sz="4200" dirty="0"/>
              <a:t>) in the BSM</a:t>
            </a:r>
            <a:endParaRPr lang="en-US" sz="4200" dirty="0"/>
          </a:p>
        </p:txBody>
      </p:sp>
      <p:sp>
        <p:nvSpPr>
          <p:cNvPr id="45" name="Arrow: Curved Left 44">
            <a:extLst>
              <a:ext uri="{FF2B5EF4-FFF2-40B4-BE49-F238E27FC236}">
                <a16:creationId xmlns:a16="http://schemas.microsoft.com/office/drawing/2014/main" id="{F2CAB3F0-5BE2-86B8-0357-6E8607B5D688}"/>
              </a:ext>
            </a:extLst>
          </p:cNvPr>
          <p:cNvSpPr/>
          <p:nvPr/>
        </p:nvSpPr>
        <p:spPr>
          <a:xfrm rot="10800000">
            <a:off x="2983812" y="4351337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6EA3D8E-E363-0A81-381C-641E9F950F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46" y="2743626"/>
            <a:ext cx="675186" cy="843982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9DA00996-BAE8-4462-3E25-94D2B4D958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00" y="2711734"/>
            <a:ext cx="448008" cy="4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237 -0.00139 " pathEditMode="relative" rAng="0" ptsTypes="AA">
                                      <p:cBhvr>
                                        <p:cTn id="8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2565 -0.00254 " pathEditMode="relative" rAng="0" ptsTypes="AA">
                                      <p:cBhvr>
                                        <p:cTn id="10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3FC8A-0AC6-2FBC-9A99-5050C41B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53" y="1638300"/>
            <a:ext cx="10515600" cy="5128260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Correctness</a:t>
            </a:r>
            <a:r>
              <a:rPr lang="en-US" dirty="0"/>
              <a:t>: Bob accepts messages authenticated by Alice</a:t>
            </a:r>
          </a:p>
          <a:p>
            <a:r>
              <a:rPr lang="en-US" b="1" dirty="0"/>
              <a:t>Unforgeability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Reusability:</a:t>
            </a:r>
            <a:r>
              <a:rPr lang="en-US" dirty="0"/>
              <a:t> Eve can see arbitrarily many authentications</a:t>
            </a:r>
          </a:p>
          <a:p>
            <a:pPr lvl="1"/>
            <a:endParaRPr lang="en-US" b="1" dirty="0"/>
          </a:p>
        </p:txBody>
      </p:sp>
      <p:pic>
        <p:nvPicPr>
          <p:cNvPr id="10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98844E82-D534-D5CC-7B7C-61BDDEF61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2600"/>
            <a:ext cx="1193800" cy="119380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ED321BC-CA16-0311-F6E6-DB2639467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77" y="3022600"/>
            <a:ext cx="1193800" cy="11938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4D349-61A9-E4E9-7B13-06C6941282D6}"/>
              </a:ext>
            </a:extLst>
          </p:cNvPr>
          <p:cNvCxnSpPr>
            <a:cxnSpLocks/>
          </p:cNvCxnSpPr>
          <p:nvPr/>
        </p:nvCxnSpPr>
        <p:spPr>
          <a:xfrm>
            <a:off x="2295525" y="3619500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301D1-0212-672C-F6C1-E334D9F44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8" y="1357313"/>
            <a:ext cx="1193800" cy="11938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010446F-D29F-52D2-F597-7B6030A3C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1" y="1357313"/>
            <a:ext cx="1193801" cy="119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/>
              <p:nvPr/>
            </p:nvSpPr>
            <p:spPr>
              <a:xfrm>
                <a:off x="1253159" y="4166671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59" y="4166671"/>
                <a:ext cx="363881" cy="369332"/>
              </a:xfrm>
              <a:prstGeom prst="rect">
                <a:avLst/>
              </a:prstGeom>
              <a:blipFill>
                <a:blip r:embed="rId6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/>
              <p:nvPr/>
            </p:nvSpPr>
            <p:spPr>
              <a:xfrm>
                <a:off x="5161036" y="4161353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036" y="4161353"/>
                <a:ext cx="363881" cy="369332"/>
              </a:xfrm>
              <a:prstGeom prst="rect">
                <a:avLst/>
              </a:prstGeom>
              <a:blipFill>
                <a:blip r:embed="rId7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/>
              <p:nvPr/>
            </p:nvSpPr>
            <p:spPr>
              <a:xfrm>
                <a:off x="2128976" y="1275189"/>
                <a:ext cx="618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76" y="1275189"/>
                <a:ext cx="618438" cy="830997"/>
              </a:xfrm>
              <a:prstGeom prst="rect">
                <a:avLst/>
              </a:prstGeom>
              <a:blipFill>
                <a:blip r:embed="rId8"/>
                <a:stretch>
                  <a:fillRect l="-14706" t="-5839"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/>
              <p:nvPr/>
            </p:nvSpPr>
            <p:spPr>
              <a:xfrm>
                <a:off x="5939877" y="2830918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877" y="2830918"/>
                <a:ext cx="675185" cy="830997"/>
              </a:xfrm>
              <a:prstGeom prst="rect">
                <a:avLst/>
              </a:prstGeom>
              <a:blipFill>
                <a:blip r:embed="rId9"/>
                <a:stretch>
                  <a:fillRect l="-12613" t="-5839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/>
              <p:nvPr/>
            </p:nvSpPr>
            <p:spPr>
              <a:xfrm>
                <a:off x="96158" y="2830918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" y="2830918"/>
                <a:ext cx="787395" cy="830997"/>
              </a:xfrm>
              <a:prstGeom prst="rect">
                <a:avLst/>
              </a:prstGeom>
              <a:blipFill>
                <a:blip r:embed="rId10"/>
                <a:stretch>
                  <a:fillRect l="-11628" t="-5839" r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8987044-DF4C-185E-B895-107F44EC6F3B}"/>
              </a:ext>
            </a:extLst>
          </p:cNvPr>
          <p:cNvSpPr txBox="1"/>
          <p:nvPr/>
        </p:nvSpPr>
        <p:spPr>
          <a:xfrm>
            <a:off x="6462162" y="3127398"/>
            <a:ext cx="910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C695F1-F491-CD6A-9C14-F869EF023570}"/>
                  </a:ext>
                </a:extLst>
              </p:cNvPr>
              <p:cNvSpPr txBox="1"/>
              <p:nvPr/>
            </p:nvSpPr>
            <p:spPr>
              <a:xfrm>
                <a:off x="2249496" y="3754438"/>
                <a:ext cx="22869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streamed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7C695F1-F491-CD6A-9C14-F869EF023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496" y="3754438"/>
                <a:ext cx="2286908" cy="646331"/>
              </a:xfrm>
              <a:prstGeom prst="rect">
                <a:avLst/>
              </a:prstGeom>
              <a:blipFill>
                <a:blip r:embed="rId13"/>
                <a:stretch>
                  <a:fillRect l="-186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F4A85A1A-2F0F-D9BB-558D-FE1A3F453D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3" y="4123770"/>
            <a:ext cx="568828" cy="433592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BBBAA7F-0C7C-1D4C-19B5-4944DF64EF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20" y="4123770"/>
            <a:ext cx="568828" cy="4335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DA7BED5-0A4C-AE8B-DBCA-1D09E0E0AD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7" y="2391218"/>
            <a:ext cx="278316" cy="347895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6A05BF18-377D-B1E6-11AC-16C2FC6FA7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69" y="2359526"/>
            <a:ext cx="202489" cy="2024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0B149E7-F5DC-C264-5E96-04568CEF67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29" y="2394740"/>
            <a:ext cx="278316" cy="347895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E95C74C6-0BD5-AE4A-39C3-3F206C20E2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21" y="2363048"/>
            <a:ext cx="202489" cy="2024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A86A32D-77A0-82C6-60B5-3B15D26E61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86" y="2391218"/>
            <a:ext cx="278316" cy="347895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700F3413-B7CC-DD09-7F2C-F3FC46CF59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78" y="2359526"/>
            <a:ext cx="202489" cy="202489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F469EEBC-E107-C85F-9881-EF367A48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fr-FR" sz="4200" dirty="0" err="1"/>
              <a:t>Symmetric</a:t>
            </a:r>
            <a:r>
              <a:rPr lang="fr-FR" sz="4200" dirty="0"/>
              <a:t>-Key </a:t>
            </a:r>
            <a:r>
              <a:rPr lang="fr-FR" sz="4200" dirty="0" err="1"/>
              <a:t>Authentication</a:t>
            </a:r>
            <a:r>
              <a:rPr lang="fr-FR" sz="4200" dirty="0"/>
              <a:t> (</a:t>
            </a:r>
            <a:r>
              <a:rPr lang="fr-FR" sz="4200" dirty="0" err="1"/>
              <a:t>MACs</a:t>
            </a:r>
            <a:r>
              <a:rPr lang="fr-FR" sz="4200" dirty="0"/>
              <a:t>) in the BSM</a:t>
            </a:r>
            <a:endParaRPr lang="en-US" sz="4200" dirty="0"/>
          </a:p>
        </p:txBody>
      </p:sp>
      <p:sp>
        <p:nvSpPr>
          <p:cNvPr id="45" name="Arrow: Curved Left 44">
            <a:extLst>
              <a:ext uri="{FF2B5EF4-FFF2-40B4-BE49-F238E27FC236}">
                <a16:creationId xmlns:a16="http://schemas.microsoft.com/office/drawing/2014/main" id="{F2CAB3F0-5BE2-86B8-0357-6E8607B5D688}"/>
              </a:ext>
            </a:extLst>
          </p:cNvPr>
          <p:cNvSpPr/>
          <p:nvPr/>
        </p:nvSpPr>
        <p:spPr>
          <a:xfrm rot="10800000">
            <a:off x="2983812" y="4351337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CA55656-1E44-D59B-6977-905197D8FF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60" y="2391218"/>
            <a:ext cx="278316" cy="347895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9B69A0DC-084A-3925-0D87-D6871D62FD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52" y="2359526"/>
            <a:ext cx="202489" cy="2024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F927AEB-407E-A5E5-0496-7A225BE219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46" y="2743626"/>
            <a:ext cx="675186" cy="843982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8DAD0486-A1F3-0A1A-D6D7-1ED9A2A249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00" y="2711734"/>
            <a:ext cx="448008" cy="4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1237 -0.00139 " pathEditMode="relative" rAng="0" ptsTypes="AA">
                                      <p:cBhvr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2565 -0.00254 " pathEditMode="relative" rAng="0" ptsTypes="AA">
                                      <p:cBhvr>
                                        <p:cTn id="10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3FC8A-0AC6-2FBC-9A99-5050C41B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53" y="1638299"/>
            <a:ext cx="10515600" cy="5219701"/>
          </a:xfrm>
        </p:spPr>
        <p:txBody>
          <a:bodyPr/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Correctness</a:t>
            </a:r>
            <a:r>
              <a:rPr lang="en-US" dirty="0"/>
              <a:t>: Bob accepts messages authenticated by Alice</a:t>
            </a:r>
          </a:p>
          <a:p>
            <a:r>
              <a:rPr lang="en-US" b="1" dirty="0"/>
              <a:t>Unforgeability</a:t>
            </a:r>
            <a:r>
              <a:rPr lang="en-US" dirty="0"/>
              <a:t>: Eve cannot make Bob accept fake authentications</a:t>
            </a:r>
          </a:p>
          <a:p>
            <a:pPr lvl="1"/>
            <a:r>
              <a:rPr lang="en-US" b="1" dirty="0"/>
              <a:t>Reusability:</a:t>
            </a:r>
            <a:r>
              <a:rPr lang="en-US" dirty="0"/>
              <a:t> Eve can see arbitrarily many authentications</a:t>
            </a:r>
          </a:p>
          <a:p>
            <a:endParaRPr lang="en-US" dirty="0"/>
          </a:p>
        </p:txBody>
      </p:sp>
      <p:pic>
        <p:nvPicPr>
          <p:cNvPr id="21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2D6B4CAA-59D4-893F-0B88-94EA5E969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2600"/>
            <a:ext cx="1193800" cy="1193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1B78ED-9444-E7E6-9421-AFD99A021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6077" y="3022600"/>
            <a:ext cx="1193800" cy="1193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CA2BFB-1B63-FB43-C7CC-7AF7A3E6B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8" y="1357313"/>
            <a:ext cx="1193800" cy="1193800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5C667F1A-ABA1-C0C4-64A8-892DCB2DA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1" y="1357313"/>
            <a:ext cx="1193801" cy="119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31E95A-07D6-40F8-A7CD-CA63B68BC2EE}"/>
                  </a:ext>
                </a:extLst>
              </p:cNvPr>
              <p:cNvSpPr txBox="1"/>
              <p:nvPr/>
            </p:nvSpPr>
            <p:spPr>
              <a:xfrm>
                <a:off x="1253159" y="4166671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131E95A-07D6-40F8-A7CD-CA63B68BC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59" y="4166671"/>
                <a:ext cx="363881" cy="369332"/>
              </a:xfrm>
              <a:prstGeom prst="rect">
                <a:avLst/>
              </a:prstGeom>
              <a:blipFill>
                <a:blip r:embed="rId6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2E395D-EF04-21E1-57B3-7A0455D3C65C}"/>
                  </a:ext>
                </a:extLst>
              </p:cNvPr>
              <p:cNvSpPr txBox="1"/>
              <p:nvPr/>
            </p:nvSpPr>
            <p:spPr>
              <a:xfrm>
                <a:off x="5161036" y="4161353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2E395D-EF04-21E1-57B3-7A0455D3C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036" y="4161353"/>
                <a:ext cx="363881" cy="369332"/>
              </a:xfrm>
              <a:prstGeom prst="rect">
                <a:avLst/>
              </a:prstGeom>
              <a:blipFill>
                <a:blip r:embed="rId7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BFDBC9-2CF6-E87D-7293-F45E6E0F26A2}"/>
                  </a:ext>
                </a:extLst>
              </p:cNvPr>
              <p:cNvSpPr txBox="1"/>
              <p:nvPr/>
            </p:nvSpPr>
            <p:spPr>
              <a:xfrm>
                <a:off x="2128976" y="1275189"/>
                <a:ext cx="618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BFDBC9-2CF6-E87D-7293-F45E6E0F2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76" y="1275189"/>
                <a:ext cx="618438" cy="830997"/>
              </a:xfrm>
              <a:prstGeom prst="rect">
                <a:avLst/>
              </a:prstGeom>
              <a:blipFill>
                <a:blip r:embed="rId8"/>
                <a:stretch>
                  <a:fillRect l="-14706" t="-5839"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047AA9-CC61-C215-60EC-52B119FE345B}"/>
                  </a:ext>
                </a:extLst>
              </p:cNvPr>
              <p:cNvSpPr txBox="1"/>
              <p:nvPr/>
            </p:nvSpPr>
            <p:spPr>
              <a:xfrm>
                <a:off x="5939877" y="2830918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047AA9-CC61-C215-60EC-52B119FE3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877" y="2830918"/>
                <a:ext cx="675185" cy="830997"/>
              </a:xfrm>
              <a:prstGeom prst="rect">
                <a:avLst/>
              </a:prstGeom>
              <a:blipFill>
                <a:blip r:embed="rId9"/>
                <a:stretch>
                  <a:fillRect l="-12613" t="-5839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150FB9-E3F8-B9A3-ECDB-5705C46D9D83}"/>
                  </a:ext>
                </a:extLst>
              </p:cNvPr>
              <p:cNvSpPr txBox="1"/>
              <p:nvPr/>
            </p:nvSpPr>
            <p:spPr>
              <a:xfrm>
                <a:off x="96158" y="2830918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150FB9-E3F8-B9A3-ECDB-5705C46D9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" y="2830918"/>
                <a:ext cx="787395" cy="830997"/>
              </a:xfrm>
              <a:prstGeom prst="rect">
                <a:avLst/>
              </a:prstGeom>
              <a:blipFill>
                <a:blip r:embed="rId10"/>
                <a:stretch>
                  <a:fillRect l="-11628" t="-5839" r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F8A1EDC-BC63-1A5A-8F00-38C12711EC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482" y="1835434"/>
            <a:ext cx="675185" cy="843982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FBEA957-14AC-6065-43EE-7C4E0350182C}"/>
              </a:ext>
            </a:extLst>
          </p:cNvPr>
          <p:cNvCxnSpPr>
            <a:cxnSpLocks/>
          </p:cNvCxnSpPr>
          <p:nvPr/>
        </p:nvCxnSpPr>
        <p:spPr>
          <a:xfrm>
            <a:off x="3985938" y="2257425"/>
            <a:ext cx="1033737" cy="902317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F1DF5CE-C81B-2093-AD98-F96C930FE21F}"/>
              </a:ext>
            </a:extLst>
          </p:cNvPr>
          <p:cNvSpPr txBox="1"/>
          <p:nvPr/>
        </p:nvSpPr>
        <p:spPr>
          <a:xfrm>
            <a:off x="6369974" y="3293070"/>
            <a:ext cx="62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E95CFFD4-FF59-C8FE-C4FB-4D9FD0ACDA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03" y="4123770"/>
            <a:ext cx="568828" cy="43359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17984C79-C00D-2315-AE48-875E57C6CB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20" y="4123770"/>
            <a:ext cx="568828" cy="43359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BFA9A16-B172-48BA-EB06-C51BFC0716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7" y="2391218"/>
            <a:ext cx="278316" cy="347895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6EA5BE37-97B3-2E2F-5D79-ACFB692033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69" y="2359526"/>
            <a:ext cx="202489" cy="2024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6F57261-5431-736A-CBFB-DC4352A098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29" y="2394740"/>
            <a:ext cx="278316" cy="347895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33270A7B-C067-FBD7-8822-DC17B05E9A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21" y="2363048"/>
            <a:ext cx="202489" cy="20248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021DD99-46C4-8952-F4B7-55D1073FAA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86" y="2391218"/>
            <a:ext cx="278316" cy="347895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C05EAABF-E72F-1421-0E36-B6C5AC2A68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78" y="2359526"/>
            <a:ext cx="202489" cy="20248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940043E-53F3-247C-ED83-4008A799F3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60" y="2391218"/>
            <a:ext cx="278316" cy="347895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16FBA232-5519-083D-3A5D-1CB646D821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52" y="2359526"/>
            <a:ext cx="202489" cy="202489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2E8DD0C7-ADB1-C02A-02C3-760D1CA3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fr-FR" sz="4200" dirty="0" err="1"/>
              <a:t>Symmetric</a:t>
            </a:r>
            <a:r>
              <a:rPr lang="fr-FR" sz="4200" dirty="0"/>
              <a:t>-Key </a:t>
            </a:r>
            <a:r>
              <a:rPr lang="fr-FR" sz="4200" dirty="0" err="1"/>
              <a:t>Authentication</a:t>
            </a:r>
            <a:r>
              <a:rPr lang="fr-FR" sz="4200" dirty="0"/>
              <a:t> (</a:t>
            </a:r>
            <a:r>
              <a:rPr lang="fr-FR" sz="4200" dirty="0" err="1"/>
              <a:t>MACs</a:t>
            </a:r>
            <a:r>
              <a:rPr lang="fr-FR" sz="4200" dirty="0"/>
              <a:t>) in the BSM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425606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539C8630-E0A8-B700-780C-30F9D40B95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3552" y="1638299"/>
                <a:ext cx="10877187" cy="4854575"/>
              </a:xfrm>
            </p:spPr>
            <p:txBody>
              <a:bodyPr>
                <a:normAutofit/>
              </a:bodyPr>
              <a:lstStyle/>
              <a:p>
                <a:endParaRPr lang="fr-FR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sz="4000" dirty="0"/>
              </a:p>
              <a:p>
                <a:r>
                  <a:rPr lang="en-US" b="1" dirty="0"/>
                  <a:t>Correctness</a:t>
                </a:r>
                <a:r>
                  <a:rPr lang="en-US" dirty="0"/>
                  <a:t>: Bob accepts messages authenticated by Alice</a:t>
                </a:r>
              </a:p>
              <a:p>
                <a:endParaRPr lang="en-US" sz="1200" dirty="0"/>
              </a:p>
              <a:p>
                <a:r>
                  <a:rPr lang="en-US" b="1" dirty="0"/>
                  <a:t>Unforgeability</a:t>
                </a:r>
                <a:r>
                  <a:rPr lang="en-US" dirty="0"/>
                  <a:t>: </a:t>
                </a:r>
                <a:r>
                  <a:rPr lang="en-US" i="1" dirty="0"/>
                  <a:t>Active </a:t>
                </a:r>
                <a:r>
                  <a:rPr lang="en-US" dirty="0"/>
                  <a:t>Eve cannot make Bob accept fake authentications</a:t>
                </a:r>
              </a:p>
              <a:p>
                <a:pPr lvl="1"/>
                <a:r>
                  <a:rPr lang="fr-FR" b="1" dirty="0"/>
                  <a:t>Streaming </a:t>
                </a:r>
                <a:r>
                  <a:rPr lang="fr-FR" b="1" dirty="0" err="1"/>
                  <a:t>channel</a:t>
                </a:r>
                <a:r>
                  <a:rPr lang="fr-FR" b="1" dirty="0"/>
                  <a:t> </a:t>
                </a:r>
                <a:r>
                  <a:rPr lang="fr-FR" b="1" dirty="0" err="1"/>
                  <a:t>with</a:t>
                </a:r>
                <a:r>
                  <a:rPr lang="fr-FR" b="1" dirty="0"/>
                  <a:t> Alice </a:t>
                </a:r>
                <a:r>
                  <a:rPr lang="fr-FR" dirty="0"/>
                  <a:t>to </a:t>
                </a:r>
                <a:r>
                  <a:rPr lang="fr-FR" dirty="0" err="1"/>
                  <a:t>receive</a:t>
                </a:r>
                <a:r>
                  <a:rPr lang="fr-FR" dirty="0"/>
                  <a:t> </a:t>
                </a:r>
                <a:r>
                  <a:rPr lang="fr-FR" dirty="0" err="1"/>
                  <a:t>authentication</a:t>
                </a:r>
                <a:r>
                  <a:rPr lang="fr-FR" dirty="0"/>
                  <a:t> of </a:t>
                </a:r>
                <a:r>
                  <a:rPr lang="fr-FR" dirty="0" err="1"/>
                  <a:t>her</a:t>
                </a:r>
                <a:r>
                  <a:rPr lang="fr-FR" dirty="0"/>
                  <a:t> </a:t>
                </a:r>
                <a:r>
                  <a:rPr lang="fr-FR" dirty="0" err="1"/>
                  <a:t>choice</a:t>
                </a:r>
                <a:endParaRPr lang="fr-FR" dirty="0"/>
              </a:p>
              <a:p>
                <a:pPr lvl="1"/>
                <a:r>
                  <a:rPr lang="en-US" b="1" dirty="0"/>
                  <a:t>Streaming channel with Bob </a:t>
                </a:r>
                <a:r>
                  <a:rPr lang="en-US" dirty="0"/>
                  <a:t>to check whether authentications are accepted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Can </a:t>
                </a:r>
                <a:r>
                  <a:rPr lang="en-US" b="1" dirty="0">
                    <a:solidFill>
                      <a:schemeClr val="bg1"/>
                    </a:solidFill>
                  </a:rPr>
                  <a:t>modify authentications on the fly </a:t>
                </a:r>
                <a:r>
                  <a:rPr lang="en-US" dirty="0">
                    <a:solidFill>
                      <a:schemeClr val="bg1"/>
                    </a:solidFill>
                  </a:rPr>
                  <a:t>(in a streaming manner, using memory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539C8630-E0A8-B700-780C-30F9D40B95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3552" y="1638299"/>
                <a:ext cx="10877187" cy="4854575"/>
              </a:xfrm>
              <a:blipFill>
                <a:blip r:embed="rId2"/>
                <a:stretch>
                  <a:fillRect l="-1009" r="-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98844E82-D534-D5CC-7B7C-61BDDEF61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2950"/>
            <a:ext cx="1193800" cy="119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D321BC-CA16-0311-F6E6-DB2639467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527" y="2012950"/>
            <a:ext cx="1193800" cy="11938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4D349-61A9-E4E9-7B13-06C6941282D6}"/>
              </a:ext>
            </a:extLst>
          </p:cNvPr>
          <p:cNvCxnSpPr>
            <a:cxnSpLocks/>
          </p:cNvCxnSpPr>
          <p:nvPr/>
        </p:nvCxnSpPr>
        <p:spPr>
          <a:xfrm>
            <a:off x="5124450" y="2609850"/>
            <a:ext cx="153352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301D1-0212-672C-F6C1-E334D9F44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50" y="2012950"/>
            <a:ext cx="1193800" cy="11938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010446F-D29F-52D2-F597-7B6030A3CB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73" y="2012950"/>
            <a:ext cx="1193801" cy="119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/>
              <p:nvPr/>
            </p:nvSpPr>
            <p:spPr>
              <a:xfrm>
                <a:off x="1253159" y="3157021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59" y="3157021"/>
                <a:ext cx="363881" cy="369332"/>
              </a:xfrm>
              <a:prstGeom prst="rect">
                <a:avLst/>
              </a:prstGeom>
              <a:blipFill>
                <a:blip r:embed="rId7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/>
              <p:nvPr/>
            </p:nvSpPr>
            <p:spPr>
              <a:xfrm>
                <a:off x="7237486" y="3151703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486" y="3151703"/>
                <a:ext cx="363881" cy="369332"/>
              </a:xfrm>
              <a:prstGeom prst="rect">
                <a:avLst/>
              </a:prstGeom>
              <a:blipFill>
                <a:blip r:embed="rId8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/>
              <p:nvPr/>
            </p:nvSpPr>
            <p:spPr>
              <a:xfrm>
                <a:off x="4116244" y="1275189"/>
                <a:ext cx="618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244" y="1275189"/>
                <a:ext cx="618438" cy="830997"/>
              </a:xfrm>
              <a:prstGeom prst="rect">
                <a:avLst/>
              </a:prstGeom>
              <a:blipFill>
                <a:blip r:embed="rId9"/>
                <a:stretch>
                  <a:fillRect l="-14706" t="-5839"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/>
              <p:nvPr/>
            </p:nvSpPr>
            <p:spPr>
              <a:xfrm>
                <a:off x="8016327" y="1821268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327" y="1821268"/>
                <a:ext cx="675185" cy="830997"/>
              </a:xfrm>
              <a:prstGeom prst="rect">
                <a:avLst/>
              </a:prstGeom>
              <a:blipFill>
                <a:blip r:embed="rId10"/>
                <a:stretch>
                  <a:fillRect l="-12613" t="-5882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/>
              <p:nvPr/>
            </p:nvSpPr>
            <p:spPr>
              <a:xfrm>
                <a:off x="96158" y="1821268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" y="1821268"/>
                <a:ext cx="787395" cy="830997"/>
              </a:xfrm>
              <a:prstGeom prst="rect">
                <a:avLst/>
              </a:prstGeom>
              <a:blipFill>
                <a:blip r:embed="rId11"/>
                <a:stretch>
                  <a:fillRect l="-11628" t="-5882" r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C83FE82E-42D6-5509-740C-0F1E547F94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6094" y="1705401"/>
            <a:ext cx="675185" cy="843981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F0C9BD-0BA8-F806-CDEB-739FB59C3225}"/>
              </a:ext>
            </a:extLst>
          </p:cNvPr>
          <p:cNvCxnSpPr>
            <a:cxnSpLocks/>
          </p:cNvCxnSpPr>
          <p:nvPr/>
        </p:nvCxnSpPr>
        <p:spPr>
          <a:xfrm>
            <a:off x="2295525" y="2609850"/>
            <a:ext cx="153352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C44D2AF-75F7-B133-8DF0-01203B66BE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69" y="1705401"/>
            <a:ext cx="675186" cy="84398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8AB4CF1-7CBE-9D6C-6CA3-B99FE29B5E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23" y="1673509"/>
            <a:ext cx="448008" cy="448008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ECD22FB-DD35-CE35-7A0C-37A95CE045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90" y="3149756"/>
            <a:ext cx="568828" cy="433592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13FDCCB8-9B18-3F96-2A2E-E69DB8E05A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77" y="3149756"/>
            <a:ext cx="568828" cy="43359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4C15195F-6CC1-3461-D831-134CE417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fr-FR" sz="4200" dirty="0" err="1"/>
              <a:t>Symmetric</a:t>
            </a:r>
            <a:r>
              <a:rPr lang="fr-FR" sz="4200" dirty="0"/>
              <a:t>-Key </a:t>
            </a:r>
            <a:r>
              <a:rPr lang="fr-FR" sz="4200" dirty="0" err="1"/>
              <a:t>Authentication</a:t>
            </a:r>
            <a:r>
              <a:rPr lang="fr-FR" sz="4200" dirty="0"/>
              <a:t> (</a:t>
            </a:r>
            <a:r>
              <a:rPr lang="fr-FR" sz="4200" dirty="0" err="1"/>
              <a:t>MACs</a:t>
            </a:r>
            <a:r>
              <a:rPr lang="fr-FR" sz="4200" dirty="0"/>
              <a:t>) in the BSM</a:t>
            </a:r>
            <a:endParaRPr lang="en-US" sz="4200" dirty="0"/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8ED40A8C-8511-2B8C-3440-6BE062AE67C1}"/>
              </a:ext>
            </a:extLst>
          </p:cNvPr>
          <p:cNvSpPr/>
          <p:nvPr/>
        </p:nvSpPr>
        <p:spPr>
          <a:xfrm rot="10800000">
            <a:off x="5517461" y="2935073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B596E428-09C7-449B-E04F-53E3F619E2CA}"/>
              </a:ext>
            </a:extLst>
          </p:cNvPr>
          <p:cNvSpPr/>
          <p:nvPr/>
        </p:nvSpPr>
        <p:spPr>
          <a:xfrm rot="10800000">
            <a:off x="2703729" y="2945388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54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83FE82E-42D6-5509-740C-0F1E547F9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8682" y="1699526"/>
            <a:ext cx="675185" cy="843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539C8630-E0A8-B700-780C-30F9D40B95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3552" y="1638299"/>
                <a:ext cx="10877187" cy="4854575"/>
              </a:xfrm>
            </p:spPr>
            <p:txBody>
              <a:bodyPr>
                <a:normAutofit/>
              </a:bodyPr>
              <a:lstStyle/>
              <a:p>
                <a:endParaRPr lang="fr-FR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sz="4000" dirty="0"/>
              </a:p>
              <a:p>
                <a:r>
                  <a:rPr lang="en-US" b="1" dirty="0"/>
                  <a:t>Correctness</a:t>
                </a:r>
                <a:r>
                  <a:rPr lang="en-US" dirty="0"/>
                  <a:t>: Bob accepts messages authenticated by Alice</a:t>
                </a:r>
              </a:p>
              <a:p>
                <a:endParaRPr lang="en-US" sz="1200" dirty="0"/>
              </a:p>
              <a:p>
                <a:r>
                  <a:rPr lang="en-US" b="1" dirty="0"/>
                  <a:t>Unforgeability</a:t>
                </a:r>
                <a:r>
                  <a:rPr lang="en-US" dirty="0"/>
                  <a:t>: </a:t>
                </a:r>
                <a:r>
                  <a:rPr lang="en-US" i="1" dirty="0"/>
                  <a:t>Active </a:t>
                </a:r>
                <a:r>
                  <a:rPr lang="en-US" dirty="0"/>
                  <a:t>Eve cannot make Bob accept fake authentications</a:t>
                </a:r>
              </a:p>
              <a:p>
                <a:pPr lvl="1"/>
                <a:r>
                  <a:rPr lang="fr-FR" b="1" dirty="0"/>
                  <a:t>Streaming </a:t>
                </a:r>
                <a:r>
                  <a:rPr lang="fr-FR" b="1" dirty="0" err="1"/>
                  <a:t>channel</a:t>
                </a:r>
                <a:r>
                  <a:rPr lang="fr-FR" b="1" dirty="0"/>
                  <a:t> </a:t>
                </a:r>
                <a:r>
                  <a:rPr lang="fr-FR" b="1" dirty="0" err="1"/>
                  <a:t>with</a:t>
                </a:r>
                <a:r>
                  <a:rPr lang="fr-FR" b="1" dirty="0"/>
                  <a:t> Alice </a:t>
                </a:r>
                <a:r>
                  <a:rPr lang="fr-FR" dirty="0"/>
                  <a:t>to </a:t>
                </a:r>
                <a:r>
                  <a:rPr lang="fr-FR" dirty="0" err="1"/>
                  <a:t>receive</a:t>
                </a:r>
                <a:r>
                  <a:rPr lang="fr-FR" dirty="0"/>
                  <a:t> </a:t>
                </a:r>
                <a:r>
                  <a:rPr lang="fr-FR" dirty="0" err="1"/>
                  <a:t>authentication</a:t>
                </a:r>
                <a:r>
                  <a:rPr lang="fr-FR" dirty="0"/>
                  <a:t> of </a:t>
                </a:r>
                <a:r>
                  <a:rPr lang="fr-FR" dirty="0" err="1"/>
                  <a:t>her</a:t>
                </a:r>
                <a:r>
                  <a:rPr lang="fr-FR" dirty="0"/>
                  <a:t> </a:t>
                </a:r>
                <a:r>
                  <a:rPr lang="fr-FR" dirty="0" err="1"/>
                  <a:t>choice</a:t>
                </a:r>
                <a:endParaRPr lang="fr-FR" dirty="0"/>
              </a:p>
              <a:p>
                <a:pPr lvl="1"/>
                <a:r>
                  <a:rPr lang="en-US" b="1" dirty="0"/>
                  <a:t>Streaming channel with Bob </a:t>
                </a:r>
                <a:r>
                  <a:rPr lang="en-US" dirty="0"/>
                  <a:t>to check whether authentications are accepted</a:t>
                </a:r>
              </a:p>
              <a:p>
                <a:pPr lvl="1"/>
                <a:r>
                  <a:rPr lang="en-US" dirty="0"/>
                  <a:t>Can </a:t>
                </a:r>
                <a:r>
                  <a:rPr lang="en-US" b="1" dirty="0"/>
                  <a:t>modify authentications on the fly </a:t>
                </a:r>
                <a:r>
                  <a:rPr lang="en-US" dirty="0"/>
                  <a:t>(in a streaming manner, using memory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539C8630-E0A8-B700-780C-30F9D40B95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3552" y="1638299"/>
                <a:ext cx="10877187" cy="4854575"/>
              </a:xfrm>
              <a:blipFill>
                <a:blip r:embed="rId3"/>
                <a:stretch>
                  <a:fillRect l="-1009" r="-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8C44D2AF-75F7-B133-8DF0-01203B66B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29" y="1705401"/>
            <a:ext cx="675186" cy="84398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8AB4CF1-7CBE-9D6C-6CA3-B99FE29B5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83" y="1673509"/>
            <a:ext cx="448008" cy="448008"/>
          </a:xfrm>
          <a:prstGeom prst="rect">
            <a:avLst/>
          </a:prstGeom>
        </p:spPr>
      </p:pic>
      <p:pic>
        <p:nvPicPr>
          <p:cNvPr id="10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98844E82-D534-D5CC-7B7C-61BDDEF61C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2950"/>
            <a:ext cx="1193800" cy="119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D321BC-CA16-0311-F6E6-DB2639467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527" y="2012950"/>
            <a:ext cx="1193800" cy="11938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4D349-61A9-E4E9-7B13-06C6941282D6}"/>
              </a:ext>
            </a:extLst>
          </p:cNvPr>
          <p:cNvCxnSpPr>
            <a:cxnSpLocks/>
          </p:cNvCxnSpPr>
          <p:nvPr/>
        </p:nvCxnSpPr>
        <p:spPr>
          <a:xfrm>
            <a:off x="5124450" y="2609850"/>
            <a:ext cx="153352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301D1-0212-672C-F6C1-E334D9F44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50" y="2012950"/>
            <a:ext cx="1193800" cy="11938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010446F-D29F-52D2-F597-7B6030A3CB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73" y="2012950"/>
            <a:ext cx="1193801" cy="119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/>
              <p:nvPr/>
            </p:nvSpPr>
            <p:spPr>
              <a:xfrm>
                <a:off x="1253159" y="3157021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59" y="3157021"/>
                <a:ext cx="363881" cy="369332"/>
              </a:xfrm>
              <a:prstGeom prst="rect">
                <a:avLst/>
              </a:prstGeom>
              <a:blipFill>
                <a:blip r:embed="rId10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/>
              <p:nvPr/>
            </p:nvSpPr>
            <p:spPr>
              <a:xfrm>
                <a:off x="7237486" y="3151703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486" y="3151703"/>
                <a:ext cx="363881" cy="369332"/>
              </a:xfrm>
              <a:prstGeom prst="rect">
                <a:avLst/>
              </a:prstGeom>
              <a:blipFill>
                <a:blip r:embed="rId11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/>
              <p:nvPr/>
            </p:nvSpPr>
            <p:spPr>
              <a:xfrm>
                <a:off x="4116244" y="1275189"/>
                <a:ext cx="618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244" y="1275189"/>
                <a:ext cx="618438" cy="830997"/>
              </a:xfrm>
              <a:prstGeom prst="rect">
                <a:avLst/>
              </a:prstGeom>
              <a:blipFill>
                <a:blip r:embed="rId12"/>
                <a:stretch>
                  <a:fillRect l="-14706" t="-5839"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/>
              <p:nvPr/>
            </p:nvSpPr>
            <p:spPr>
              <a:xfrm>
                <a:off x="8016327" y="1821268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327" y="1821268"/>
                <a:ext cx="675185" cy="830997"/>
              </a:xfrm>
              <a:prstGeom prst="rect">
                <a:avLst/>
              </a:prstGeom>
              <a:blipFill>
                <a:blip r:embed="rId13"/>
                <a:stretch>
                  <a:fillRect l="-12613" t="-5882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/>
              <p:nvPr/>
            </p:nvSpPr>
            <p:spPr>
              <a:xfrm>
                <a:off x="96158" y="1821268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" y="1821268"/>
                <a:ext cx="787395" cy="830997"/>
              </a:xfrm>
              <a:prstGeom prst="rect">
                <a:avLst/>
              </a:prstGeom>
              <a:blipFill>
                <a:blip r:embed="rId14"/>
                <a:stretch>
                  <a:fillRect l="-11628" t="-5882" r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F0C9BD-0BA8-F806-CDEB-739FB59C3225}"/>
              </a:ext>
            </a:extLst>
          </p:cNvPr>
          <p:cNvCxnSpPr>
            <a:cxnSpLocks/>
          </p:cNvCxnSpPr>
          <p:nvPr/>
        </p:nvCxnSpPr>
        <p:spPr>
          <a:xfrm>
            <a:off x="2295525" y="2609850"/>
            <a:ext cx="153352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ECD22FB-DD35-CE35-7A0C-37A95CE045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90" y="3149756"/>
            <a:ext cx="568828" cy="433592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13FDCCB8-9B18-3F96-2A2E-E69DB8E05A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77" y="3149756"/>
            <a:ext cx="568828" cy="43359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4C15195F-6CC1-3461-D831-134CE417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fr-FR" sz="4200" dirty="0" err="1"/>
              <a:t>Symmetric</a:t>
            </a:r>
            <a:r>
              <a:rPr lang="fr-FR" sz="4200" dirty="0"/>
              <a:t>-Key </a:t>
            </a:r>
            <a:r>
              <a:rPr lang="fr-FR" sz="4200" dirty="0" err="1"/>
              <a:t>Authentication</a:t>
            </a:r>
            <a:r>
              <a:rPr lang="fr-FR" sz="4200" dirty="0"/>
              <a:t> (</a:t>
            </a:r>
            <a:r>
              <a:rPr lang="fr-FR" sz="4200" dirty="0" err="1"/>
              <a:t>MACs</a:t>
            </a:r>
            <a:r>
              <a:rPr lang="fr-FR" sz="4200" dirty="0"/>
              <a:t>) in the BSM</a:t>
            </a:r>
            <a:endParaRPr lang="en-US" sz="4200" dirty="0"/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8ED40A8C-8511-2B8C-3440-6BE062AE67C1}"/>
              </a:ext>
            </a:extLst>
          </p:cNvPr>
          <p:cNvSpPr/>
          <p:nvPr/>
        </p:nvSpPr>
        <p:spPr>
          <a:xfrm rot="10800000">
            <a:off x="5517461" y="2935073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B596E428-09C7-449B-E04F-53E3F619E2CA}"/>
              </a:ext>
            </a:extLst>
          </p:cNvPr>
          <p:cNvSpPr/>
          <p:nvPr/>
        </p:nvSpPr>
        <p:spPr>
          <a:xfrm rot="10800000">
            <a:off x="2703729" y="2945388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5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3659 4.81481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1349 -3.7037E-7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58333E-6 7.40741E-7 L 0.15899 -0.00208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541D6DF6-A042-1EA4-1822-1D3C10A53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 err="1"/>
                  <a:t>Without</a:t>
                </a:r>
                <a:r>
                  <a:rPr lang="fr-FR" dirty="0"/>
                  <a:t> restriction on </a:t>
                </a:r>
                <a:r>
                  <a:rPr lang="fr-FR" dirty="0" err="1"/>
                  <a:t>adversaries</a:t>
                </a:r>
                <a:r>
                  <a:rPr lang="fr-FR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key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≥|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message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sz="2000" dirty="0"/>
                  <a:t>[Shannon49]</a:t>
                </a:r>
              </a:p>
              <a:p>
                <a:pPr lvl="1"/>
                <a:r>
                  <a:rPr lang="en-US" dirty="0"/>
                  <a:t>Key can only be reused a few times</a:t>
                </a:r>
              </a:p>
              <a:p>
                <a:pPr lvl="1"/>
                <a:r>
                  <a:rPr lang="en-US" dirty="0"/>
                  <a:t>Public-key setting impossible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541D6DF6-A042-1EA4-1822-1D3C10A53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D0DC81E-17EA-B728-1182-6091354C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Cryptography</a:t>
            </a:r>
            <a:r>
              <a:rPr lang="fr-FR" dirty="0"/>
              <a:t> 101: Secure Communication</a:t>
            </a:r>
            <a:endParaRPr lang="en-US" dirty="0"/>
          </a:p>
        </p:txBody>
      </p:sp>
      <p:pic>
        <p:nvPicPr>
          <p:cNvPr id="5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FF93EF16-69EC-D78C-DF33-83B90CDBA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2600"/>
            <a:ext cx="1193800" cy="1193800"/>
          </a:xfr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C199251-05FF-9DD6-6E5A-9C6CE7292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77" y="3022600"/>
            <a:ext cx="1193800" cy="11938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8DC03E-6AF4-493D-7307-52AB3494587B}"/>
              </a:ext>
            </a:extLst>
          </p:cNvPr>
          <p:cNvCxnSpPr>
            <a:cxnSpLocks/>
          </p:cNvCxnSpPr>
          <p:nvPr/>
        </p:nvCxnSpPr>
        <p:spPr>
          <a:xfrm>
            <a:off x="2295525" y="3619500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F725E44-C757-F327-3FD1-63694597A6DC}"/>
              </a:ext>
            </a:extLst>
          </p:cNvPr>
          <p:cNvSpPr txBox="1"/>
          <p:nvPr/>
        </p:nvSpPr>
        <p:spPr>
          <a:xfrm>
            <a:off x="2797370" y="2933700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Hello!</a:t>
            </a:r>
            <a:endParaRPr lang="en-US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A6CB34-3C55-CF0B-8583-36AAB68A9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8" y="1357313"/>
            <a:ext cx="1193800" cy="119380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2FF9C9B-1A8D-BA20-695C-234A9E163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1" y="1357313"/>
            <a:ext cx="1193801" cy="11938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0FF71A-1245-4EA2-BA2D-F693D727BEEC}"/>
              </a:ext>
            </a:extLst>
          </p:cNvPr>
          <p:cNvSpPr txBox="1"/>
          <p:nvPr/>
        </p:nvSpPr>
        <p:spPr>
          <a:xfrm>
            <a:off x="6486525" y="1880901"/>
            <a:ext cx="474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/>
              <a:t>Secrecy</a:t>
            </a:r>
            <a:r>
              <a:rPr lang="fr-FR" sz="2400" b="1" u="sng" dirty="0"/>
              <a:t>: </a:t>
            </a:r>
            <a:r>
              <a:rPr lang="fr-FR" sz="2400" dirty="0"/>
              <a:t>message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hidden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Eve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060188-77F7-E392-6140-7E4D13846EE6}"/>
              </a:ext>
            </a:extLst>
          </p:cNvPr>
          <p:cNvSpPr txBox="1"/>
          <p:nvPr/>
        </p:nvSpPr>
        <p:spPr>
          <a:xfrm>
            <a:off x="6486525" y="2598003"/>
            <a:ext cx="5114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/>
              <a:t>Authenticity</a:t>
            </a:r>
            <a:r>
              <a:rPr lang="fr-FR" sz="2400" b="1" u="sng" dirty="0"/>
              <a:t>: </a:t>
            </a:r>
            <a:r>
              <a:rPr lang="fr-FR" sz="2400" dirty="0"/>
              <a:t>Bob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convinced</a:t>
            </a:r>
            <a:r>
              <a:rPr lang="fr-FR" sz="2400" dirty="0"/>
              <a:t> message </a:t>
            </a:r>
            <a:r>
              <a:rPr lang="fr-FR" sz="2400" dirty="0" err="1"/>
              <a:t>comes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Alice (and not </a:t>
            </a:r>
            <a:r>
              <a:rPr lang="fr-FR" sz="2400" dirty="0" err="1"/>
              <a:t>from</a:t>
            </a:r>
            <a:r>
              <a:rPr lang="fr-FR" sz="2400" dirty="0"/>
              <a:t> Eve)</a:t>
            </a:r>
            <a:endParaRPr lang="en-US" sz="2400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1B35BEF-C01F-92CA-1433-4ED7D326B5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2" y="3782808"/>
            <a:ext cx="568828" cy="43359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4B2E131-64CA-9995-540C-73CC1378D2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49" y="3782808"/>
            <a:ext cx="568828" cy="4335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D103F1-D87F-DCDE-3726-9897B270CF3A}"/>
              </a:ext>
            </a:extLst>
          </p:cNvPr>
          <p:cNvSpPr txBox="1"/>
          <p:nvPr/>
        </p:nvSpPr>
        <p:spPr>
          <a:xfrm>
            <a:off x="5046261" y="2733645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Bob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B99285-38CA-E9BF-8A93-CE6FFF64B6DF}"/>
              </a:ext>
            </a:extLst>
          </p:cNvPr>
          <p:cNvSpPr txBox="1"/>
          <p:nvPr/>
        </p:nvSpPr>
        <p:spPr>
          <a:xfrm>
            <a:off x="1090294" y="2724090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Alice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D4860-0834-2309-65D6-99D03E4E1998}"/>
              </a:ext>
            </a:extLst>
          </p:cNvPr>
          <p:cNvSpPr txBox="1"/>
          <p:nvPr/>
        </p:nvSpPr>
        <p:spPr>
          <a:xfrm>
            <a:off x="3134609" y="2383811"/>
            <a:ext cx="5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3" grpId="0"/>
      <p:bldP spid="20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83FE82E-42D6-5509-740C-0F1E547F9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8682" y="1699526"/>
            <a:ext cx="675185" cy="843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539C8630-E0A8-B700-780C-30F9D40B95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3552" y="1638299"/>
                <a:ext cx="10877187" cy="4854575"/>
              </a:xfrm>
            </p:spPr>
            <p:txBody>
              <a:bodyPr>
                <a:normAutofit/>
              </a:bodyPr>
              <a:lstStyle/>
              <a:p>
                <a:endParaRPr lang="fr-FR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sz="4000" dirty="0"/>
              </a:p>
              <a:p>
                <a:r>
                  <a:rPr lang="en-US" b="1" dirty="0"/>
                  <a:t>Correctness</a:t>
                </a:r>
                <a:r>
                  <a:rPr lang="en-US" dirty="0"/>
                  <a:t>: Bob accepts messages authenticated by Alice</a:t>
                </a:r>
              </a:p>
              <a:p>
                <a:endParaRPr lang="en-US" sz="1200" dirty="0"/>
              </a:p>
              <a:p>
                <a:r>
                  <a:rPr lang="en-US" b="1" dirty="0"/>
                  <a:t>Unforgeability</a:t>
                </a:r>
                <a:r>
                  <a:rPr lang="en-US" dirty="0"/>
                  <a:t>: </a:t>
                </a:r>
                <a:r>
                  <a:rPr lang="en-US" i="1" dirty="0"/>
                  <a:t>Active </a:t>
                </a:r>
                <a:r>
                  <a:rPr lang="en-US" dirty="0"/>
                  <a:t>Eve cannot make Bob accept fake authentications</a:t>
                </a:r>
              </a:p>
              <a:p>
                <a:pPr lvl="1"/>
                <a:r>
                  <a:rPr lang="fr-FR" b="1" dirty="0"/>
                  <a:t>Streaming </a:t>
                </a:r>
                <a:r>
                  <a:rPr lang="fr-FR" b="1" dirty="0" err="1"/>
                  <a:t>channel</a:t>
                </a:r>
                <a:r>
                  <a:rPr lang="fr-FR" b="1" dirty="0"/>
                  <a:t> </a:t>
                </a:r>
                <a:r>
                  <a:rPr lang="fr-FR" b="1" dirty="0" err="1"/>
                  <a:t>with</a:t>
                </a:r>
                <a:r>
                  <a:rPr lang="fr-FR" b="1" dirty="0"/>
                  <a:t> Alice </a:t>
                </a:r>
                <a:r>
                  <a:rPr lang="fr-FR" dirty="0"/>
                  <a:t>to </a:t>
                </a:r>
                <a:r>
                  <a:rPr lang="fr-FR" dirty="0" err="1"/>
                  <a:t>receive</a:t>
                </a:r>
                <a:r>
                  <a:rPr lang="fr-FR" dirty="0"/>
                  <a:t> </a:t>
                </a:r>
                <a:r>
                  <a:rPr lang="fr-FR" dirty="0" err="1"/>
                  <a:t>authentication</a:t>
                </a:r>
                <a:r>
                  <a:rPr lang="fr-FR" dirty="0"/>
                  <a:t> of </a:t>
                </a:r>
                <a:r>
                  <a:rPr lang="fr-FR" dirty="0" err="1"/>
                  <a:t>her</a:t>
                </a:r>
                <a:r>
                  <a:rPr lang="fr-FR" dirty="0"/>
                  <a:t> </a:t>
                </a:r>
                <a:r>
                  <a:rPr lang="fr-FR" dirty="0" err="1"/>
                  <a:t>choice</a:t>
                </a:r>
                <a:endParaRPr lang="fr-FR" dirty="0"/>
              </a:p>
              <a:p>
                <a:pPr lvl="1"/>
                <a:r>
                  <a:rPr lang="en-US" b="1" dirty="0"/>
                  <a:t>Streaming channel with Bob </a:t>
                </a:r>
                <a:r>
                  <a:rPr lang="en-US" dirty="0"/>
                  <a:t>to check whether authentications are accepted</a:t>
                </a:r>
              </a:p>
              <a:p>
                <a:pPr lvl="1"/>
                <a:r>
                  <a:rPr lang="en-US" dirty="0"/>
                  <a:t>Can </a:t>
                </a:r>
                <a:r>
                  <a:rPr lang="en-US" b="1" dirty="0"/>
                  <a:t>modify authentications on the fly </a:t>
                </a:r>
                <a:r>
                  <a:rPr lang="en-US" dirty="0"/>
                  <a:t>(in a streaming manner, using memory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539C8630-E0A8-B700-780C-30F9D40B95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3552" y="1638299"/>
                <a:ext cx="10877187" cy="4854575"/>
              </a:xfrm>
              <a:blipFill>
                <a:blip r:embed="rId3"/>
                <a:stretch>
                  <a:fillRect l="-1009" r="-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8C44D2AF-75F7-B133-8DF0-01203B66B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29" y="1705401"/>
            <a:ext cx="675186" cy="84398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8AB4CF1-7CBE-9D6C-6CA3-B99FE29B5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83" y="1673509"/>
            <a:ext cx="448008" cy="448008"/>
          </a:xfrm>
          <a:prstGeom prst="rect">
            <a:avLst/>
          </a:prstGeom>
        </p:spPr>
      </p:pic>
      <p:pic>
        <p:nvPicPr>
          <p:cNvPr id="10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98844E82-D534-D5CC-7B7C-61BDDEF61C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2950"/>
            <a:ext cx="1193800" cy="119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D321BC-CA16-0311-F6E6-DB2639467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527" y="2012950"/>
            <a:ext cx="1193800" cy="11938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4D349-61A9-E4E9-7B13-06C6941282D6}"/>
              </a:ext>
            </a:extLst>
          </p:cNvPr>
          <p:cNvCxnSpPr>
            <a:cxnSpLocks/>
          </p:cNvCxnSpPr>
          <p:nvPr/>
        </p:nvCxnSpPr>
        <p:spPr>
          <a:xfrm>
            <a:off x="5124450" y="2609850"/>
            <a:ext cx="153352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301D1-0212-672C-F6C1-E334D9F44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50" y="2012950"/>
            <a:ext cx="1193800" cy="11938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010446F-D29F-52D2-F597-7B6030A3CB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73" y="2012950"/>
            <a:ext cx="1193801" cy="119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/>
              <p:nvPr/>
            </p:nvSpPr>
            <p:spPr>
              <a:xfrm>
                <a:off x="1253159" y="3157021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59" y="3157021"/>
                <a:ext cx="363881" cy="369332"/>
              </a:xfrm>
              <a:prstGeom prst="rect">
                <a:avLst/>
              </a:prstGeom>
              <a:blipFill>
                <a:blip r:embed="rId10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/>
              <p:nvPr/>
            </p:nvSpPr>
            <p:spPr>
              <a:xfrm>
                <a:off x="7237486" y="3151703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486" y="3151703"/>
                <a:ext cx="363881" cy="369332"/>
              </a:xfrm>
              <a:prstGeom prst="rect">
                <a:avLst/>
              </a:prstGeom>
              <a:blipFill>
                <a:blip r:embed="rId11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/>
              <p:nvPr/>
            </p:nvSpPr>
            <p:spPr>
              <a:xfrm>
                <a:off x="4116244" y="1275189"/>
                <a:ext cx="618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244" y="1275189"/>
                <a:ext cx="618438" cy="830997"/>
              </a:xfrm>
              <a:prstGeom prst="rect">
                <a:avLst/>
              </a:prstGeom>
              <a:blipFill>
                <a:blip r:embed="rId12"/>
                <a:stretch>
                  <a:fillRect l="-14706" t="-5839"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/>
              <p:nvPr/>
            </p:nvSpPr>
            <p:spPr>
              <a:xfrm>
                <a:off x="8016327" y="1821268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327" y="1821268"/>
                <a:ext cx="675185" cy="830997"/>
              </a:xfrm>
              <a:prstGeom prst="rect">
                <a:avLst/>
              </a:prstGeom>
              <a:blipFill>
                <a:blip r:embed="rId13"/>
                <a:stretch>
                  <a:fillRect l="-12613" t="-5882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/>
              <p:nvPr/>
            </p:nvSpPr>
            <p:spPr>
              <a:xfrm>
                <a:off x="96158" y="1821268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" y="1821268"/>
                <a:ext cx="787395" cy="830997"/>
              </a:xfrm>
              <a:prstGeom prst="rect">
                <a:avLst/>
              </a:prstGeom>
              <a:blipFill>
                <a:blip r:embed="rId14"/>
                <a:stretch>
                  <a:fillRect l="-11628" t="-5882" r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F0C9BD-0BA8-F806-CDEB-739FB59C3225}"/>
              </a:ext>
            </a:extLst>
          </p:cNvPr>
          <p:cNvCxnSpPr>
            <a:cxnSpLocks/>
          </p:cNvCxnSpPr>
          <p:nvPr/>
        </p:nvCxnSpPr>
        <p:spPr>
          <a:xfrm>
            <a:off x="2295525" y="2609850"/>
            <a:ext cx="153352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ECD22FB-DD35-CE35-7A0C-37A95CE045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90" y="3149756"/>
            <a:ext cx="568828" cy="433592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13FDCCB8-9B18-3F96-2A2E-E69DB8E05A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77" y="3149756"/>
            <a:ext cx="568828" cy="43359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4C15195F-6CC1-3461-D831-134CE417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fr-FR" sz="4200" dirty="0" err="1"/>
              <a:t>Symmetric</a:t>
            </a:r>
            <a:r>
              <a:rPr lang="fr-FR" sz="4200" dirty="0"/>
              <a:t>-Key </a:t>
            </a:r>
            <a:r>
              <a:rPr lang="fr-FR" sz="4200" dirty="0" err="1"/>
              <a:t>Authentication</a:t>
            </a:r>
            <a:r>
              <a:rPr lang="fr-FR" sz="4200" dirty="0"/>
              <a:t> (</a:t>
            </a:r>
            <a:r>
              <a:rPr lang="fr-FR" sz="4200" dirty="0" err="1"/>
              <a:t>MACs</a:t>
            </a:r>
            <a:r>
              <a:rPr lang="fr-FR" sz="4200" dirty="0"/>
              <a:t>) in the BSM</a:t>
            </a:r>
            <a:endParaRPr lang="en-US" sz="4200" dirty="0"/>
          </a:p>
        </p:txBody>
      </p:sp>
      <p:sp>
        <p:nvSpPr>
          <p:cNvPr id="32" name="Arrow: Curved Left 31">
            <a:extLst>
              <a:ext uri="{FF2B5EF4-FFF2-40B4-BE49-F238E27FC236}">
                <a16:creationId xmlns:a16="http://schemas.microsoft.com/office/drawing/2014/main" id="{8ED40A8C-8511-2B8C-3440-6BE062AE67C1}"/>
              </a:ext>
            </a:extLst>
          </p:cNvPr>
          <p:cNvSpPr/>
          <p:nvPr/>
        </p:nvSpPr>
        <p:spPr>
          <a:xfrm rot="10800000">
            <a:off x="5517461" y="2935073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B596E428-09C7-449B-E04F-53E3F619E2CA}"/>
              </a:ext>
            </a:extLst>
          </p:cNvPr>
          <p:cNvSpPr/>
          <p:nvPr/>
        </p:nvSpPr>
        <p:spPr>
          <a:xfrm rot="10800000">
            <a:off x="2703729" y="2945388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8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3659 4.81481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1349 -3.7037E-7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58333E-6 7.40741E-7 L 0.15899 -0.00208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39C8630-E0A8-B700-780C-30F9D40B9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52" y="1638299"/>
            <a:ext cx="10877187" cy="5219701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fr-FR" b="1" dirty="0"/>
              <a:t>Main </a:t>
            </a:r>
            <a:r>
              <a:rPr lang="fr-FR" b="1" dirty="0" err="1"/>
              <a:t>idea</a:t>
            </a:r>
            <a:r>
              <a:rPr lang="fr-FR" dirty="0"/>
              <a:t>: </a:t>
            </a:r>
            <a:r>
              <a:rPr lang="fr-FR" dirty="0" err="1"/>
              <a:t>encrypt</a:t>
            </a:r>
            <a:r>
              <a:rPr lang="fr-FR" dirty="0"/>
              <a:t> tags of an information-</a:t>
            </a:r>
            <a:r>
              <a:rPr lang="fr-FR" dirty="0" err="1"/>
              <a:t>theoretic</a:t>
            </a:r>
            <a:r>
              <a:rPr lang="fr-FR" dirty="0"/>
              <a:t> one-time MAC</a:t>
            </a:r>
          </a:p>
          <a:p>
            <a:pPr lvl="1"/>
            <a:r>
              <a:rPr lang="fr-FR" dirty="0" err="1"/>
              <a:t>Symmetric</a:t>
            </a:r>
            <a:r>
              <a:rPr lang="fr-FR" dirty="0"/>
              <a:t>-key </a:t>
            </a:r>
            <a:r>
              <a:rPr lang="fr-FR" dirty="0" err="1"/>
              <a:t>encryption</a:t>
            </a:r>
            <a:r>
              <a:rPr lang="fr-FR" dirty="0"/>
              <a:t> in the BSM</a:t>
            </a:r>
          </a:p>
          <a:p>
            <a:r>
              <a:rPr lang="fr-FR" dirty="0"/>
              <a:t>Intuition for </a:t>
            </a:r>
            <a:r>
              <a:rPr lang="fr-FR" dirty="0" err="1"/>
              <a:t>security</a:t>
            </a:r>
            <a:r>
              <a:rPr lang="fr-FR" dirty="0"/>
              <a:t>: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F1956-0EE4-B645-81DD-28B9545F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Constructing</a:t>
            </a:r>
            <a:r>
              <a:rPr lang="fr-FR" dirty="0"/>
              <a:t> </a:t>
            </a:r>
            <a:r>
              <a:rPr lang="fr-FR" dirty="0" err="1"/>
              <a:t>MACs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Long Tags </a:t>
            </a:r>
            <a:endParaRPr lang="en-US" dirty="0"/>
          </a:p>
        </p:txBody>
      </p:sp>
      <p:pic>
        <p:nvPicPr>
          <p:cNvPr id="10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98844E82-D534-D5CC-7B7C-61BDDEF61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2950"/>
            <a:ext cx="1193800" cy="119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D321BC-CA16-0311-F6E6-DB2639467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527" y="2012950"/>
            <a:ext cx="1193800" cy="11938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4D349-61A9-E4E9-7B13-06C6941282D6}"/>
              </a:ext>
            </a:extLst>
          </p:cNvPr>
          <p:cNvCxnSpPr>
            <a:cxnSpLocks/>
          </p:cNvCxnSpPr>
          <p:nvPr/>
        </p:nvCxnSpPr>
        <p:spPr>
          <a:xfrm>
            <a:off x="5124450" y="2609850"/>
            <a:ext cx="153352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301D1-0212-672C-F6C1-E334D9F44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50" y="2012950"/>
            <a:ext cx="1193800" cy="11938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010446F-D29F-52D2-F597-7B6030A3C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73" y="2012950"/>
            <a:ext cx="1193801" cy="119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/>
              <p:nvPr/>
            </p:nvSpPr>
            <p:spPr>
              <a:xfrm>
                <a:off x="1253159" y="3157021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59" y="3157021"/>
                <a:ext cx="363881" cy="369332"/>
              </a:xfrm>
              <a:prstGeom prst="rect">
                <a:avLst/>
              </a:prstGeom>
              <a:blipFill>
                <a:blip r:embed="rId7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/>
              <p:nvPr/>
            </p:nvSpPr>
            <p:spPr>
              <a:xfrm>
                <a:off x="7237486" y="3151703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486" y="3151703"/>
                <a:ext cx="363881" cy="369332"/>
              </a:xfrm>
              <a:prstGeom prst="rect">
                <a:avLst/>
              </a:prstGeom>
              <a:blipFill>
                <a:blip r:embed="rId8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/>
              <p:nvPr/>
            </p:nvSpPr>
            <p:spPr>
              <a:xfrm>
                <a:off x="4116244" y="1275189"/>
                <a:ext cx="618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244" y="1275189"/>
                <a:ext cx="618438" cy="830997"/>
              </a:xfrm>
              <a:prstGeom prst="rect">
                <a:avLst/>
              </a:prstGeom>
              <a:blipFill>
                <a:blip r:embed="rId9"/>
                <a:stretch>
                  <a:fillRect l="-14706" t="-5839"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/>
              <p:nvPr/>
            </p:nvSpPr>
            <p:spPr>
              <a:xfrm>
                <a:off x="8016327" y="1821268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327" y="1821268"/>
                <a:ext cx="675185" cy="830997"/>
              </a:xfrm>
              <a:prstGeom prst="rect">
                <a:avLst/>
              </a:prstGeom>
              <a:blipFill>
                <a:blip r:embed="rId10"/>
                <a:stretch>
                  <a:fillRect l="-12613" t="-5882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/>
              <p:nvPr/>
            </p:nvSpPr>
            <p:spPr>
              <a:xfrm>
                <a:off x="96158" y="1821268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" y="1821268"/>
                <a:ext cx="787395" cy="830997"/>
              </a:xfrm>
              <a:prstGeom prst="rect">
                <a:avLst/>
              </a:prstGeom>
              <a:blipFill>
                <a:blip r:embed="rId11"/>
                <a:stretch>
                  <a:fillRect l="-11628" t="-5882" r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C83FE82E-42D6-5509-740C-0F1E547F94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6094" y="1705401"/>
            <a:ext cx="675185" cy="843981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F0C9BD-0BA8-F806-CDEB-739FB59C3225}"/>
              </a:ext>
            </a:extLst>
          </p:cNvPr>
          <p:cNvCxnSpPr>
            <a:cxnSpLocks/>
          </p:cNvCxnSpPr>
          <p:nvPr/>
        </p:nvCxnSpPr>
        <p:spPr>
          <a:xfrm>
            <a:off x="2295525" y="2609850"/>
            <a:ext cx="153352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C44D2AF-75F7-B133-8DF0-01203B66BE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69" y="1705401"/>
            <a:ext cx="675186" cy="84398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8AB4CF1-7CBE-9D6C-6CA3-B99FE29B5E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23" y="1673509"/>
            <a:ext cx="448008" cy="448008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ECD22FB-DD35-CE35-7A0C-37A95CE045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90" y="3149756"/>
            <a:ext cx="568828" cy="433592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13FDCCB8-9B18-3F96-2A2E-E69DB8E05A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77" y="3149756"/>
            <a:ext cx="568828" cy="433592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4698CB60-7148-B36E-73F1-72E98037C7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13" y="1990768"/>
            <a:ext cx="666168" cy="573328"/>
          </a:xfrm>
          <a:prstGeom prst="rect">
            <a:avLst/>
          </a:prstGeom>
        </p:spPr>
      </p:pic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4750E957-A42C-B87D-A92F-17B9DABBA4BA}"/>
              </a:ext>
            </a:extLst>
          </p:cNvPr>
          <p:cNvSpPr/>
          <p:nvPr/>
        </p:nvSpPr>
        <p:spPr>
          <a:xfrm rot="10800000">
            <a:off x="5517461" y="2935073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Arrow: Curved Left 34">
            <a:extLst>
              <a:ext uri="{FF2B5EF4-FFF2-40B4-BE49-F238E27FC236}">
                <a16:creationId xmlns:a16="http://schemas.microsoft.com/office/drawing/2014/main" id="{C9D5BC74-707C-5DF5-9170-E5B22C19A1E6}"/>
              </a:ext>
            </a:extLst>
          </p:cNvPr>
          <p:cNvSpPr/>
          <p:nvPr/>
        </p:nvSpPr>
        <p:spPr>
          <a:xfrm rot="10800000">
            <a:off x="2703729" y="2945388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39C8630-E0A8-B700-780C-30F9D40B9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52" y="1638299"/>
            <a:ext cx="10877187" cy="5219701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fr-FR" b="1" dirty="0"/>
              <a:t>Main </a:t>
            </a:r>
            <a:r>
              <a:rPr lang="fr-FR" b="1" dirty="0" err="1"/>
              <a:t>idea</a:t>
            </a:r>
            <a:r>
              <a:rPr lang="fr-FR" dirty="0"/>
              <a:t>: </a:t>
            </a:r>
            <a:r>
              <a:rPr lang="fr-FR" dirty="0" err="1"/>
              <a:t>encrypt</a:t>
            </a:r>
            <a:r>
              <a:rPr lang="fr-FR" dirty="0"/>
              <a:t> tags of an information-</a:t>
            </a:r>
            <a:r>
              <a:rPr lang="fr-FR" dirty="0" err="1"/>
              <a:t>theoretic</a:t>
            </a:r>
            <a:r>
              <a:rPr lang="fr-FR" dirty="0"/>
              <a:t> one-time MAC</a:t>
            </a:r>
          </a:p>
          <a:p>
            <a:pPr lvl="1"/>
            <a:r>
              <a:rPr lang="fr-FR" dirty="0" err="1"/>
              <a:t>Symmetric</a:t>
            </a:r>
            <a:r>
              <a:rPr lang="fr-FR" dirty="0"/>
              <a:t>-key </a:t>
            </a:r>
            <a:r>
              <a:rPr lang="fr-FR" dirty="0" err="1"/>
              <a:t>encryption</a:t>
            </a:r>
            <a:r>
              <a:rPr lang="fr-FR" dirty="0"/>
              <a:t> in the BSM</a:t>
            </a:r>
          </a:p>
          <a:p>
            <a:r>
              <a:rPr lang="fr-FR" dirty="0"/>
              <a:t>Intuition for </a:t>
            </a:r>
            <a:r>
              <a:rPr lang="fr-FR" dirty="0" err="1"/>
              <a:t>security</a:t>
            </a:r>
            <a:r>
              <a:rPr lang="fr-FR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If Eve </a:t>
            </a:r>
            <a:r>
              <a:rPr lang="fr-FR" dirty="0" err="1"/>
              <a:t>passively</a:t>
            </a:r>
            <a:r>
              <a:rPr lang="fr-FR" dirty="0"/>
              <a:t> observes </a:t>
            </a:r>
            <a:r>
              <a:rPr lang="fr-FR" dirty="0" err="1"/>
              <a:t>authentications</a:t>
            </a:r>
            <a:r>
              <a:rPr lang="fr-FR" dirty="0"/>
              <a:t>, </a:t>
            </a:r>
            <a:r>
              <a:rPr lang="fr-FR" dirty="0" err="1"/>
              <a:t>security</a:t>
            </a:r>
            <a:r>
              <a:rPr lang="fr-FR" dirty="0"/>
              <a:t> of          </a:t>
            </a:r>
            <a:r>
              <a:rPr lang="fr-FR" dirty="0" err="1"/>
              <a:t>applies</a:t>
            </a:r>
            <a:endParaRPr lang="fr-FR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F1956-0EE4-B645-81DD-28B9545F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Constructing</a:t>
            </a:r>
            <a:r>
              <a:rPr lang="fr-FR" dirty="0"/>
              <a:t> </a:t>
            </a:r>
            <a:r>
              <a:rPr lang="fr-FR" dirty="0" err="1"/>
              <a:t>MACs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Long Tags </a:t>
            </a:r>
            <a:endParaRPr lang="en-US" dirty="0"/>
          </a:p>
        </p:txBody>
      </p:sp>
      <p:pic>
        <p:nvPicPr>
          <p:cNvPr id="10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98844E82-D534-D5CC-7B7C-61BDDEF61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2950"/>
            <a:ext cx="1193800" cy="119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D321BC-CA16-0311-F6E6-DB2639467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527" y="2012950"/>
            <a:ext cx="1193800" cy="11938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4D349-61A9-E4E9-7B13-06C6941282D6}"/>
              </a:ext>
            </a:extLst>
          </p:cNvPr>
          <p:cNvCxnSpPr>
            <a:cxnSpLocks/>
          </p:cNvCxnSpPr>
          <p:nvPr/>
        </p:nvCxnSpPr>
        <p:spPr>
          <a:xfrm>
            <a:off x="5124450" y="2609850"/>
            <a:ext cx="153352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301D1-0212-672C-F6C1-E334D9F44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50" y="2012950"/>
            <a:ext cx="1193800" cy="11938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010446F-D29F-52D2-F597-7B6030A3C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73" y="2012950"/>
            <a:ext cx="1193801" cy="119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/>
              <p:nvPr/>
            </p:nvSpPr>
            <p:spPr>
              <a:xfrm>
                <a:off x="1253159" y="3157021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59" y="3157021"/>
                <a:ext cx="363881" cy="369332"/>
              </a:xfrm>
              <a:prstGeom prst="rect">
                <a:avLst/>
              </a:prstGeom>
              <a:blipFill>
                <a:blip r:embed="rId7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/>
              <p:nvPr/>
            </p:nvSpPr>
            <p:spPr>
              <a:xfrm>
                <a:off x="7237486" y="3151703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486" y="3151703"/>
                <a:ext cx="363881" cy="369332"/>
              </a:xfrm>
              <a:prstGeom prst="rect">
                <a:avLst/>
              </a:prstGeom>
              <a:blipFill>
                <a:blip r:embed="rId8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/>
              <p:nvPr/>
            </p:nvSpPr>
            <p:spPr>
              <a:xfrm>
                <a:off x="4116244" y="1275189"/>
                <a:ext cx="618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244" y="1275189"/>
                <a:ext cx="618438" cy="830997"/>
              </a:xfrm>
              <a:prstGeom prst="rect">
                <a:avLst/>
              </a:prstGeom>
              <a:blipFill>
                <a:blip r:embed="rId9"/>
                <a:stretch>
                  <a:fillRect l="-14706" t="-5839"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/>
              <p:nvPr/>
            </p:nvSpPr>
            <p:spPr>
              <a:xfrm>
                <a:off x="8016327" y="1821268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327" y="1821268"/>
                <a:ext cx="675185" cy="830997"/>
              </a:xfrm>
              <a:prstGeom prst="rect">
                <a:avLst/>
              </a:prstGeom>
              <a:blipFill>
                <a:blip r:embed="rId10"/>
                <a:stretch>
                  <a:fillRect l="-12613" t="-5882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/>
              <p:nvPr/>
            </p:nvSpPr>
            <p:spPr>
              <a:xfrm>
                <a:off x="96158" y="1821268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" y="1821268"/>
                <a:ext cx="787395" cy="830997"/>
              </a:xfrm>
              <a:prstGeom prst="rect">
                <a:avLst/>
              </a:prstGeom>
              <a:blipFill>
                <a:blip r:embed="rId11"/>
                <a:stretch>
                  <a:fillRect l="-11628" t="-5882" r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C83FE82E-42D6-5509-740C-0F1E547F94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6094" y="1705401"/>
            <a:ext cx="675185" cy="843981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F0C9BD-0BA8-F806-CDEB-739FB59C3225}"/>
              </a:ext>
            </a:extLst>
          </p:cNvPr>
          <p:cNvCxnSpPr>
            <a:cxnSpLocks/>
          </p:cNvCxnSpPr>
          <p:nvPr/>
        </p:nvCxnSpPr>
        <p:spPr>
          <a:xfrm>
            <a:off x="2295525" y="2609850"/>
            <a:ext cx="153352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C44D2AF-75F7-B133-8DF0-01203B66BE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69" y="1705401"/>
            <a:ext cx="675186" cy="84398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8AB4CF1-7CBE-9D6C-6CA3-B99FE29B5E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23" y="1673509"/>
            <a:ext cx="448008" cy="448008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ECD22FB-DD35-CE35-7A0C-37A95CE045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90" y="3149756"/>
            <a:ext cx="568828" cy="433592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13FDCCB8-9B18-3F96-2A2E-E69DB8E05A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77" y="3149756"/>
            <a:ext cx="568828" cy="433592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4698CB60-7148-B36E-73F1-72E98037C7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13" y="1990768"/>
            <a:ext cx="666168" cy="573328"/>
          </a:xfrm>
          <a:prstGeom prst="rect">
            <a:avLst/>
          </a:prstGeom>
        </p:spPr>
      </p:pic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4750E957-A42C-B87D-A92F-17B9DABBA4BA}"/>
              </a:ext>
            </a:extLst>
          </p:cNvPr>
          <p:cNvSpPr/>
          <p:nvPr/>
        </p:nvSpPr>
        <p:spPr>
          <a:xfrm rot="10800000">
            <a:off x="5517461" y="2935073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Arrow: Curved Left 34">
            <a:extLst>
              <a:ext uri="{FF2B5EF4-FFF2-40B4-BE49-F238E27FC236}">
                <a16:creationId xmlns:a16="http://schemas.microsoft.com/office/drawing/2014/main" id="{C9D5BC74-707C-5DF5-9170-E5B22C19A1E6}"/>
              </a:ext>
            </a:extLst>
          </p:cNvPr>
          <p:cNvSpPr/>
          <p:nvPr/>
        </p:nvSpPr>
        <p:spPr>
          <a:xfrm rot="10800000">
            <a:off x="2703729" y="2945388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74367F-B95F-AA2D-5556-4A46E413467D}"/>
              </a:ext>
            </a:extLst>
          </p:cNvPr>
          <p:cNvSpPr/>
          <p:nvPr/>
        </p:nvSpPr>
        <p:spPr>
          <a:xfrm>
            <a:off x="5055787" y="1412240"/>
            <a:ext cx="1664860" cy="223901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picture containing icon&#10;&#10;Description automatically generated">
            <a:extLst>
              <a:ext uri="{FF2B5EF4-FFF2-40B4-BE49-F238E27FC236}">
                <a16:creationId xmlns:a16="http://schemas.microsoft.com/office/drawing/2014/main" id="{CDB33E41-1EF7-8168-79D4-91C386F093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8" y="4933037"/>
            <a:ext cx="666168" cy="5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42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39C8630-E0A8-B700-780C-30F9D40B9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52" y="1638299"/>
            <a:ext cx="10877187" cy="5219701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fr-FR" b="1" dirty="0"/>
              <a:t>Main </a:t>
            </a:r>
            <a:r>
              <a:rPr lang="fr-FR" b="1" dirty="0" err="1"/>
              <a:t>idea</a:t>
            </a:r>
            <a:r>
              <a:rPr lang="fr-FR" dirty="0"/>
              <a:t>: </a:t>
            </a:r>
            <a:r>
              <a:rPr lang="fr-FR" dirty="0" err="1"/>
              <a:t>encrypt</a:t>
            </a:r>
            <a:r>
              <a:rPr lang="fr-FR" dirty="0"/>
              <a:t> tags of an information-</a:t>
            </a:r>
            <a:r>
              <a:rPr lang="fr-FR" dirty="0" err="1"/>
              <a:t>theoretic</a:t>
            </a:r>
            <a:r>
              <a:rPr lang="fr-FR" dirty="0"/>
              <a:t> one-time MAC</a:t>
            </a:r>
          </a:p>
          <a:p>
            <a:pPr lvl="1"/>
            <a:r>
              <a:rPr lang="fr-FR" dirty="0" err="1"/>
              <a:t>Symmetric</a:t>
            </a:r>
            <a:r>
              <a:rPr lang="fr-FR" dirty="0"/>
              <a:t>-key </a:t>
            </a:r>
            <a:r>
              <a:rPr lang="fr-FR" dirty="0" err="1"/>
              <a:t>encryption</a:t>
            </a:r>
            <a:r>
              <a:rPr lang="fr-FR" dirty="0"/>
              <a:t> in the BSM</a:t>
            </a:r>
          </a:p>
          <a:p>
            <a:r>
              <a:rPr lang="fr-FR" dirty="0"/>
              <a:t>Intuition for </a:t>
            </a:r>
            <a:r>
              <a:rPr lang="fr-FR" dirty="0" err="1"/>
              <a:t>security</a:t>
            </a:r>
            <a:r>
              <a:rPr lang="fr-FR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If Eve </a:t>
            </a:r>
            <a:r>
              <a:rPr lang="fr-FR" dirty="0" err="1"/>
              <a:t>passively</a:t>
            </a:r>
            <a:r>
              <a:rPr lang="fr-FR" dirty="0"/>
              <a:t> observes </a:t>
            </a:r>
            <a:r>
              <a:rPr lang="fr-FR" dirty="0" err="1"/>
              <a:t>authentications</a:t>
            </a:r>
            <a:r>
              <a:rPr lang="fr-FR" dirty="0"/>
              <a:t>, </a:t>
            </a:r>
            <a:r>
              <a:rPr lang="fr-FR" dirty="0" err="1"/>
              <a:t>security</a:t>
            </a:r>
            <a:r>
              <a:rPr lang="fr-FR" dirty="0"/>
              <a:t> of          </a:t>
            </a:r>
            <a:r>
              <a:rPr lang="fr-FR" dirty="0" err="1"/>
              <a:t>applies</a:t>
            </a:r>
            <a:endParaRPr lang="fr-FR" dirty="0"/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If Eve tries to </a:t>
            </a:r>
            <a:r>
              <a:rPr lang="fr-FR" dirty="0" err="1"/>
              <a:t>relay</a:t>
            </a:r>
            <a:r>
              <a:rPr lang="fr-FR" dirty="0"/>
              <a:t> </a:t>
            </a:r>
            <a:r>
              <a:rPr lang="fr-FR" i="1" dirty="0"/>
              <a:t>one </a:t>
            </a:r>
            <a:r>
              <a:rPr lang="fr-FR" dirty="0" err="1"/>
              <a:t>authentication</a:t>
            </a:r>
            <a:r>
              <a:rPr lang="fr-FR" dirty="0"/>
              <a:t> to Bob, </a:t>
            </a:r>
            <a:r>
              <a:rPr lang="fr-FR" b="1" dirty="0"/>
              <a:t>one-time</a:t>
            </a:r>
            <a:r>
              <a:rPr lang="fr-FR" dirty="0"/>
              <a:t> MAC </a:t>
            </a:r>
            <a:r>
              <a:rPr lang="fr-FR" dirty="0" err="1"/>
              <a:t>security</a:t>
            </a:r>
            <a:r>
              <a:rPr lang="fr-FR" dirty="0"/>
              <a:t> </a:t>
            </a:r>
            <a:r>
              <a:rPr lang="fr-FR" dirty="0" err="1"/>
              <a:t>applies</a:t>
            </a:r>
            <a:r>
              <a:rPr lang="fr-FR" dirty="0"/>
              <a:t>…</a:t>
            </a:r>
          </a:p>
          <a:p>
            <a:pPr lvl="2"/>
            <a:r>
              <a:rPr lang="fr-FR" dirty="0"/>
              <a:t>Can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hurt</a:t>
            </a:r>
            <a:r>
              <a:rPr lang="fr-FR" dirty="0"/>
              <a:t> </a:t>
            </a:r>
            <a:r>
              <a:rPr lang="fr-FR" dirty="0" err="1"/>
              <a:t>security</a:t>
            </a:r>
            <a:r>
              <a:rPr lang="fr-FR" dirty="0"/>
              <a:t> of       … MAC </a:t>
            </a:r>
            <a:r>
              <a:rPr lang="fr-FR" dirty="0" err="1"/>
              <a:t>needs</a:t>
            </a:r>
            <a:r>
              <a:rPr lang="fr-FR" dirty="0"/>
              <a:t> to </a:t>
            </a:r>
            <a:r>
              <a:rPr lang="fr-FR" dirty="0" err="1"/>
              <a:t>authenticate</a:t>
            </a:r>
            <a:r>
              <a:rPr lang="fr-FR" dirty="0"/>
              <a:t> the </a:t>
            </a:r>
            <a:r>
              <a:rPr lang="fr-FR" dirty="0" err="1"/>
              <a:t>encryption</a:t>
            </a:r>
            <a:r>
              <a:rPr lang="fr-FR" dirty="0"/>
              <a:t> </a:t>
            </a:r>
            <a:r>
              <a:rPr lang="fr-FR" dirty="0" err="1"/>
              <a:t>too</a:t>
            </a:r>
            <a:endParaRPr lang="fr-FR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F1956-0EE4-B645-81DD-28B9545F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Constructing</a:t>
            </a:r>
            <a:r>
              <a:rPr lang="fr-FR" dirty="0"/>
              <a:t> </a:t>
            </a:r>
            <a:r>
              <a:rPr lang="fr-FR" dirty="0" err="1"/>
              <a:t>MACs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Long Tags </a:t>
            </a:r>
            <a:endParaRPr lang="en-US" dirty="0"/>
          </a:p>
        </p:txBody>
      </p:sp>
      <p:pic>
        <p:nvPicPr>
          <p:cNvPr id="10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98844E82-D534-D5CC-7B7C-61BDDEF61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2950"/>
            <a:ext cx="1193800" cy="119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D321BC-CA16-0311-F6E6-DB2639467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527" y="2012950"/>
            <a:ext cx="1193800" cy="11938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4D349-61A9-E4E9-7B13-06C6941282D6}"/>
              </a:ext>
            </a:extLst>
          </p:cNvPr>
          <p:cNvCxnSpPr>
            <a:cxnSpLocks/>
          </p:cNvCxnSpPr>
          <p:nvPr/>
        </p:nvCxnSpPr>
        <p:spPr>
          <a:xfrm>
            <a:off x="5124450" y="2609850"/>
            <a:ext cx="153352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301D1-0212-672C-F6C1-E334D9F44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50" y="2012950"/>
            <a:ext cx="1193800" cy="11938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010446F-D29F-52D2-F597-7B6030A3C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73" y="2012950"/>
            <a:ext cx="1193801" cy="119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/>
              <p:nvPr/>
            </p:nvSpPr>
            <p:spPr>
              <a:xfrm>
                <a:off x="1253159" y="3157021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59" y="3157021"/>
                <a:ext cx="363881" cy="369332"/>
              </a:xfrm>
              <a:prstGeom prst="rect">
                <a:avLst/>
              </a:prstGeom>
              <a:blipFill>
                <a:blip r:embed="rId7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/>
              <p:nvPr/>
            </p:nvSpPr>
            <p:spPr>
              <a:xfrm>
                <a:off x="7237486" y="3151703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486" y="3151703"/>
                <a:ext cx="363881" cy="369332"/>
              </a:xfrm>
              <a:prstGeom prst="rect">
                <a:avLst/>
              </a:prstGeom>
              <a:blipFill>
                <a:blip r:embed="rId8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/>
              <p:nvPr/>
            </p:nvSpPr>
            <p:spPr>
              <a:xfrm>
                <a:off x="4116244" y="1275189"/>
                <a:ext cx="618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244" y="1275189"/>
                <a:ext cx="618438" cy="830997"/>
              </a:xfrm>
              <a:prstGeom prst="rect">
                <a:avLst/>
              </a:prstGeom>
              <a:blipFill>
                <a:blip r:embed="rId9"/>
                <a:stretch>
                  <a:fillRect l="-14706" t="-5839"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/>
              <p:nvPr/>
            </p:nvSpPr>
            <p:spPr>
              <a:xfrm>
                <a:off x="8016327" y="1821268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327" y="1821268"/>
                <a:ext cx="675185" cy="830997"/>
              </a:xfrm>
              <a:prstGeom prst="rect">
                <a:avLst/>
              </a:prstGeom>
              <a:blipFill>
                <a:blip r:embed="rId10"/>
                <a:stretch>
                  <a:fillRect l="-12613" t="-5882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/>
              <p:nvPr/>
            </p:nvSpPr>
            <p:spPr>
              <a:xfrm>
                <a:off x="96158" y="1821268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" y="1821268"/>
                <a:ext cx="787395" cy="830997"/>
              </a:xfrm>
              <a:prstGeom prst="rect">
                <a:avLst/>
              </a:prstGeom>
              <a:blipFill>
                <a:blip r:embed="rId11"/>
                <a:stretch>
                  <a:fillRect l="-11628" t="-5882" r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C83FE82E-42D6-5509-740C-0F1E547F94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6094" y="1705401"/>
            <a:ext cx="675185" cy="843981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F0C9BD-0BA8-F806-CDEB-739FB59C3225}"/>
              </a:ext>
            </a:extLst>
          </p:cNvPr>
          <p:cNvCxnSpPr>
            <a:cxnSpLocks/>
          </p:cNvCxnSpPr>
          <p:nvPr/>
        </p:nvCxnSpPr>
        <p:spPr>
          <a:xfrm>
            <a:off x="2295525" y="2609850"/>
            <a:ext cx="153352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C44D2AF-75F7-B133-8DF0-01203B66BE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69" y="1705401"/>
            <a:ext cx="675186" cy="84398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8AB4CF1-7CBE-9D6C-6CA3-B99FE29B5E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23" y="1673509"/>
            <a:ext cx="448008" cy="448008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ECD22FB-DD35-CE35-7A0C-37A95CE045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90" y="3149756"/>
            <a:ext cx="568828" cy="433592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13FDCCB8-9B18-3F96-2A2E-E69DB8E05A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77" y="3149756"/>
            <a:ext cx="568828" cy="433592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4698CB60-7148-B36E-73F1-72E98037C7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13" y="1990768"/>
            <a:ext cx="666168" cy="573328"/>
          </a:xfrm>
          <a:prstGeom prst="rect">
            <a:avLst/>
          </a:prstGeom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A119F16D-EE95-2EB4-2BDD-72D4CDBC2C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91" y="5784375"/>
            <a:ext cx="471996" cy="406217"/>
          </a:xfrm>
          <a:prstGeom prst="rect">
            <a:avLst/>
          </a:prstGeom>
        </p:spPr>
      </p:pic>
      <p:pic>
        <p:nvPicPr>
          <p:cNvPr id="32" name="Picture 31" descr="A picture containing icon&#10;&#10;Description automatically generated">
            <a:extLst>
              <a:ext uri="{FF2B5EF4-FFF2-40B4-BE49-F238E27FC236}">
                <a16:creationId xmlns:a16="http://schemas.microsoft.com/office/drawing/2014/main" id="{0C2E74D3-65F2-7A7B-9E8B-656D0F9A138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8" y="4933037"/>
            <a:ext cx="666168" cy="573328"/>
          </a:xfrm>
          <a:prstGeom prst="rect">
            <a:avLst/>
          </a:prstGeom>
        </p:spPr>
      </p:pic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4750E957-A42C-B87D-A92F-17B9DABBA4BA}"/>
              </a:ext>
            </a:extLst>
          </p:cNvPr>
          <p:cNvSpPr/>
          <p:nvPr/>
        </p:nvSpPr>
        <p:spPr>
          <a:xfrm rot="10800000">
            <a:off x="5517461" y="2935073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Arrow: Curved Left 34">
            <a:extLst>
              <a:ext uri="{FF2B5EF4-FFF2-40B4-BE49-F238E27FC236}">
                <a16:creationId xmlns:a16="http://schemas.microsoft.com/office/drawing/2014/main" id="{C9D5BC74-707C-5DF5-9170-E5B22C19A1E6}"/>
              </a:ext>
            </a:extLst>
          </p:cNvPr>
          <p:cNvSpPr/>
          <p:nvPr/>
        </p:nvSpPr>
        <p:spPr>
          <a:xfrm rot="10800000">
            <a:off x="2703729" y="2945388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EE63D5-CFFF-F0C2-7B6A-620BBFCCBDAB}"/>
              </a:ext>
            </a:extLst>
          </p:cNvPr>
          <p:cNvSpPr/>
          <p:nvPr/>
        </p:nvSpPr>
        <p:spPr>
          <a:xfrm>
            <a:off x="2372140" y="2771322"/>
            <a:ext cx="1295027" cy="94634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BD36FE-7BE9-1E6B-1B9F-2B740B8FE03D}"/>
              </a:ext>
            </a:extLst>
          </p:cNvPr>
          <p:cNvSpPr/>
          <p:nvPr/>
        </p:nvSpPr>
        <p:spPr>
          <a:xfrm>
            <a:off x="5013722" y="2794044"/>
            <a:ext cx="1295027" cy="94634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39C8630-E0A8-B700-780C-30F9D40B9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552" y="1638299"/>
            <a:ext cx="10877187" cy="5219701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fr-FR" b="1" dirty="0"/>
              <a:t>Main </a:t>
            </a:r>
            <a:r>
              <a:rPr lang="fr-FR" b="1" dirty="0" err="1"/>
              <a:t>idea</a:t>
            </a:r>
            <a:r>
              <a:rPr lang="fr-FR" dirty="0"/>
              <a:t>: </a:t>
            </a:r>
            <a:r>
              <a:rPr lang="fr-FR" dirty="0" err="1"/>
              <a:t>encrypt</a:t>
            </a:r>
            <a:r>
              <a:rPr lang="fr-FR" dirty="0"/>
              <a:t> tags of an information-</a:t>
            </a:r>
            <a:r>
              <a:rPr lang="fr-FR" dirty="0" err="1"/>
              <a:t>theoretic</a:t>
            </a:r>
            <a:r>
              <a:rPr lang="fr-FR" dirty="0"/>
              <a:t> one-time MAC</a:t>
            </a:r>
          </a:p>
          <a:p>
            <a:pPr lvl="1"/>
            <a:r>
              <a:rPr lang="fr-FR" dirty="0" err="1"/>
              <a:t>Symmetric</a:t>
            </a:r>
            <a:r>
              <a:rPr lang="fr-FR" dirty="0"/>
              <a:t>-key </a:t>
            </a:r>
            <a:r>
              <a:rPr lang="fr-FR" dirty="0" err="1"/>
              <a:t>encryption</a:t>
            </a:r>
            <a:r>
              <a:rPr lang="fr-FR" dirty="0"/>
              <a:t> in the BSM</a:t>
            </a:r>
          </a:p>
          <a:p>
            <a:r>
              <a:rPr lang="fr-FR" dirty="0"/>
              <a:t>Intuition for </a:t>
            </a:r>
            <a:r>
              <a:rPr lang="fr-FR" dirty="0" err="1"/>
              <a:t>security</a:t>
            </a:r>
            <a:r>
              <a:rPr lang="fr-FR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If Eve </a:t>
            </a:r>
            <a:r>
              <a:rPr lang="fr-FR" dirty="0" err="1"/>
              <a:t>passively</a:t>
            </a:r>
            <a:r>
              <a:rPr lang="fr-FR" dirty="0"/>
              <a:t> observes </a:t>
            </a:r>
            <a:r>
              <a:rPr lang="fr-FR" dirty="0" err="1"/>
              <a:t>authentications</a:t>
            </a:r>
            <a:r>
              <a:rPr lang="fr-FR" dirty="0"/>
              <a:t>, </a:t>
            </a:r>
            <a:r>
              <a:rPr lang="fr-FR" dirty="0" err="1"/>
              <a:t>security</a:t>
            </a:r>
            <a:r>
              <a:rPr lang="fr-FR" dirty="0"/>
              <a:t> of          </a:t>
            </a:r>
            <a:r>
              <a:rPr lang="fr-FR" dirty="0" err="1"/>
              <a:t>applies</a:t>
            </a:r>
            <a:endParaRPr lang="fr-FR" dirty="0"/>
          </a:p>
          <a:p>
            <a:pPr marL="914400" lvl="1" indent="-457200">
              <a:buFont typeface="+mj-lt"/>
              <a:buAutoNum type="arabicPeriod"/>
            </a:pPr>
            <a:r>
              <a:rPr lang="fr-FR" dirty="0"/>
              <a:t>If Eve tries to </a:t>
            </a:r>
            <a:r>
              <a:rPr lang="fr-FR" dirty="0" err="1"/>
              <a:t>relay</a:t>
            </a:r>
            <a:r>
              <a:rPr lang="fr-FR" dirty="0"/>
              <a:t> </a:t>
            </a:r>
            <a:r>
              <a:rPr lang="fr-FR" i="1" dirty="0"/>
              <a:t>one </a:t>
            </a:r>
            <a:r>
              <a:rPr lang="fr-FR" dirty="0" err="1"/>
              <a:t>authentication</a:t>
            </a:r>
            <a:r>
              <a:rPr lang="fr-FR" dirty="0"/>
              <a:t> to Bob, </a:t>
            </a:r>
            <a:r>
              <a:rPr lang="fr-FR" b="1" dirty="0"/>
              <a:t>one-time</a:t>
            </a:r>
            <a:r>
              <a:rPr lang="fr-FR" dirty="0"/>
              <a:t> MAC </a:t>
            </a:r>
            <a:r>
              <a:rPr lang="fr-FR" dirty="0" err="1"/>
              <a:t>security</a:t>
            </a:r>
            <a:r>
              <a:rPr lang="fr-FR" dirty="0"/>
              <a:t> </a:t>
            </a:r>
            <a:r>
              <a:rPr lang="fr-FR" dirty="0" err="1"/>
              <a:t>applies</a:t>
            </a:r>
            <a:r>
              <a:rPr lang="fr-FR" dirty="0"/>
              <a:t>…</a:t>
            </a:r>
          </a:p>
          <a:p>
            <a:pPr lvl="2"/>
            <a:r>
              <a:rPr lang="fr-FR" dirty="0"/>
              <a:t>Can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hurt</a:t>
            </a:r>
            <a:r>
              <a:rPr lang="fr-FR" dirty="0"/>
              <a:t> </a:t>
            </a:r>
            <a:r>
              <a:rPr lang="fr-FR" dirty="0" err="1"/>
              <a:t>security</a:t>
            </a:r>
            <a:r>
              <a:rPr lang="fr-FR" dirty="0"/>
              <a:t> of       … MAC </a:t>
            </a:r>
            <a:r>
              <a:rPr lang="fr-FR" dirty="0" err="1"/>
              <a:t>needs</a:t>
            </a:r>
            <a:r>
              <a:rPr lang="fr-FR" dirty="0"/>
              <a:t> to </a:t>
            </a:r>
            <a:r>
              <a:rPr lang="fr-FR" dirty="0" err="1"/>
              <a:t>authenticate</a:t>
            </a:r>
            <a:r>
              <a:rPr lang="fr-FR" dirty="0"/>
              <a:t> the </a:t>
            </a:r>
            <a:r>
              <a:rPr lang="fr-FR" dirty="0" err="1"/>
              <a:t>encryption</a:t>
            </a:r>
            <a:r>
              <a:rPr lang="fr-FR" dirty="0"/>
              <a:t> </a:t>
            </a:r>
            <a:r>
              <a:rPr lang="fr-FR" dirty="0" err="1"/>
              <a:t>too</a:t>
            </a:r>
            <a:endParaRPr lang="fr-FR" dirty="0"/>
          </a:p>
          <a:p>
            <a:r>
              <a:rPr lang="fr-FR" dirty="0"/>
              <a:t>In </a:t>
            </a:r>
            <a:r>
              <a:rPr lang="fr-FR" dirty="0" err="1"/>
              <a:t>general</a:t>
            </a:r>
            <a:r>
              <a:rPr lang="fr-FR" dirty="0"/>
              <a:t> Eve can </a:t>
            </a:r>
            <a:r>
              <a:rPr lang="fr-FR" dirty="0" err="1"/>
              <a:t>delay</a:t>
            </a:r>
            <a:r>
              <a:rPr lang="fr-FR" dirty="0"/>
              <a:t>/mix </a:t>
            </a:r>
            <a:r>
              <a:rPr lang="fr-FR" dirty="0" err="1"/>
              <a:t>her</a:t>
            </a:r>
            <a:r>
              <a:rPr lang="fr-FR" dirty="0"/>
              <a:t> input/output </a:t>
            </a:r>
            <a:r>
              <a:rPr lang="fr-FR" dirty="0" err="1"/>
              <a:t>streams</a:t>
            </a:r>
            <a:r>
              <a:rPr lang="fr-FR" dirty="0"/>
              <a:t>…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works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F1956-0EE4-B645-81DD-28B9545F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Constructing</a:t>
            </a:r>
            <a:r>
              <a:rPr lang="fr-FR" dirty="0"/>
              <a:t> </a:t>
            </a:r>
            <a:r>
              <a:rPr lang="fr-FR" dirty="0" err="1"/>
              <a:t>MACs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Long Tags </a:t>
            </a:r>
            <a:endParaRPr lang="en-US" dirty="0"/>
          </a:p>
        </p:txBody>
      </p:sp>
      <p:pic>
        <p:nvPicPr>
          <p:cNvPr id="10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98844E82-D534-D5CC-7B7C-61BDDEF61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2950"/>
            <a:ext cx="1193800" cy="119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D321BC-CA16-0311-F6E6-DB2639467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527" y="2012950"/>
            <a:ext cx="1193800" cy="11938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B4D349-61A9-E4E9-7B13-06C6941282D6}"/>
              </a:ext>
            </a:extLst>
          </p:cNvPr>
          <p:cNvCxnSpPr>
            <a:cxnSpLocks/>
          </p:cNvCxnSpPr>
          <p:nvPr/>
        </p:nvCxnSpPr>
        <p:spPr>
          <a:xfrm>
            <a:off x="5124450" y="2609850"/>
            <a:ext cx="153352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301D1-0212-672C-F6C1-E334D9F44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50" y="2012950"/>
            <a:ext cx="1193800" cy="11938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010446F-D29F-52D2-F597-7B6030A3C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73" y="2012950"/>
            <a:ext cx="1193801" cy="119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/>
              <p:nvPr/>
            </p:nvSpPr>
            <p:spPr>
              <a:xfrm>
                <a:off x="1253159" y="3157021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FA2B3-61FD-BBA7-63D9-4C532472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59" y="3157021"/>
                <a:ext cx="363881" cy="369332"/>
              </a:xfrm>
              <a:prstGeom prst="rect">
                <a:avLst/>
              </a:prstGeom>
              <a:blipFill>
                <a:blip r:embed="rId7"/>
                <a:stretch>
                  <a:fillRect l="-20339" r="-203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/>
              <p:nvPr/>
            </p:nvSpPr>
            <p:spPr>
              <a:xfrm>
                <a:off x="7237486" y="3151703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EC8AC7-0D60-1262-35D3-C7DDB63ED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486" y="3151703"/>
                <a:ext cx="363881" cy="369332"/>
              </a:xfrm>
              <a:prstGeom prst="rect">
                <a:avLst/>
              </a:prstGeom>
              <a:blipFill>
                <a:blip r:embed="rId8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/>
              <p:nvPr/>
            </p:nvSpPr>
            <p:spPr>
              <a:xfrm>
                <a:off x="4116244" y="1275189"/>
                <a:ext cx="618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4A183C-C02D-F8EF-D600-23E7D484B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244" y="1275189"/>
                <a:ext cx="618438" cy="830997"/>
              </a:xfrm>
              <a:prstGeom prst="rect">
                <a:avLst/>
              </a:prstGeom>
              <a:blipFill>
                <a:blip r:embed="rId9"/>
                <a:stretch>
                  <a:fillRect l="-14706" t="-5839"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/>
              <p:nvPr/>
            </p:nvSpPr>
            <p:spPr>
              <a:xfrm>
                <a:off x="8016327" y="1821268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27D549-C573-33AD-E85E-70529F49E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327" y="1821268"/>
                <a:ext cx="675185" cy="830997"/>
              </a:xfrm>
              <a:prstGeom prst="rect">
                <a:avLst/>
              </a:prstGeom>
              <a:blipFill>
                <a:blip r:embed="rId10"/>
                <a:stretch>
                  <a:fillRect l="-12613" t="-5882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/>
              <p:nvPr/>
            </p:nvSpPr>
            <p:spPr>
              <a:xfrm>
                <a:off x="96158" y="1821268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F9A8F0-1AD7-E510-63CD-E3F98DC3B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" y="1821268"/>
                <a:ext cx="787395" cy="830997"/>
              </a:xfrm>
              <a:prstGeom prst="rect">
                <a:avLst/>
              </a:prstGeom>
              <a:blipFill>
                <a:blip r:embed="rId11"/>
                <a:stretch>
                  <a:fillRect l="-11628" t="-5882" r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C83FE82E-42D6-5509-740C-0F1E547F94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6094" y="1705401"/>
            <a:ext cx="675185" cy="843981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F0C9BD-0BA8-F806-CDEB-739FB59C3225}"/>
              </a:ext>
            </a:extLst>
          </p:cNvPr>
          <p:cNvCxnSpPr>
            <a:cxnSpLocks/>
          </p:cNvCxnSpPr>
          <p:nvPr/>
        </p:nvCxnSpPr>
        <p:spPr>
          <a:xfrm>
            <a:off x="2295525" y="2609850"/>
            <a:ext cx="153352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C44D2AF-75F7-B133-8DF0-01203B66BE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69" y="1705401"/>
            <a:ext cx="675186" cy="843982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98AB4CF1-7CBE-9D6C-6CA3-B99FE29B5E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23" y="1673509"/>
            <a:ext cx="448008" cy="448008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ECD22FB-DD35-CE35-7A0C-37A95CE045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90" y="3149756"/>
            <a:ext cx="568828" cy="433592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13FDCCB8-9B18-3F96-2A2E-E69DB8E05A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77" y="3149756"/>
            <a:ext cx="568828" cy="433592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4698CB60-7148-B36E-73F1-72E98037C7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13" y="1990768"/>
            <a:ext cx="666168" cy="573328"/>
          </a:xfrm>
          <a:prstGeom prst="rect">
            <a:avLst/>
          </a:prstGeom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A119F16D-EE95-2EB4-2BDD-72D4CDBC2C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91" y="5784375"/>
            <a:ext cx="471996" cy="406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B7DC6E-FFF0-1A46-E41E-34F9DF588F99}"/>
                  </a:ext>
                </a:extLst>
              </p:cNvPr>
              <p:cNvSpPr txBox="1"/>
              <p:nvPr/>
            </p:nvSpPr>
            <p:spPr>
              <a:xfrm>
                <a:off x="9858540" y="2212433"/>
                <a:ext cx="1651734" cy="87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fr-FR" sz="2800" b="0" dirty="0"/>
              </a:p>
              <a:p>
                <a:pPr algn="ctr"/>
                <a:r>
                  <a:rPr lang="en-US" sz="2800" dirty="0"/>
                  <a:t>large tags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B7DC6E-FFF0-1A46-E41E-34F9DF588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540" y="2212433"/>
                <a:ext cx="1651734" cy="879664"/>
              </a:xfrm>
              <a:prstGeom prst="rect">
                <a:avLst/>
              </a:prstGeom>
              <a:blipFill>
                <a:blip r:embed="rId17"/>
                <a:stretch>
                  <a:fillRect l="-7380" r="-2214" b="-2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3283A8F-F365-A10E-BE83-EB3568606CE7}"/>
              </a:ext>
            </a:extLst>
          </p:cNvPr>
          <p:cNvSpPr/>
          <p:nvPr/>
        </p:nvSpPr>
        <p:spPr>
          <a:xfrm>
            <a:off x="9652000" y="2012950"/>
            <a:ext cx="2032000" cy="1325563"/>
          </a:xfrm>
          <a:prstGeom prst="rect">
            <a:avLst/>
          </a:prstGeom>
          <a:solidFill>
            <a:schemeClr val="bg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4750E957-A42C-B87D-A92F-17B9DABBA4BA}"/>
              </a:ext>
            </a:extLst>
          </p:cNvPr>
          <p:cNvSpPr/>
          <p:nvPr/>
        </p:nvSpPr>
        <p:spPr>
          <a:xfrm rot="10800000">
            <a:off x="5517461" y="2935073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Arrow: Curved Left 34">
            <a:extLst>
              <a:ext uri="{FF2B5EF4-FFF2-40B4-BE49-F238E27FC236}">
                <a16:creationId xmlns:a16="http://schemas.microsoft.com/office/drawing/2014/main" id="{C9D5BC74-707C-5DF5-9170-E5B22C19A1E6}"/>
              </a:ext>
            </a:extLst>
          </p:cNvPr>
          <p:cNvSpPr/>
          <p:nvPr/>
        </p:nvSpPr>
        <p:spPr>
          <a:xfrm rot="10800000">
            <a:off x="2703729" y="2945388"/>
            <a:ext cx="552450" cy="618847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" name="Picture 29" descr="A picture containing icon&#10;&#10;Description automatically generated">
            <a:extLst>
              <a:ext uri="{FF2B5EF4-FFF2-40B4-BE49-F238E27FC236}">
                <a16:creationId xmlns:a16="http://schemas.microsoft.com/office/drawing/2014/main" id="{A540C375-908C-818F-5918-6DA4A2EA24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8" y="4933037"/>
            <a:ext cx="666168" cy="5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9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A80C-4134-625F-14CD-C18F6D3C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094" cy="1325563"/>
          </a:xfrm>
        </p:spPr>
        <p:txBody>
          <a:bodyPr>
            <a:normAutofit/>
          </a:bodyPr>
          <a:lstStyle/>
          <a:p>
            <a:r>
              <a:rPr lang="fr-FR" dirty="0"/>
              <a:t>Our </a:t>
            </a:r>
            <a:r>
              <a:rPr lang="fr-FR" dirty="0" err="1"/>
              <a:t>Results</a:t>
            </a:r>
            <a:r>
              <a:rPr lang="fr-FR" dirty="0"/>
              <a:t>: </a:t>
            </a:r>
            <a:r>
              <a:rPr lang="fr-FR" dirty="0" err="1"/>
              <a:t>Authentication</a:t>
            </a:r>
            <a:r>
              <a:rPr lang="fr-FR" dirty="0"/>
              <a:t> in the BSM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E1419-08B4-29C7-E13D-51248C4FFF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fr-FR" sz="3200" b="1" dirty="0">
                    <a:solidFill>
                      <a:schemeClr val="bg1">
                        <a:lumMod val="75000"/>
                      </a:schemeClr>
                    </a:solidFill>
                  </a:rPr>
                  <a:t>Symmetric-key </a:t>
                </a:r>
                <a:r>
                  <a:rPr lang="fr-FR" sz="3200" b="1" dirty="0" err="1">
                    <a:solidFill>
                      <a:schemeClr val="bg1">
                        <a:lumMod val="75000"/>
                      </a:schemeClr>
                    </a:solidFill>
                  </a:rPr>
                  <a:t>authentication</a:t>
                </a:r>
                <a:r>
                  <a:rPr lang="fr-FR" sz="3200" b="1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fr-FR" sz="3200" b="1" dirty="0" err="1">
                    <a:solidFill>
                      <a:schemeClr val="bg1">
                        <a:lumMod val="75000"/>
                      </a:schemeClr>
                    </a:solidFill>
                  </a:rPr>
                  <a:t>with</a:t>
                </a:r>
                <a:r>
                  <a:rPr lang="fr-FR" sz="3200" b="1" dirty="0">
                    <a:solidFill>
                      <a:schemeClr val="bg1">
                        <a:lumMod val="75000"/>
                      </a:schemeClr>
                    </a:solidFill>
                  </a:rPr>
                  <a:t> long tags</a:t>
                </a:r>
              </a:p>
              <a:p>
                <a:pPr lvl="1"/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Tags are </a:t>
                </a:r>
                <a:r>
                  <a:rPr lang="fr-FR" dirty="0" err="1">
                    <a:solidFill>
                      <a:schemeClr val="bg1">
                        <a:lumMod val="75000"/>
                      </a:schemeClr>
                    </a:solidFill>
                  </a:rPr>
                  <a:t>larger</a:t>
                </a:r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fr-FR" dirty="0" err="1">
                    <a:solidFill>
                      <a:schemeClr val="bg1">
                        <a:lumMod val="75000"/>
                      </a:schemeClr>
                    </a:solidFill>
                  </a:rPr>
                  <a:t>than</a:t>
                </a:r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 the </a:t>
                </a:r>
                <a:r>
                  <a:rPr lang="fr-FR" dirty="0" err="1">
                    <a:solidFill>
                      <a:schemeClr val="bg1">
                        <a:lumMod val="75000"/>
                      </a:schemeClr>
                    </a:solidFill>
                  </a:rPr>
                  <a:t>adversary</a:t>
                </a:r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 memory</a:t>
                </a:r>
              </a:p>
              <a:p>
                <a:pPr lvl="1"/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Up to </a:t>
                </a:r>
                <a:r>
                  <a:rPr lang="fr-FR" dirty="0" err="1">
                    <a:solidFill>
                      <a:schemeClr val="bg1">
                        <a:lumMod val="75000"/>
                      </a:schemeClr>
                    </a:solidFill>
                  </a:rPr>
                  <a:t>exponential</a:t>
                </a:r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 gap: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fr-FR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fr-FR" sz="1600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fr-FR" sz="3200" b="1" dirty="0" err="1"/>
                  <a:t>Symmetric</a:t>
                </a:r>
                <a:r>
                  <a:rPr lang="fr-FR" sz="3200" b="1" dirty="0"/>
                  <a:t>-key </a:t>
                </a:r>
                <a:r>
                  <a:rPr lang="fr-FR" sz="3200" b="1" dirty="0" err="1"/>
                  <a:t>authentication</a:t>
                </a:r>
                <a:r>
                  <a:rPr lang="fr-FR" sz="3200" b="1" dirty="0"/>
                  <a:t> </a:t>
                </a:r>
                <a:r>
                  <a:rPr lang="fr-FR" sz="3200" b="1" dirty="0" err="1"/>
                  <a:t>with</a:t>
                </a:r>
                <a:r>
                  <a:rPr lang="fr-FR" sz="3200" b="1" dirty="0"/>
                  <a:t> short tags</a:t>
                </a:r>
              </a:p>
              <a:p>
                <a:pPr lvl="1"/>
                <a:r>
                  <a:rPr lang="fr-FR" dirty="0"/>
                  <a:t>Tags fit in </a:t>
                </a:r>
                <a:r>
                  <a:rPr lang="fr-FR" i="1" dirty="0" err="1"/>
                  <a:t>honest</a:t>
                </a:r>
                <a:r>
                  <a:rPr lang="fr-FR" i="1" dirty="0"/>
                  <a:t> user memory</a:t>
                </a:r>
              </a:p>
              <a:p>
                <a:pPr lvl="1"/>
                <a:r>
                  <a:rPr lang="fr-FR" dirty="0" err="1"/>
                  <a:t>Quadratic</a:t>
                </a:r>
                <a:r>
                  <a:rPr lang="fr-FR" dirty="0"/>
                  <a:t> gap: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(</a:t>
                </a:r>
                <a:r>
                  <a:rPr lang="fr-FR" dirty="0" err="1"/>
                  <a:t>tight</a:t>
                </a:r>
                <a:r>
                  <a:rPr lang="fr-FR" dirty="0"/>
                  <a:t>)</a:t>
                </a:r>
              </a:p>
              <a:p>
                <a:endParaRPr lang="fr-FR" sz="1600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fr-FR" sz="3200" b="1" dirty="0">
                    <a:solidFill>
                      <a:schemeClr val="bg1">
                        <a:lumMod val="75000"/>
                      </a:schemeClr>
                    </a:solidFill>
                  </a:rPr>
                  <a:t>Public-Key Signatures</a:t>
                </a:r>
              </a:p>
              <a:p>
                <a:pPr lvl="1"/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Quadratic gap: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 (</a:t>
                </a:r>
                <a:r>
                  <a:rPr lang="fr-FR" dirty="0" err="1">
                    <a:solidFill>
                      <a:schemeClr val="bg1">
                        <a:lumMod val="75000"/>
                      </a:schemeClr>
                    </a:solidFill>
                  </a:rPr>
                  <a:t>tight</a:t>
                </a:r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E1419-08B4-29C7-E13D-51248C4FFF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565" t="-3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7B4807-A018-D657-5FF6-49CCB0B04316}"/>
              </a:ext>
            </a:extLst>
          </p:cNvPr>
          <p:cNvSpPr/>
          <p:nvPr/>
        </p:nvSpPr>
        <p:spPr>
          <a:xfrm>
            <a:off x="7141723" y="4477407"/>
            <a:ext cx="4212077" cy="1742735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All </a:t>
            </a:r>
            <a:r>
              <a:rPr lang="fr-FR" sz="2800" dirty="0" err="1">
                <a:solidFill>
                  <a:schemeClr val="tx1"/>
                </a:solidFill>
              </a:rPr>
              <a:t>schemes</a:t>
            </a:r>
            <a:r>
              <a:rPr lang="fr-FR" sz="2800" dirty="0">
                <a:solidFill>
                  <a:schemeClr val="tx1"/>
                </a:solidFill>
              </a:rPr>
              <a:t> have </a:t>
            </a:r>
            <a:r>
              <a:rPr lang="fr-FR" sz="2800" b="1" dirty="0" err="1">
                <a:solidFill>
                  <a:schemeClr val="tx1"/>
                </a:solidFill>
              </a:rPr>
              <a:t>unconditional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security</a:t>
            </a:r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and are </a:t>
            </a:r>
            <a:r>
              <a:rPr lang="fr-FR" sz="2800" b="1" dirty="0" err="1">
                <a:solidFill>
                  <a:schemeClr val="tx1"/>
                </a:solidFill>
              </a:rPr>
              <a:t>reusable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A03A862-02FB-9807-7A57-9F61EB333127}"/>
              </a:ext>
            </a:extLst>
          </p:cNvPr>
          <p:cNvSpPr/>
          <p:nvPr/>
        </p:nvSpPr>
        <p:spPr>
          <a:xfrm>
            <a:off x="223520" y="3573145"/>
            <a:ext cx="502920" cy="41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0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29051-86D9-72BD-B073-95D3337A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MAC </a:t>
            </a:r>
            <a:r>
              <a:rPr lang="fr-FR" dirty="0" err="1"/>
              <a:t>with</a:t>
            </a:r>
            <a:r>
              <a:rPr lang="fr-FR" dirty="0"/>
              <a:t> Short Tags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CB579-31F4-9C8E-FA66-086E41D42A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In </a:t>
                </a:r>
                <a:r>
                  <a:rPr lang="fr-FR" dirty="0" err="1"/>
                  <a:t>previous</a:t>
                </a:r>
                <a:r>
                  <a:rPr lang="fr-FR" dirty="0"/>
                  <a:t> construction, tags </a:t>
                </a:r>
                <a:r>
                  <a:rPr lang="fr-FR" dirty="0" err="1"/>
                  <a:t>don’t</a:t>
                </a:r>
                <a:r>
                  <a:rPr lang="fr-FR" dirty="0"/>
                  <a:t> </a:t>
                </a:r>
                <a:r>
                  <a:rPr lang="fr-FR" dirty="0" err="1"/>
                  <a:t>even</a:t>
                </a:r>
                <a:r>
                  <a:rPr lang="fr-FR" dirty="0"/>
                  <a:t> fit in </a:t>
                </a:r>
                <a:r>
                  <a:rPr lang="fr-FR" dirty="0" err="1"/>
                  <a:t>Eve’s</a:t>
                </a:r>
                <a:r>
                  <a:rPr lang="fr-FR" dirty="0"/>
                  <a:t> memory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fr-FR" dirty="0"/>
              </a:p>
              <a:p>
                <a:pPr lvl="1"/>
                <a:r>
                  <a:rPr lang="fr-FR" dirty="0"/>
                  <a:t>How short can the tags </a:t>
                </a:r>
                <a:r>
                  <a:rPr lang="fr-FR" dirty="0" err="1"/>
                  <a:t>be</a:t>
                </a:r>
                <a:r>
                  <a:rPr lang="fr-FR" dirty="0"/>
                  <a:t>?</a:t>
                </a:r>
              </a:p>
              <a:p>
                <a:pPr lvl="1"/>
                <a:endParaRPr lang="fr-FR" dirty="0"/>
              </a:p>
              <a:p>
                <a:r>
                  <a:rPr lang="fr-FR" dirty="0"/>
                  <a:t>Can </a:t>
                </a:r>
                <a:r>
                  <a:rPr lang="fr-FR" dirty="0" err="1"/>
                  <a:t>we</a:t>
                </a:r>
                <a:r>
                  <a:rPr lang="fr-FR" dirty="0"/>
                  <a:t> have tags </a:t>
                </a:r>
                <a:r>
                  <a:rPr lang="fr-FR" dirty="0" err="1"/>
                  <a:t>that</a:t>
                </a:r>
                <a:r>
                  <a:rPr lang="fr-FR" dirty="0"/>
                  <a:t> fit in </a:t>
                </a:r>
                <a:r>
                  <a:rPr lang="fr-FR" b="1" dirty="0" err="1"/>
                  <a:t>honest</a:t>
                </a:r>
                <a:r>
                  <a:rPr lang="fr-FR" b="1" dirty="0"/>
                  <a:t> </a:t>
                </a:r>
                <a:r>
                  <a:rPr lang="fr-FR" b="1" dirty="0" err="1"/>
                  <a:t>users</a:t>
                </a:r>
                <a:r>
                  <a:rPr lang="fr-FR" b="1" dirty="0"/>
                  <a:t>’ </a:t>
                </a:r>
                <a:r>
                  <a:rPr lang="fr-FR" dirty="0"/>
                  <a:t>memory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?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dirty="0"/>
                  <a:t> No </a:t>
                </a:r>
                <a:r>
                  <a:rPr lang="fr-FR" dirty="0" err="1"/>
                  <a:t>need</a:t>
                </a:r>
                <a:r>
                  <a:rPr lang="fr-FR" dirty="0"/>
                  <a:t> to </a:t>
                </a:r>
                <a:r>
                  <a:rPr lang="fr-FR" dirty="0" err="1"/>
                  <a:t>stream</a:t>
                </a:r>
                <a:r>
                  <a:rPr lang="fr-FR" dirty="0"/>
                  <a:t> </a:t>
                </a:r>
                <a:r>
                  <a:rPr lang="fr-FR" dirty="0" err="1"/>
                  <a:t>nor</a:t>
                </a:r>
                <a:r>
                  <a:rPr lang="fr-FR" dirty="0"/>
                  <a:t> </a:t>
                </a:r>
                <a:r>
                  <a:rPr lang="fr-FR" dirty="0" err="1"/>
                  <a:t>send</a:t>
                </a:r>
                <a:r>
                  <a:rPr lang="fr-FR" dirty="0"/>
                  <a:t> long messages!</a:t>
                </a:r>
                <a:endParaRPr lang="fr-FR" sz="2400" dirty="0"/>
              </a:p>
              <a:p>
                <a:pPr lvl="1"/>
                <a:r>
                  <a:rPr lang="fr-FR" dirty="0"/>
                  <a:t>Impossible if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fr-FR" b="0" dirty="0"/>
              </a:p>
              <a:p>
                <a:pPr marL="457200" lvl="1" indent="0">
                  <a:buNone/>
                </a:pPr>
                <a:r>
                  <a:rPr lang="fr-FR" sz="2800" dirty="0"/>
                  <a:t>   </a:t>
                </a:r>
                <a:r>
                  <a:rPr lang="fr-FR" dirty="0"/>
                  <a:t>(Eve </a:t>
                </a:r>
                <a:r>
                  <a:rPr lang="fr-FR" dirty="0" err="1"/>
                  <a:t>cannot</a:t>
                </a:r>
                <a:r>
                  <a:rPr lang="fr-FR" dirty="0"/>
                  <a:t> store </a:t>
                </a:r>
                <a:r>
                  <a:rPr lang="fr-FR" dirty="0" err="1"/>
                  <a:t>too</a:t>
                </a:r>
                <a:r>
                  <a:rPr lang="fr-FR" dirty="0"/>
                  <a:t> </a:t>
                </a:r>
                <a:r>
                  <a:rPr lang="fr-FR" dirty="0" err="1"/>
                  <a:t>many</a:t>
                </a:r>
                <a:r>
                  <a:rPr lang="fr-FR" dirty="0"/>
                  <a:t> tags)</a:t>
                </a:r>
              </a:p>
              <a:p>
                <a:endParaRPr lang="fr-FR" dirty="0"/>
              </a:p>
              <a:p>
                <a:r>
                  <a:rPr lang="fr-FR" dirty="0" err="1"/>
                  <a:t>We</a:t>
                </a:r>
                <a:r>
                  <a:rPr lang="fr-FR" dirty="0"/>
                  <a:t> (</a:t>
                </a:r>
                <a:r>
                  <a:rPr lang="fr-FR" dirty="0" err="1"/>
                  <a:t>surprisingly</a:t>
                </a:r>
                <a:r>
                  <a:rPr lang="fr-FR" dirty="0"/>
                  <a:t>) can!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CB579-31F4-9C8E-FA66-086E41D42A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DCCFB256-3F96-EF0F-4F8C-49B13E661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42" y="5039894"/>
            <a:ext cx="1193800" cy="11938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96B0D60-8069-48E8-428B-AABF12478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19" y="5039894"/>
            <a:ext cx="1193800" cy="1193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2C4D13-36CE-569D-98BA-B74F461C22BF}"/>
              </a:ext>
            </a:extLst>
          </p:cNvPr>
          <p:cNvCxnSpPr>
            <a:cxnSpLocks/>
          </p:cNvCxnSpPr>
          <p:nvPr/>
        </p:nvCxnSpPr>
        <p:spPr>
          <a:xfrm>
            <a:off x="7633467" y="5636794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358EAAA-6549-C5A1-0071-0573539F9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80" y="3679407"/>
            <a:ext cx="1193800" cy="11938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D0D158-BC18-82D6-1211-D6382F2C7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03" y="3679407"/>
            <a:ext cx="1193801" cy="119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F40C71-B210-34A0-4EC2-E007E25D9E7A}"/>
                  </a:ext>
                </a:extLst>
              </p:cNvPr>
              <p:cNvSpPr txBox="1"/>
              <p:nvPr/>
            </p:nvSpPr>
            <p:spPr>
              <a:xfrm>
                <a:off x="6591101" y="6183965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F40C71-B210-34A0-4EC2-E007E25D9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101" y="6183965"/>
                <a:ext cx="363881" cy="369332"/>
              </a:xfrm>
              <a:prstGeom prst="rect">
                <a:avLst/>
              </a:prstGeom>
              <a:blipFill>
                <a:blip r:embed="rId7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A01560-8B4C-6418-7B9A-6C94A792A6C6}"/>
                  </a:ext>
                </a:extLst>
              </p:cNvPr>
              <p:cNvSpPr txBox="1"/>
              <p:nvPr/>
            </p:nvSpPr>
            <p:spPr>
              <a:xfrm>
                <a:off x="10498978" y="6178647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A01560-8B4C-6418-7B9A-6C94A792A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978" y="6178647"/>
                <a:ext cx="363881" cy="369332"/>
              </a:xfrm>
              <a:prstGeom prst="rect">
                <a:avLst/>
              </a:prstGeom>
              <a:blipFill>
                <a:blip r:embed="rId8"/>
                <a:stretch>
                  <a:fillRect l="-20000" r="-18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F20F82-48B5-8428-1403-72EFF8A25257}"/>
                  </a:ext>
                </a:extLst>
              </p:cNvPr>
              <p:cNvSpPr txBox="1"/>
              <p:nvPr/>
            </p:nvSpPr>
            <p:spPr>
              <a:xfrm>
                <a:off x="7466918" y="3597283"/>
                <a:ext cx="618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F20F82-48B5-8428-1403-72EFF8A25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918" y="3597283"/>
                <a:ext cx="618438" cy="830997"/>
              </a:xfrm>
              <a:prstGeom prst="rect">
                <a:avLst/>
              </a:prstGeom>
              <a:blipFill>
                <a:blip r:embed="rId9"/>
                <a:stretch>
                  <a:fillRect l="-15842" t="-5882" r="-1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24D6BD-85B9-3668-B9A4-63B20CD0A700}"/>
                  </a:ext>
                </a:extLst>
              </p:cNvPr>
              <p:cNvSpPr txBox="1"/>
              <p:nvPr/>
            </p:nvSpPr>
            <p:spPr>
              <a:xfrm>
                <a:off x="11277819" y="4848212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24D6BD-85B9-3668-B9A4-63B20CD0A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819" y="4848212"/>
                <a:ext cx="675185" cy="830997"/>
              </a:xfrm>
              <a:prstGeom prst="rect">
                <a:avLst/>
              </a:prstGeom>
              <a:blipFill>
                <a:blip r:embed="rId10"/>
                <a:stretch>
                  <a:fillRect l="-12613" t="-5839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A4EC3C-53C8-6B9E-8038-08D331E6736A}"/>
                  </a:ext>
                </a:extLst>
              </p:cNvPr>
              <p:cNvSpPr txBox="1"/>
              <p:nvPr/>
            </p:nvSpPr>
            <p:spPr>
              <a:xfrm>
                <a:off x="5434100" y="4848212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A4EC3C-53C8-6B9E-8038-08D331E67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100" y="4848212"/>
                <a:ext cx="787395" cy="830997"/>
              </a:xfrm>
              <a:prstGeom prst="rect">
                <a:avLst/>
              </a:prstGeom>
              <a:blipFill>
                <a:blip r:embed="rId11"/>
                <a:stretch>
                  <a:fillRect l="-10769" t="-5839" r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777D797-519C-DE4B-0B45-FCD3409793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86" y="4760920"/>
            <a:ext cx="675186" cy="84398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0515573-619A-4B2D-27DD-CBA84A0D15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640" y="4729028"/>
            <a:ext cx="448008" cy="448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B2201E-D188-BE15-C4E0-4D22225EA0D9}"/>
                  </a:ext>
                </a:extLst>
              </p:cNvPr>
              <p:cNvSpPr txBox="1"/>
              <p:nvPr/>
            </p:nvSpPr>
            <p:spPr>
              <a:xfrm>
                <a:off x="7989860" y="5752890"/>
                <a:ext cx="1317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/>
                  <a:t>Small: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?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B2201E-D188-BE15-C4E0-4D22225EA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860" y="5752890"/>
                <a:ext cx="1317990" cy="369332"/>
              </a:xfrm>
              <a:prstGeom prst="rect">
                <a:avLst/>
              </a:prstGeom>
              <a:blipFill>
                <a:blip r:embed="rId14"/>
                <a:stretch>
                  <a:fillRect l="-4167" t="-10000" r="-324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A872922-D1BE-D4BE-7422-0F6CCF7BA3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45" y="6141064"/>
            <a:ext cx="568828" cy="43359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E9CA6BBA-43CA-DA7A-9A82-4A9D3925C98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962" y="6141064"/>
            <a:ext cx="568828" cy="4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5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566D-1647-288C-B858-D457EC21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MAC </a:t>
            </a:r>
            <a:r>
              <a:rPr lang="fr-FR" dirty="0" err="1"/>
              <a:t>with</a:t>
            </a:r>
            <a:r>
              <a:rPr lang="fr-FR" dirty="0"/>
              <a:t> Short Tags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Raz’s</a:t>
            </a:r>
            <a:r>
              <a:rPr lang="fr-FR" dirty="0"/>
              <a:t> </a:t>
            </a:r>
            <a:r>
              <a:rPr lang="fr-FR" dirty="0" err="1"/>
              <a:t>Lower</a:t>
            </a:r>
            <a:r>
              <a:rPr lang="fr-FR" dirty="0"/>
              <a:t>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B883B-FBC8-5FBB-D819-13A765CCE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038840" cy="4808855"/>
              </a:xfrm>
            </p:spPr>
            <p:txBody>
              <a:bodyPr/>
              <a:lstStyle/>
              <a:p>
                <a:r>
                  <a:rPr lang="fr-FR" dirty="0"/>
                  <a:t>[Raz16] </a:t>
                </a:r>
                <a:r>
                  <a:rPr lang="fr-FR" dirty="0" err="1"/>
                  <a:t>proves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:r>
                  <a:rPr lang="fr-FR" i="1" dirty="0" err="1"/>
                  <a:t>learning</a:t>
                </a:r>
                <a:r>
                  <a:rPr lang="fr-FR" i="1" dirty="0"/>
                  <a:t> </a:t>
                </a:r>
                <a:r>
                  <a:rPr lang="fr-FR" i="1" dirty="0" err="1"/>
                  <a:t>parities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hard </a:t>
                </a:r>
                <a:r>
                  <a:rPr lang="fr-FR" dirty="0" err="1"/>
                  <a:t>using</a:t>
                </a:r>
                <a:r>
                  <a:rPr lang="fr-FR" dirty="0"/>
                  <a:t> </a:t>
                </a:r>
                <a:r>
                  <a:rPr lang="fr-FR" dirty="0" err="1"/>
                  <a:t>bounded</a:t>
                </a:r>
                <a:r>
                  <a:rPr lang="fr-FR" dirty="0"/>
                  <a:t> memory</a:t>
                </a:r>
              </a:p>
              <a:p>
                <a:endParaRPr lang="fr-FR" dirty="0"/>
              </a:p>
              <a:p>
                <a:r>
                  <a:rPr lang="en-US" dirty="0"/>
                  <a:t>Rephrasing: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sz="2800" dirty="0"/>
                  <a:t>is an </a:t>
                </a:r>
                <a:r>
                  <a:rPr lang="en-US" sz="2800" i="1" dirty="0"/>
                  <a:t>unconditionally secure</a:t>
                </a:r>
                <a:r>
                  <a:rPr lang="en-US" sz="2800" dirty="0"/>
                  <a:t> weak PRF </a:t>
                </a:r>
              </a:p>
              <a:p>
                <a:pPr marL="457200" lvl="1" indent="0" algn="ctr">
                  <a:buNone/>
                </a:pPr>
                <a:r>
                  <a:rPr lang="en-US" sz="2800" dirty="0"/>
                  <a:t>against adversaries with memory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(tight)</a:t>
                </a:r>
              </a:p>
              <a:p>
                <a:r>
                  <a:rPr lang="en-US" dirty="0"/>
                  <a:t>Noiseless LPN? MACs from LPN?</a:t>
                </a:r>
              </a:p>
              <a:p>
                <a:pPr lvl="1"/>
                <a:r>
                  <a:rPr lang="en-US" dirty="0"/>
                  <a:t>Generic construction from </a:t>
                </a:r>
                <a:r>
                  <a:rPr lang="en-US" i="1" dirty="0"/>
                  <a:t>key-homomorphic</a:t>
                </a:r>
                <a:r>
                  <a:rPr lang="en-US" dirty="0"/>
                  <a:t> weak PRFs </a:t>
                </a:r>
                <a:r>
                  <a:rPr lang="en-US" sz="1600" dirty="0"/>
                  <a:t>[DodisKiltzPietrzakWichs12]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… in the standard sense. More work required in the bounded memory setting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Gives a MAC in the BSM with </a:t>
                </a:r>
                <a:r>
                  <a:rPr lang="en-US" b="1" dirty="0">
                    <a:solidFill>
                      <a:schemeClr val="bg1"/>
                    </a:solidFill>
                  </a:rPr>
                  <a:t>short tags</a:t>
                </a:r>
                <a:r>
                  <a:rPr lang="en-US" dirty="0">
                    <a:solidFill>
                      <a:schemeClr val="bg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bg1"/>
                    </a:solidFill>
                  </a:rPr>
                  <a:t> (</a:t>
                </a:r>
                <a:r>
                  <a:rPr lang="fr-FR" dirty="0" err="1">
                    <a:solidFill>
                      <a:schemeClr val="bg1"/>
                    </a:solidFill>
                  </a:rPr>
                  <a:t>tight</a:t>
                </a:r>
                <a:r>
                  <a:rPr lang="fr-FR" dirty="0">
                    <a:solidFill>
                      <a:schemeClr val="bg1"/>
                    </a:solidFill>
                  </a:rPr>
                  <a:t>)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B883B-FBC8-5FBB-D819-13A765CCE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038840" cy="4808855"/>
              </a:xfrm>
              <a:blipFill>
                <a:blip r:embed="rId2"/>
                <a:stretch>
                  <a:fillRect l="-994" t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BAD196-9BEE-1CD4-7CC8-F2B1FF552E37}"/>
                  </a:ext>
                </a:extLst>
              </p:cNvPr>
              <p:cNvSpPr txBox="1"/>
              <p:nvPr/>
            </p:nvSpPr>
            <p:spPr>
              <a:xfrm>
                <a:off x="6949440" y="2512814"/>
                <a:ext cx="650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BAD196-9BEE-1CD4-7CC8-F2B1FF552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440" y="2512814"/>
                <a:ext cx="650240" cy="400110"/>
              </a:xfrm>
              <a:prstGeom prst="rect">
                <a:avLst/>
              </a:prstGeom>
              <a:blipFill>
                <a:blip r:embed="rId3"/>
                <a:stretch>
                  <a:fillRect r="-57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3D2B2E-24A6-2D8F-157F-CA5D572FC0B9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7156450" y="2912924"/>
            <a:ext cx="118110" cy="4097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7B2ECF-15E6-78DE-59FC-25002FB91E2F}"/>
              </a:ext>
            </a:extLst>
          </p:cNvPr>
          <p:cNvCxnSpPr>
            <a:cxnSpLocks/>
          </p:cNvCxnSpPr>
          <p:nvPr/>
        </p:nvCxnSpPr>
        <p:spPr>
          <a:xfrm flipH="1" flipV="1">
            <a:off x="7378065" y="2912924"/>
            <a:ext cx="115570" cy="4097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02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566D-1647-288C-B858-D457EC21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MAC </a:t>
            </a:r>
            <a:r>
              <a:rPr lang="fr-FR" dirty="0" err="1"/>
              <a:t>with</a:t>
            </a:r>
            <a:r>
              <a:rPr lang="fr-FR" dirty="0"/>
              <a:t> Short Tags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Raz’s</a:t>
            </a:r>
            <a:r>
              <a:rPr lang="fr-FR" dirty="0"/>
              <a:t> </a:t>
            </a:r>
            <a:r>
              <a:rPr lang="fr-FR" dirty="0" err="1"/>
              <a:t>Lower</a:t>
            </a:r>
            <a:r>
              <a:rPr lang="fr-FR" dirty="0"/>
              <a:t>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B883B-FBC8-5FBB-D819-13A765CCE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038840" cy="4808855"/>
              </a:xfrm>
            </p:spPr>
            <p:txBody>
              <a:bodyPr/>
              <a:lstStyle/>
              <a:p>
                <a:r>
                  <a:rPr lang="fr-FR" dirty="0"/>
                  <a:t>[Raz16] </a:t>
                </a:r>
                <a:r>
                  <a:rPr lang="fr-FR" dirty="0" err="1"/>
                  <a:t>proves</a:t>
                </a:r>
                <a:r>
                  <a:rPr lang="fr-FR" dirty="0"/>
                  <a:t> </a:t>
                </a:r>
                <a:r>
                  <a:rPr lang="fr-FR" dirty="0" err="1"/>
                  <a:t>that</a:t>
                </a:r>
                <a:r>
                  <a:rPr lang="fr-FR" dirty="0"/>
                  <a:t> </a:t>
                </a:r>
                <a:r>
                  <a:rPr lang="fr-FR" i="1" dirty="0" err="1"/>
                  <a:t>learning</a:t>
                </a:r>
                <a:r>
                  <a:rPr lang="fr-FR" i="1" dirty="0"/>
                  <a:t> </a:t>
                </a:r>
                <a:r>
                  <a:rPr lang="fr-FR" i="1" dirty="0" err="1"/>
                  <a:t>parities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hard </a:t>
                </a:r>
                <a:r>
                  <a:rPr lang="fr-FR" dirty="0" err="1"/>
                  <a:t>using</a:t>
                </a:r>
                <a:r>
                  <a:rPr lang="fr-FR" dirty="0"/>
                  <a:t> </a:t>
                </a:r>
                <a:r>
                  <a:rPr lang="fr-FR" dirty="0" err="1"/>
                  <a:t>bounded</a:t>
                </a:r>
                <a:r>
                  <a:rPr lang="fr-FR" dirty="0"/>
                  <a:t> memory</a:t>
                </a:r>
              </a:p>
              <a:p>
                <a:endParaRPr lang="fr-FR" dirty="0"/>
              </a:p>
              <a:p>
                <a:r>
                  <a:rPr lang="en-US" dirty="0"/>
                  <a:t>Rephrasing: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 algn="ctr">
                  <a:buNone/>
                </a:pPr>
                <a:r>
                  <a:rPr lang="en-US" sz="2800" dirty="0"/>
                  <a:t>is an </a:t>
                </a:r>
                <a:r>
                  <a:rPr lang="en-US" sz="2800" i="1" dirty="0"/>
                  <a:t>unconditionally secure</a:t>
                </a:r>
                <a:r>
                  <a:rPr lang="en-US" sz="2800" dirty="0"/>
                  <a:t> </a:t>
                </a:r>
                <a:r>
                  <a:rPr lang="en-US" sz="2800" b="1" dirty="0"/>
                  <a:t>key-homomorphic </a:t>
                </a:r>
                <a:r>
                  <a:rPr lang="en-US" sz="2800" dirty="0"/>
                  <a:t>weak PRF </a:t>
                </a:r>
              </a:p>
              <a:p>
                <a:pPr marL="457200" lvl="1" indent="0" algn="ctr">
                  <a:buNone/>
                </a:pPr>
                <a:r>
                  <a:rPr lang="en-US" sz="2800" dirty="0"/>
                  <a:t>against adversaries with memory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(tight)</a:t>
                </a:r>
              </a:p>
              <a:p>
                <a:r>
                  <a:rPr lang="en-US" dirty="0"/>
                  <a:t>Noiseless LPN? MACs from LPN?</a:t>
                </a:r>
              </a:p>
              <a:p>
                <a:pPr lvl="1"/>
                <a:r>
                  <a:rPr lang="en-US" dirty="0"/>
                  <a:t>Generic construction from </a:t>
                </a:r>
                <a:r>
                  <a:rPr lang="en-US" i="1" dirty="0"/>
                  <a:t>key-homomorphic</a:t>
                </a:r>
                <a:r>
                  <a:rPr lang="en-US" dirty="0"/>
                  <a:t> weak PRFs </a:t>
                </a:r>
                <a:r>
                  <a:rPr lang="en-US" sz="1600" dirty="0"/>
                  <a:t>[DodisKiltzPietrzakWichs12]</a:t>
                </a:r>
              </a:p>
              <a:p>
                <a:pPr lvl="1"/>
                <a:r>
                  <a:rPr lang="en-US" dirty="0"/>
                  <a:t>… in the standard sense. More work required in the bounded memory setting</a:t>
                </a:r>
              </a:p>
              <a:p>
                <a:r>
                  <a:rPr lang="en-US" dirty="0"/>
                  <a:t>Gives a MAC in the BSM with </a:t>
                </a:r>
                <a:r>
                  <a:rPr lang="en-US" b="1" dirty="0"/>
                  <a:t>short tags</a:t>
                </a:r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(</a:t>
                </a:r>
                <a:r>
                  <a:rPr lang="fr-FR" dirty="0" err="1"/>
                  <a:t>tight</a:t>
                </a:r>
                <a:r>
                  <a:rPr lang="fr-FR" dirty="0"/>
                  <a:t>)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DB883B-FBC8-5FBB-D819-13A765CCE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038840" cy="4808855"/>
              </a:xfrm>
              <a:blipFill>
                <a:blip r:embed="rId2"/>
                <a:stretch>
                  <a:fillRect l="-994" t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BAD196-9BEE-1CD4-7CC8-F2B1FF552E37}"/>
                  </a:ext>
                </a:extLst>
              </p:cNvPr>
              <p:cNvSpPr txBox="1"/>
              <p:nvPr/>
            </p:nvSpPr>
            <p:spPr>
              <a:xfrm>
                <a:off x="6949440" y="2512814"/>
                <a:ext cx="650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BAD196-9BEE-1CD4-7CC8-F2B1FF552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440" y="2512814"/>
                <a:ext cx="650240" cy="400110"/>
              </a:xfrm>
              <a:prstGeom prst="rect">
                <a:avLst/>
              </a:prstGeom>
              <a:blipFill>
                <a:blip r:embed="rId3"/>
                <a:stretch>
                  <a:fillRect r="-57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3D2B2E-24A6-2D8F-157F-CA5D572FC0B9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7156450" y="2912924"/>
            <a:ext cx="118110" cy="4097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7B2ECF-15E6-78DE-59FC-25002FB91E2F}"/>
              </a:ext>
            </a:extLst>
          </p:cNvPr>
          <p:cNvCxnSpPr>
            <a:cxnSpLocks/>
          </p:cNvCxnSpPr>
          <p:nvPr/>
        </p:nvCxnSpPr>
        <p:spPr>
          <a:xfrm flipH="1" flipV="1">
            <a:off x="7378065" y="2912924"/>
            <a:ext cx="115570" cy="4097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06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0A80C-4134-625F-14CD-C18F6D3C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7094" cy="1325563"/>
          </a:xfrm>
        </p:spPr>
        <p:txBody>
          <a:bodyPr>
            <a:normAutofit/>
          </a:bodyPr>
          <a:lstStyle/>
          <a:p>
            <a:r>
              <a:rPr lang="fr-FR" dirty="0"/>
              <a:t>Our </a:t>
            </a:r>
            <a:r>
              <a:rPr lang="fr-FR" dirty="0" err="1"/>
              <a:t>Results</a:t>
            </a:r>
            <a:r>
              <a:rPr lang="fr-FR" dirty="0"/>
              <a:t>: </a:t>
            </a:r>
            <a:r>
              <a:rPr lang="fr-FR" dirty="0" err="1"/>
              <a:t>Authentication</a:t>
            </a:r>
            <a:r>
              <a:rPr lang="fr-FR" dirty="0"/>
              <a:t> in the BSM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E1419-08B4-29C7-E13D-51248C4FFF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fr-FR" sz="3200" b="1" dirty="0">
                    <a:solidFill>
                      <a:schemeClr val="bg1">
                        <a:lumMod val="75000"/>
                      </a:schemeClr>
                    </a:solidFill>
                  </a:rPr>
                  <a:t>Symmetric-key </a:t>
                </a:r>
                <a:r>
                  <a:rPr lang="fr-FR" sz="3200" b="1" dirty="0" err="1">
                    <a:solidFill>
                      <a:schemeClr val="bg1">
                        <a:lumMod val="75000"/>
                      </a:schemeClr>
                    </a:solidFill>
                  </a:rPr>
                  <a:t>authentication</a:t>
                </a:r>
                <a:r>
                  <a:rPr lang="fr-FR" sz="3200" b="1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fr-FR" sz="3200" b="1" dirty="0" err="1">
                    <a:solidFill>
                      <a:schemeClr val="bg1">
                        <a:lumMod val="75000"/>
                      </a:schemeClr>
                    </a:solidFill>
                  </a:rPr>
                  <a:t>with</a:t>
                </a:r>
                <a:r>
                  <a:rPr lang="fr-FR" sz="3200" b="1" dirty="0">
                    <a:solidFill>
                      <a:schemeClr val="bg1">
                        <a:lumMod val="75000"/>
                      </a:schemeClr>
                    </a:solidFill>
                  </a:rPr>
                  <a:t> long tags</a:t>
                </a:r>
              </a:p>
              <a:p>
                <a:pPr lvl="1"/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Tags are </a:t>
                </a:r>
                <a:r>
                  <a:rPr lang="fr-FR" dirty="0" err="1">
                    <a:solidFill>
                      <a:schemeClr val="bg1">
                        <a:lumMod val="75000"/>
                      </a:schemeClr>
                    </a:solidFill>
                  </a:rPr>
                  <a:t>larger</a:t>
                </a:r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fr-FR" dirty="0" err="1">
                    <a:solidFill>
                      <a:schemeClr val="bg1">
                        <a:lumMod val="75000"/>
                      </a:schemeClr>
                    </a:solidFill>
                  </a:rPr>
                  <a:t>than</a:t>
                </a:r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 the </a:t>
                </a:r>
                <a:r>
                  <a:rPr lang="fr-FR" dirty="0" err="1">
                    <a:solidFill>
                      <a:schemeClr val="bg1">
                        <a:lumMod val="75000"/>
                      </a:schemeClr>
                    </a:solidFill>
                  </a:rPr>
                  <a:t>adversary</a:t>
                </a:r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 memory</a:t>
                </a:r>
              </a:p>
              <a:p>
                <a:pPr lvl="1"/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Up to </a:t>
                </a:r>
                <a:r>
                  <a:rPr lang="fr-FR" dirty="0" err="1">
                    <a:solidFill>
                      <a:schemeClr val="bg1">
                        <a:lumMod val="75000"/>
                      </a:schemeClr>
                    </a:solidFill>
                  </a:rPr>
                  <a:t>exponential</a:t>
                </a:r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 gap: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fr-FR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fr-FR" sz="16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fr-FR" sz="3200" b="1" dirty="0" err="1">
                    <a:solidFill>
                      <a:schemeClr val="bg1">
                        <a:lumMod val="75000"/>
                      </a:schemeClr>
                    </a:solidFill>
                  </a:rPr>
                  <a:t>Symmetric</a:t>
                </a:r>
                <a:r>
                  <a:rPr lang="fr-FR" sz="3200" b="1" dirty="0">
                    <a:solidFill>
                      <a:schemeClr val="bg1">
                        <a:lumMod val="75000"/>
                      </a:schemeClr>
                    </a:solidFill>
                  </a:rPr>
                  <a:t>-key </a:t>
                </a:r>
                <a:r>
                  <a:rPr lang="fr-FR" sz="3200" b="1" dirty="0" err="1">
                    <a:solidFill>
                      <a:schemeClr val="bg1">
                        <a:lumMod val="75000"/>
                      </a:schemeClr>
                    </a:solidFill>
                  </a:rPr>
                  <a:t>authentication</a:t>
                </a:r>
                <a:r>
                  <a:rPr lang="fr-FR" sz="3200" b="1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fr-FR" sz="3200" b="1" dirty="0" err="1">
                    <a:solidFill>
                      <a:schemeClr val="bg1">
                        <a:lumMod val="75000"/>
                      </a:schemeClr>
                    </a:solidFill>
                  </a:rPr>
                  <a:t>with</a:t>
                </a:r>
                <a:r>
                  <a:rPr lang="fr-FR" sz="3200" b="1" dirty="0">
                    <a:solidFill>
                      <a:schemeClr val="bg1">
                        <a:lumMod val="75000"/>
                      </a:schemeClr>
                    </a:solidFill>
                  </a:rPr>
                  <a:t> short tags</a:t>
                </a:r>
              </a:p>
              <a:p>
                <a:pPr lvl="1"/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Tags fit in </a:t>
                </a:r>
                <a:r>
                  <a:rPr lang="fr-FR" i="1" dirty="0" err="1">
                    <a:solidFill>
                      <a:schemeClr val="bg1">
                        <a:lumMod val="75000"/>
                      </a:schemeClr>
                    </a:solidFill>
                  </a:rPr>
                  <a:t>honest</a:t>
                </a:r>
                <a:r>
                  <a:rPr lang="fr-FR" i="1" dirty="0">
                    <a:solidFill>
                      <a:schemeClr val="bg1">
                        <a:lumMod val="75000"/>
                      </a:schemeClr>
                    </a:solidFill>
                  </a:rPr>
                  <a:t> user memory</a:t>
                </a:r>
              </a:p>
              <a:p>
                <a:pPr lvl="1"/>
                <a:r>
                  <a:rPr lang="fr-FR" dirty="0" err="1">
                    <a:solidFill>
                      <a:schemeClr val="bg1">
                        <a:lumMod val="75000"/>
                      </a:schemeClr>
                    </a:solidFill>
                  </a:rPr>
                  <a:t>Quadratic</a:t>
                </a:r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 gap: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 (</a:t>
                </a:r>
                <a:r>
                  <a:rPr lang="fr-FR" dirty="0" err="1">
                    <a:solidFill>
                      <a:schemeClr val="bg1">
                        <a:lumMod val="75000"/>
                      </a:schemeClr>
                    </a:solidFill>
                  </a:rPr>
                  <a:t>tight</a:t>
                </a:r>
                <a:r>
                  <a:rPr lang="fr-FR" dirty="0">
                    <a:solidFill>
                      <a:schemeClr val="bg1">
                        <a:lumMod val="75000"/>
                      </a:schemeClr>
                    </a:solidFill>
                  </a:rPr>
                  <a:t>)</a:t>
                </a:r>
              </a:p>
              <a:p>
                <a:endParaRPr lang="fr-FR" sz="1600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fr-FR" sz="3200" b="1" dirty="0"/>
                  <a:t>Public-Key Signatures</a:t>
                </a:r>
              </a:p>
              <a:p>
                <a:pPr lvl="1"/>
                <a:r>
                  <a:rPr lang="fr-FR" dirty="0" err="1"/>
                  <a:t>Quadratic</a:t>
                </a:r>
                <a:r>
                  <a:rPr lang="fr-FR" dirty="0"/>
                  <a:t> gap: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(</a:t>
                </a:r>
                <a:r>
                  <a:rPr lang="fr-FR" dirty="0" err="1"/>
                  <a:t>tight</a:t>
                </a:r>
                <a:r>
                  <a:rPr lang="fr-FR" dirty="0"/>
                  <a:t>)</a:t>
                </a:r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5E1419-08B4-29C7-E13D-51248C4FFF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565" t="-3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357A47-0E89-2F9F-95A3-25FFF31CBF67}"/>
              </a:ext>
            </a:extLst>
          </p:cNvPr>
          <p:cNvSpPr/>
          <p:nvPr/>
        </p:nvSpPr>
        <p:spPr>
          <a:xfrm>
            <a:off x="7141723" y="4477407"/>
            <a:ext cx="4212077" cy="1742735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All </a:t>
            </a:r>
            <a:r>
              <a:rPr lang="fr-FR" sz="2800" dirty="0" err="1">
                <a:solidFill>
                  <a:schemeClr val="tx1"/>
                </a:solidFill>
              </a:rPr>
              <a:t>schemes</a:t>
            </a:r>
            <a:r>
              <a:rPr lang="fr-FR" sz="2800" dirty="0">
                <a:solidFill>
                  <a:schemeClr val="tx1"/>
                </a:solidFill>
              </a:rPr>
              <a:t> have </a:t>
            </a:r>
            <a:r>
              <a:rPr lang="fr-FR" sz="2800" b="1" dirty="0" err="1">
                <a:solidFill>
                  <a:schemeClr val="tx1"/>
                </a:solidFill>
              </a:rPr>
              <a:t>unconditional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security</a:t>
            </a:r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and are </a:t>
            </a:r>
            <a:r>
              <a:rPr lang="fr-FR" sz="2800" b="1" dirty="0" err="1">
                <a:solidFill>
                  <a:schemeClr val="tx1"/>
                </a:solidFill>
              </a:rPr>
              <a:t>reusable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A98C88F-9C50-304E-3D9F-72E27F24017B}"/>
              </a:ext>
            </a:extLst>
          </p:cNvPr>
          <p:cNvSpPr/>
          <p:nvPr/>
        </p:nvSpPr>
        <p:spPr>
          <a:xfrm>
            <a:off x="223520" y="5249545"/>
            <a:ext cx="502920" cy="41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1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541D6DF6-A042-1EA4-1822-1D3C10A53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515600" cy="45847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 err="1"/>
                  <a:t>Without</a:t>
                </a:r>
                <a:r>
                  <a:rPr lang="fr-FR" dirty="0"/>
                  <a:t> restriction on </a:t>
                </a:r>
                <a:r>
                  <a:rPr lang="fr-FR" dirty="0" err="1"/>
                  <a:t>adversaries</a:t>
                </a:r>
                <a:r>
                  <a:rPr lang="fr-FR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key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≥|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message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sz="2000" dirty="0"/>
                  <a:t>[Shannon49]</a:t>
                </a:r>
              </a:p>
              <a:p>
                <a:r>
                  <a:rPr lang="en-US" dirty="0"/>
                  <a:t>Restrict to </a:t>
                </a:r>
                <a:r>
                  <a:rPr lang="en-US" i="1" dirty="0"/>
                  <a:t>efficient</a:t>
                </a:r>
                <a:r>
                  <a:rPr lang="en-US" dirty="0"/>
                  <a:t> adversaries: typically </a:t>
                </a:r>
                <a:r>
                  <a:rPr lang="en-US" b="1" dirty="0"/>
                  <a:t>polynomial run-time</a:t>
                </a:r>
              </a:p>
              <a:p>
                <a:r>
                  <a:rPr lang="en-US" b="1" dirty="0"/>
                  <a:t>Requires computational assumptions</a:t>
                </a:r>
                <a:r>
                  <a:rPr lang="en-US" dirty="0"/>
                  <a:t>: at least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541D6DF6-A042-1EA4-1822-1D3C10A53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584700"/>
              </a:xfrm>
              <a:prstGeom prst="rect">
                <a:avLst/>
              </a:prstGeo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D0DC81E-17EA-B728-1182-6091354C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Cryptography</a:t>
            </a:r>
            <a:r>
              <a:rPr lang="fr-FR" dirty="0"/>
              <a:t> 101: Secure Communication</a:t>
            </a:r>
            <a:endParaRPr lang="en-US" dirty="0"/>
          </a:p>
        </p:txBody>
      </p:sp>
      <p:pic>
        <p:nvPicPr>
          <p:cNvPr id="5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FF93EF16-69EC-D78C-DF33-83B90CDBA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2600"/>
            <a:ext cx="1193800" cy="1193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199251-05FF-9DD6-6E5A-9C6CE7292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6077" y="3022600"/>
            <a:ext cx="1193800" cy="11938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8DC03E-6AF4-493D-7307-52AB3494587B}"/>
              </a:ext>
            </a:extLst>
          </p:cNvPr>
          <p:cNvCxnSpPr>
            <a:cxnSpLocks/>
          </p:cNvCxnSpPr>
          <p:nvPr/>
        </p:nvCxnSpPr>
        <p:spPr>
          <a:xfrm>
            <a:off x="2295525" y="3619500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F725E44-C757-F327-3FD1-63694597A6DC}"/>
              </a:ext>
            </a:extLst>
          </p:cNvPr>
          <p:cNvSpPr txBox="1"/>
          <p:nvPr/>
        </p:nvSpPr>
        <p:spPr>
          <a:xfrm>
            <a:off x="2797370" y="2933700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Hello!</a:t>
            </a:r>
            <a:endParaRPr lang="en-US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A6CB34-3C55-CF0B-8583-36AAB68A9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8" y="1357313"/>
            <a:ext cx="1193800" cy="119380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2FF9C9B-1A8D-BA20-695C-234A9E163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61" y="1357313"/>
            <a:ext cx="1193801" cy="1193801"/>
          </a:xfrm>
          <a:prstGeom prst="rect">
            <a:avLst/>
          </a:prstGeom>
        </p:spPr>
      </p:pic>
      <p:pic>
        <p:nvPicPr>
          <p:cNvPr id="4" name="Picture 3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171EEF55-B4B0-CA1D-240D-ED97D43169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707" y="1374488"/>
            <a:ext cx="790575" cy="7905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20F044-24FB-B75F-9266-4D0389A9D982}"/>
              </a:ext>
            </a:extLst>
          </p:cNvPr>
          <p:cNvSpPr txBox="1"/>
          <p:nvPr/>
        </p:nvSpPr>
        <p:spPr>
          <a:xfrm>
            <a:off x="6486525" y="1880901"/>
            <a:ext cx="474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/>
              <a:t>Secrecy</a:t>
            </a:r>
            <a:r>
              <a:rPr lang="fr-FR" sz="2400" b="1" u="sng" dirty="0"/>
              <a:t>: </a:t>
            </a:r>
            <a:r>
              <a:rPr lang="fr-FR" sz="2400" dirty="0"/>
              <a:t>message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hidden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Eve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B1DC66-421A-510D-8D8F-7CAC1DFFB8FC}"/>
              </a:ext>
            </a:extLst>
          </p:cNvPr>
          <p:cNvSpPr txBox="1"/>
          <p:nvPr/>
        </p:nvSpPr>
        <p:spPr>
          <a:xfrm>
            <a:off x="6486525" y="2598003"/>
            <a:ext cx="5114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/>
              <a:t>Authenticity</a:t>
            </a:r>
            <a:r>
              <a:rPr lang="fr-FR" sz="2400" b="1" u="sng" dirty="0"/>
              <a:t>: </a:t>
            </a:r>
            <a:r>
              <a:rPr lang="fr-FR" sz="2400" dirty="0"/>
              <a:t>Bob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convinced</a:t>
            </a:r>
            <a:r>
              <a:rPr lang="fr-FR" sz="2400" dirty="0"/>
              <a:t> message </a:t>
            </a:r>
            <a:r>
              <a:rPr lang="fr-FR" sz="2400" dirty="0" err="1"/>
              <a:t>comes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Alice (and not </a:t>
            </a:r>
            <a:r>
              <a:rPr lang="fr-FR" sz="2400" dirty="0" err="1"/>
              <a:t>from</a:t>
            </a:r>
            <a:r>
              <a:rPr lang="fr-FR" sz="2400" dirty="0"/>
              <a:t> Eve)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A3C2C-4E20-4392-38B0-4BB535DF7FB2}"/>
              </a:ext>
            </a:extLst>
          </p:cNvPr>
          <p:cNvSpPr txBox="1"/>
          <p:nvPr/>
        </p:nvSpPr>
        <p:spPr>
          <a:xfrm>
            <a:off x="2884415" y="6010275"/>
            <a:ext cx="6423169" cy="58477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/>
              <a:t>« </a:t>
            </a:r>
            <a:r>
              <a:rPr lang="fr-FR" sz="3200" dirty="0" err="1"/>
              <a:t>Cryptographers</a:t>
            </a:r>
            <a:r>
              <a:rPr lang="fr-FR" sz="3200" dirty="0"/>
              <a:t> </a:t>
            </a:r>
            <a:r>
              <a:rPr lang="fr-FR" sz="3200" dirty="0" err="1"/>
              <a:t>seldom</a:t>
            </a:r>
            <a:r>
              <a:rPr lang="fr-FR" sz="3200" dirty="0"/>
              <a:t> </a:t>
            </a:r>
            <a:r>
              <a:rPr lang="fr-FR" sz="3200" dirty="0" err="1"/>
              <a:t>sleep</a:t>
            </a:r>
            <a:r>
              <a:rPr lang="fr-FR" sz="3200" dirty="0"/>
              <a:t> </a:t>
            </a:r>
            <a:r>
              <a:rPr lang="fr-FR" sz="3200" dirty="0" err="1"/>
              <a:t>well</a:t>
            </a:r>
            <a:r>
              <a:rPr lang="fr-FR" sz="3200" dirty="0"/>
              <a:t> »</a:t>
            </a:r>
            <a:endParaRPr lang="en-US" sz="3200" dirty="0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9943D24-78FB-E7ED-CF45-7D788625E3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2" y="3782808"/>
            <a:ext cx="568828" cy="433592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40264EE7-159A-95D8-11EE-28AA7DFD89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49" y="3782808"/>
            <a:ext cx="568828" cy="4335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36305A-A0AB-E025-7786-D860C7DA9CD4}"/>
              </a:ext>
            </a:extLst>
          </p:cNvPr>
          <p:cNvSpPr txBox="1"/>
          <p:nvPr/>
        </p:nvSpPr>
        <p:spPr>
          <a:xfrm>
            <a:off x="5046261" y="2733645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Bob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A64119-2A03-5244-CFEF-4C5C3A3A42D6}"/>
              </a:ext>
            </a:extLst>
          </p:cNvPr>
          <p:cNvSpPr txBox="1"/>
          <p:nvPr/>
        </p:nvSpPr>
        <p:spPr>
          <a:xfrm>
            <a:off x="1090294" y="2724090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Alice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2221ED-F2C5-2F29-2B96-D9374B460481}"/>
              </a:ext>
            </a:extLst>
          </p:cNvPr>
          <p:cNvSpPr txBox="1"/>
          <p:nvPr/>
        </p:nvSpPr>
        <p:spPr>
          <a:xfrm>
            <a:off x="3134609" y="2383811"/>
            <a:ext cx="5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81FEB00-4C4F-F099-6E1B-6D595458E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92" y="1469153"/>
            <a:ext cx="2276476" cy="173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FCF2A-3969-2E8F-B37D-99DDDD9F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Signatures in the (Streaming) BSM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67DE9-2F38-2254-CA89-4A1BBDB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01DB3549-5994-0B9A-6016-666DA87AB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19" y="2507591"/>
            <a:ext cx="1193800" cy="11938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3A0C586-1AC9-DB87-93A7-EA3E51C74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96" y="2507591"/>
            <a:ext cx="1193800" cy="1193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18610-05A6-548E-E127-8CB057BE83EC}"/>
              </a:ext>
            </a:extLst>
          </p:cNvPr>
          <p:cNvCxnSpPr>
            <a:cxnSpLocks/>
          </p:cNvCxnSpPr>
          <p:nvPr/>
        </p:nvCxnSpPr>
        <p:spPr>
          <a:xfrm>
            <a:off x="4555244" y="3104491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/>
              <p:nvPr/>
            </p:nvSpPr>
            <p:spPr>
              <a:xfrm>
                <a:off x="3512878" y="3651662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878" y="3651662"/>
                <a:ext cx="363881" cy="369332"/>
              </a:xfrm>
              <a:prstGeom prst="rect">
                <a:avLst/>
              </a:prstGeom>
              <a:blipFill>
                <a:blip r:embed="rId5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/>
              <p:nvPr/>
            </p:nvSpPr>
            <p:spPr>
              <a:xfrm>
                <a:off x="7420755" y="3646344"/>
                <a:ext cx="3959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vd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55" y="3646344"/>
                <a:ext cx="395942" cy="369332"/>
              </a:xfrm>
              <a:prstGeom prst="rect">
                <a:avLst/>
              </a:prstGeom>
              <a:blipFill>
                <a:blip r:embed="rId6"/>
                <a:stretch>
                  <a:fillRect l="-18462" r="-18462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/>
              <p:nvPr/>
            </p:nvSpPr>
            <p:spPr>
              <a:xfrm>
                <a:off x="8199596" y="2315909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96" y="2315909"/>
                <a:ext cx="675185" cy="830997"/>
              </a:xfrm>
              <a:prstGeom prst="rect">
                <a:avLst/>
              </a:prstGeom>
              <a:blipFill>
                <a:blip r:embed="rId7"/>
                <a:stretch>
                  <a:fillRect l="-12613" t="-5882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/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blipFill>
                <a:blip r:embed="rId8"/>
                <a:stretch>
                  <a:fillRect l="-10769" t="-5882" r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/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blipFill>
                <a:blip r:embed="rId9"/>
                <a:stretch>
                  <a:fillRect l="-24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8D60A55-66EC-172B-F486-AD039AF95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22" y="3608761"/>
            <a:ext cx="568828" cy="4335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B8B05-B512-5449-841C-5A3D1048C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458" y="3632979"/>
            <a:ext cx="503804" cy="4335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5BA3779-0D74-A5D6-872A-D1BD0A8EEE9C}"/>
              </a:ext>
            </a:extLst>
          </p:cNvPr>
          <p:cNvSpPr txBox="1"/>
          <p:nvPr/>
        </p:nvSpPr>
        <p:spPr>
          <a:xfrm>
            <a:off x="8492119" y="3651662"/>
            <a:ext cx="241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Small </a:t>
            </a:r>
            <a:r>
              <a:rPr lang="fr-FR" dirty="0" err="1"/>
              <a:t>verification</a:t>
            </a:r>
            <a:r>
              <a:rPr lang="fr-FR" dirty="0"/>
              <a:t> digest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169567-7B01-87F0-BFB5-FC97693B69C6}"/>
              </a:ext>
            </a:extLst>
          </p:cNvPr>
          <p:cNvSpPr txBox="1"/>
          <p:nvPr/>
        </p:nvSpPr>
        <p:spPr>
          <a:xfrm>
            <a:off x="1430531" y="3653246"/>
            <a:ext cx="176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Small </a:t>
            </a:r>
            <a:r>
              <a:rPr lang="fr-FR" dirty="0" err="1"/>
              <a:t>signing</a:t>
            </a:r>
            <a:r>
              <a:rPr lang="fr-FR" dirty="0"/>
              <a:t> key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965E71-C1DF-96C9-2121-4AEBC92B3E08}"/>
                  </a:ext>
                </a:extLst>
              </p:cNvPr>
              <p:cNvSpPr txBox="1"/>
              <p:nvPr/>
            </p:nvSpPr>
            <p:spPr>
              <a:xfrm>
                <a:off x="4641775" y="5385923"/>
                <a:ext cx="1717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965E71-C1DF-96C9-2121-4AEBC92B3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775" y="5385923"/>
                <a:ext cx="171733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EEFD04-276D-8065-1130-D4094C180955}"/>
              </a:ext>
            </a:extLst>
          </p:cNvPr>
          <p:cNvCxnSpPr>
            <a:cxnSpLocks/>
          </p:cNvCxnSpPr>
          <p:nvPr/>
        </p:nvCxnSpPr>
        <p:spPr>
          <a:xfrm>
            <a:off x="4555244" y="5201393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48AF57AD-C96B-EB63-1EA2-B5FE581B10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54" y="4294218"/>
            <a:ext cx="675186" cy="843982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E6D82DAB-0E41-47DA-FDAC-C395676AD5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08" y="4262326"/>
            <a:ext cx="448008" cy="448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5499A76-EE37-B479-7C0E-008FDE9D21CA}"/>
                  </a:ext>
                </a:extLst>
              </p:cNvPr>
              <p:cNvSpPr txBox="1"/>
              <p:nvPr/>
            </p:nvSpPr>
            <p:spPr>
              <a:xfrm>
                <a:off x="7102105" y="5189103"/>
                <a:ext cx="287016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Verify</m:t>
                      </m:r>
                      <m:d>
                        <m:d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vd</m:t>
                          </m:r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5499A76-EE37-B479-7C0E-008FDE9D2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05" y="5189103"/>
                <a:ext cx="287016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317C4B0-24D6-F153-C788-E96705BAEC93}"/>
              </a:ext>
            </a:extLst>
          </p:cNvPr>
          <p:cNvSpPr txBox="1"/>
          <p:nvPr/>
        </p:nvSpPr>
        <p:spPr>
          <a:xfrm>
            <a:off x="9787243" y="4785758"/>
            <a:ext cx="910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39" name="Arrow: Curved Left 38">
            <a:extLst>
              <a:ext uri="{FF2B5EF4-FFF2-40B4-BE49-F238E27FC236}">
                <a16:creationId xmlns:a16="http://schemas.microsoft.com/office/drawing/2014/main" id="{1F1678D5-199C-C12B-0479-73F5F111F7AE}"/>
              </a:ext>
            </a:extLst>
          </p:cNvPr>
          <p:cNvSpPr/>
          <p:nvPr/>
        </p:nvSpPr>
        <p:spPr>
          <a:xfrm rot="10800000">
            <a:off x="3829445" y="4845462"/>
            <a:ext cx="552450" cy="637381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F4152A-6EC2-792E-2DD5-847FC72871DB}"/>
              </a:ext>
            </a:extLst>
          </p:cNvPr>
          <p:cNvSpPr txBox="1"/>
          <p:nvPr/>
        </p:nvSpPr>
        <p:spPr>
          <a:xfrm>
            <a:off x="4310325" y="5823657"/>
            <a:ext cx="264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Potentially</a:t>
            </a:r>
            <a:r>
              <a:rPr lang="fr-FR" dirty="0"/>
              <a:t> long, </a:t>
            </a:r>
            <a:r>
              <a:rPr lang="fr-FR" dirty="0" err="1"/>
              <a:t>streamed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F12C67-6E3F-2103-7A67-C18F7B4DF4CD}"/>
                  </a:ext>
                </a:extLst>
              </p:cNvPr>
              <p:cNvSpPr txBox="1"/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Public</a:t>
                </a:r>
                <a:r>
                  <a:rPr lang="fr-FR" dirty="0"/>
                  <a:t>, long, </a:t>
                </a:r>
                <a:r>
                  <a:rPr lang="fr-FR" b="1" dirty="0" err="1"/>
                  <a:t>authenticated</a:t>
                </a:r>
                <a:r>
                  <a:rPr lang="fr-FR" dirty="0"/>
                  <a:t> </a:t>
                </a:r>
                <a:r>
                  <a:rPr lang="fr-FR" dirty="0" err="1"/>
                  <a:t>stream</a:t>
                </a:r>
                <a:r>
                  <a:rPr lang="fr-FR" dirty="0"/>
                  <a:t>, once for all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verification key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F12C67-6E3F-2103-7A67-C18F7B4DF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blipFill>
                <a:blip r:embed="rId16"/>
                <a:stretch>
                  <a:fillRect l="-798" t="-4717" r="-79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BA4F2611-D879-92A6-5538-5772D7A2563B}"/>
              </a:ext>
            </a:extLst>
          </p:cNvPr>
          <p:cNvSpPr/>
          <p:nvPr/>
        </p:nvSpPr>
        <p:spPr>
          <a:xfrm>
            <a:off x="4501392" y="1580322"/>
            <a:ext cx="2368738" cy="214348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84A8CF-8BE8-371B-34BF-ADFD04DF6E31}"/>
              </a:ext>
            </a:extLst>
          </p:cNvPr>
          <p:cNvSpPr/>
          <p:nvPr/>
        </p:nvSpPr>
        <p:spPr>
          <a:xfrm>
            <a:off x="5639630" y="1257270"/>
            <a:ext cx="4976394" cy="36632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F3A09E-DB16-0FE5-6108-E01329EAD711}"/>
              </a:ext>
            </a:extLst>
          </p:cNvPr>
          <p:cNvSpPr/>
          <p:nvPr/>
        </p:nvSpPr>
        <p:spPr>
          <a:xfrm>
            <a:off x="6602904" y="1582945"/>
            <a:ext cx="4976394" cy="36632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5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7" grpId="0"/>
      <p:bldP spid="22" grpId="0"/>
      <p:bldP spid="23" grpId="0"/>
      <p:bldP spid="33" grpId="0"/>
      <p:bldP spid="37" grpId="0"/>
      <p:bldP spid="38" grpId="0"/>
      <p:bldP spid="39" grpId="0" animBg="1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81FEB00-4C4F-F099-6E1B-6D595458E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92" y="1469153"/>
            <a:ext cx="2276476" cy="173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FCF2A-3969-2E8F-B37D-99DDDD9F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Signatures in the (Streaming) BSM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67DE9-2F38-2254-CA89-4A1BBDB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01DB3549-5994-0B9A-6016-666DA87AB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19" y="2507591"/>
            <a:ext cx="1193800" cy="119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0C586-1AC9-DB87-93A7-EA3E51C74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2730" y="2507591"/>
            <a:ext cx="1039932" cy="1193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18610-05A6-548E-E127-8CB057BE83EC}"/>
              </a:ext>
            </a:extLst>
          </p:cNvPr>
          <p:cNvCxnSpPr>
            <a:cxnSpLocks/>
          </p:cNvCxnSpPr>
          <p:nvPr/>
        </p:nvCxnSpPr>
        <p:spPr>
          <a:xfrm>
            <a:off x="4555244" y="3104491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/>
              <p:nvPr/>
            </p:nvSpPr>
            <p:spPr>
              <a:xfrm>
                <a:off x="3512878" y="3651662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878" y="3651662"/>
                <a:ext cx="363881" cy="369332"/>
              </a:xfrm>
              <a:prstGeom prst="rect">
                <a:avLst/>
              </a:prstGeom>
              <a:blipFill>
                <a:blip r:embed="rId5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/>
              <p:nvPr/>
            </p:nvSpPr>
            <p:spPr>
              <a:xfrm>
                <a:off x="7420755" y="3646344"/>
                <a:ext cx="4760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vd</m:t>
                      </m:r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55" y="3646344"/>
                <a:ext cx="476092" cy="369332"/>
              </a:xfrm>
              <a:prstGeom prst="rect">
                <a:avLst/>
              </a:prstGeom>
              <a:blipFill>
                <a:blip r:embed="rId6"/>
                <a:stretch>
                  <a:fillRect l="-16667" t="-1639" r="-179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/>
              <p:nvPr/>
            </p:nvSpPr>
            <p:spPr>
              <a:xfrm>
                <a:off x="8161124" y="2315909"/>
                <a:ext cx="7521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Bob’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124" y="2315909"/>
                <a:ext cx="752130" cy="830997"/>
              </a:xfrm>
              <a:prstGeom prst="rect">
                <a:avLst/>
              </a:prstGeom>
              <a:blipFill>
                <a:blip r:embed="rId7"/>
                <a:stretch>
                  <a:fillRect l="-12195" t="-5882" r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/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blipFill>
                <a:blip r:embed="rId8"/>
                <a:stretch>
                  <a:fillRect l="-10769" t="-5882" r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/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blipFill>
                <a:blip r:embed="rId9"/>
                <a:stretch>
                  <a:fillRect l="-24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8D60A55-66EC-172B-F486-AD039AF95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22" y="3608761"/>
            <a:ext cx="568828" cy="4335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B8B05-B512-5449-841C-5A3D1048C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458" y="3632979"/>
            <a:ext cx="503804" cy="4335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5BA3779-0D74-A5D6-872A-D1BD0A8EEE9C}"/>
              </a:ext>
            </a:extLst>
          </p:cNvPr>
          <p:cNvSpPr txBox="1"/>
          <p:nvPr/>
        </p:nvSpPr>
        <p:spPr>
          <a:xfrm>
            <a:off x="8492119" y="3651662"/>
            <a:ext cx="241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Small </a:t>
            </a:r>
            <a:r>
              <a:rPr lang="fr-FR" dirty="0" err="1"/>
              <a:t>verification</a:t>
            </a:r>
            <a:r>
              <a:rPr lang="fr-FR" dirty="0"/>
              <a:t> digest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169567-7B01-87F0-BFB5-FC97693B69C6}"/>
              </a:ext>
            </a:extLst>
          </p:cNvPr>
          <p:cNvSpPr txBox="1"/>
          <p:nvPr/>
        </p:nvSpPr>
        <p:spPr>
          <a:xfrm>
            <a:off x="1430531" y="3653246"/>
            <a:ext cx="176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Small </a:t>
            </a:r>
            <a:r>
              <a:rPr lang="fr-FR" dirty="0" err="1"/>
              <a:t>signing</a:t>
            </a:r>
            <a:r>
              <a:rPr lang="fr-FR" dirty="0"/>
              <a:t> key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965E71-C1DF-96C9-2121-4AEBC92B3E08}"/>
                  </a:ext>
                </a:extLst>
              </p:cNvPr>
              <p:cNvSpPr txBox="1"/>
              <p:nvPr/>
            </p:nvSpPr>
            <p:spPr>
              <a:xfrm>
                <a:off x="4641775" y="5385923"/>
                <a:ext cx="1717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965E71-C1DF-96C9-2121-4AEBC92B3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775" y="5385923"/>
                <a:ext cx="171733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EEFD04-276D-8065-1130-D4094C180955}"/>
              </a:ext>
            </a:extLst>
          </p:cNvPr>
          <p:cNvCxnSpPr>
            <a:cxnSpLocks/>
          </p:cNvCxnSpPr>
          <p:nvPr/>
        </p:nvCxnSpPr>
        <p:spPr>
          <a:xfrm>
            <a:off x="4555244" y="5201393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48AF57AD-C96B-EB63-1EA2-B5FE581B10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54" y="4294218"/>
            <a:ext cx="675186" cy="843982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E6D82DAB-0E41-47DA-FDAC-C395676AD5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08" y="4262326"/>
            <a:ext cx="448008" cy="448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5499A76-EE37-B479-7C0E-008FDE9D21CA}"/>
                  </a:ext>
                </a:extLst>
              </p:cNvPr>
              <p:cNvSpPr txBox="1"/>
              <p:nvPr/>
            </p:nvSpPr>
            <p:spPr>
              <a:xfrm>
                <a:off x="7102105" y="5189103"/>
                <a:ext cx="287016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Verify</m:t>
                      </m:r>
                      <m:d>
                        <m:d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vd</m:t>
                          </m:r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5499A76-EE37-B479-7C0E-008FDE9D2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05" y="5189103"/>
                <a:ext cx="287016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317C4B0-24D6-F153-C788-E96705BAEC93}"/>
              </a:ext>
            </a:extLst>
          </p:cNvPr>
          <p:cNvSpPr txBox="1"/>
          <p:nvPr/>
        </p:nvSpPr>
        <p:spPr>
          <a:xfrm>
            <a:off x="9787243" y="4785758"/>
            <a:ext cx="910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39" name="Arrow: Curved Left 38">
            <a:extLst>
              <a:ext uri="{FF2B5EF4-FFF2-40B4-BE49-F238E27FC236}">
                <a16:creationId xmlns:a16="http://schemas.microsoft.com/office/drawing/2014/main" id="{1F1678D5-199C-C12B-0479-73F5F111F7AE}"/>
              </a:ext>
            </a:extLst>
          </p:cNvPr>
          <p:cNvSpPr/>
          <p:nvPr/>
        </p:nvSpPr>
        <p:spPr>
          <a:xfrm rot="10800000">
            <a:off x="3829445" y="4845462"/>
            <a:ext cx="552450" cy="637381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5E0736-45A9-D42F-1F77-F7C32B1911AE}"/>
              </a:ext>
            </a:extLst>
          </p:cNvPr>
          <p:cNvSpPr txBox="1"/>
          <p:nvPr/>
        </p:nvSpPr>
        <p:spPr>
          <a:xfrm>
            <a:off x="4310325" y="5823657"/>
            <a:ext cx="264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Potentially</a:t>
            </a:r>
            <a:r>
              <a:rPr lang="fr-FR" dirty="0"/>
              <a:t> long, </a:t>
            </a:r>
            <a:r>
              <a:rPr lang="fr-FR" dirty="0" err="1"/>
              <a:t>streamed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1DADF8-D05B-D6AC-E7E8-9854F7095719}"/>
                  </a:ext>
                </a:extLst>
              </p:cNvPr>
              <p:cNvSpPr txBox="1"/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Public</a:t>
                </a:r>
                <a:r>
                  <a:rPr lang="fr-FR" dirty="0"/>
                  <a:t>, long, </a:t>
                </a:r>
                <a:r>
                  <a:rPr lang="fr-FR" b="1" dirty="0" err="1"/>
                  <a:t>authenticated</a:t>
                </a:r>
                <a:r>
                  <a:rPr lang="fr-FR" dirty="0"/>
                  <a:t> </a:t>
                </a:r>
                <a:r>
                  <a:rPr lang="fr-FR" dirty="0" err="1"/>
                  <a:t>stream</a:t>
                </a:r>
                <a:r>
                  <a:rPr lang="fr-FR" dirty="0"/>
                  <a:t>, once for all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verification key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1DADF8-D05B-D6AC-E7E8-9854F7095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blipFill>
                <a:blip r:embed="rId16"/>
                <a:stretch>
                  <a:fillRect l="-798" t="-4717" r="-79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81FEB00-4C4F-F099-6E1B-6D595458E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92" y="1469153"/>
            <a:ext cx="2276476" cy="173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FCF2A-3969-2E8F-B37D-99DDDD9F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Signatures in the (Streaming) BSM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67DE9-2F38-2254-CA89-4A1BBDB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01DB3549-5994-0B9A-6016-666DA87AB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19" y="2507591"/>
            <a:ext cx="1193800" cy="11938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3A0C586-1AC9-DB87-93A7-EA3E51C74E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96" y="2507591"/>
            <a:ext cx="1193800" cy="1193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18610-05A6-548E-E127-8CB057BE83EC}"/>
              </a:ext>
            </a:extLst>
          </p:cNvPr>
          <p:cNvCxnSpPr>
            <a:cxnSpLocks/>
          </p:cNvCxnSpPr>
          <p:nvPr/>
        </p:nvCxnSpPr>
        <p:spPr>
          <a:xfrm>
            <a:off x="4555244" y="3104491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/>
              <p:nvPr/>
            </p:nvSpPr>
            <p:spPr>
              <a:xfrm>
                <a:off x="3512878" y="3651662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878" y="3651662"/>
                <a:ext cx="363881" cy="369332"/>
              </a:xfrm>
              <a:prstGeom prst="rect">
                <a:avLst/>
              </a:prstGeom>
              <a:blipFill>
                <a:blip r:embed="rId5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/>
              <p:nvPr/>
            </p:nvSpPr>
            <p:spPr>
              <a:xfrm>
                <a:off x="7420755" y="3646344"/>
                <a:ext cx="3959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vd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55" y="3646344"/>
                <a:ext cx="395942" cy="369332"/>
              </a:xfrm>
              <a:prstGeom prst="rect">
                <a:avLst/>
              </a:prstGeom>
              <a:blipFill>
                <a:blip r:embed="rId6"/>
                <a:stretch>
                  <a:fillRect l="-18462" r="-18462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/>
              <p:nvPr/>
            </p:nvSpPr>
            <p:spPr>
              <a:xfrm>
                <a:off x="8199596" y="2315909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96" y="2315909"/>
                <a:ext cx="675185" cy="830997"/>
              </a:xfrm>
              <a:prstGeom prst="rect">
                <a:avLst/>
              </a:prstGeom>
              <a:blipFill>
                <a:blip r:embed="rId7"/>
                <a:stretch>
                  <a:fillRect l="-12613" t="-5882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/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blipFill>
                <a:blip r:embed="rId8"/>
                <a:stretch>
                  <a:fillRect l="-10769" t="-5882" r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/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blipFill>
                <a:blip r:embed="rId9"/>
                <a:stretch>
                  <a:fillRect l="-24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8D60A55-66EC-172B-F486-AD039AF95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22" y="3608761"/>
            <a:ext cx="568828" cy="4335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B8B05-B512-5449-841C-5A3D1048C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458" y="3632979"/>
            <a:ext cx="503804" cy="4335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5BA3779-0D74-A5D6-872A-D1BD0A8EEE9C}"/>
              </a:ext>
            </a:extLst>
          </p:cNvPr>
          <p:cNvSpPr txBox="1"/>
          <p:nvPr/>
        </p:nvSpPr>
        <p:spPr>
          <a:xfrm>
            <a:off x="8492119" y="3651662"/>
            <a:ext cx="241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Small </a:t>
            </a:r>
            <a:r>
              <a:rPr lang="fr-FR" dirty="0" err="1"/>
              <a:t>verification</a:t>
            </a:r>
            <a:r>
              <a:rPr lang="fr-FR" dirty="0"/>
              <a:t> digest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169567-7B01-87F0-BFB5-FC97693B69C6}"/>
              </a:ext>
            </a:extLst>
          </p:cNvPr>
          <p:cNvSpPr txBox="1"/>
          <p:nvPr/>
        </p:nvSpPr>
        <p:spPr>
          <a:xfrm>
            <a:off x="1430531" y="3653246"/>
            <a:ext cx="176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Small </a:t>
            </a:r>
            <a:r>
              <a:rPr lang="fr-FR" dirty="0" err="1"/>
              <a:t>signing</a:t>
            </a:r>
            <a:r>
              <a:rPr lang="fr-FR" dirty="0"/>
              <a:t> key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E57EAE7-4DE8-F215-D7A9-1559E21655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08" y="4686359"/>
            <a:ext cx="1193800" cy="1193800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E4A203A8-8369-0632-FF98-C7F22CFBF2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31" y="4686359"/>
            <a:ext cx="1193801" cy="119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D5A7FE-408D-8383-533E-A8A08EBE2905}"/>
                  </a:ext>
                </a:extLst>
              </p:cNvPr>
              <p:cNvSpPr txBox="1"/>
              <p:nvPr/>
            </p:nvSpPr>
            <p:spPr>
              <a:xfrm>
                <a:off x="5384262" y="5811423"/>
                <a:ext cx="618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D5A7FE-408D-8383-533E-A8A08EBE2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262" y="5811423"/>
                <a:ext cx="618438" cy="830997"/>
              </a:xfrm>
              <a:prstGeom prst="rect">
                <a:avLst/>
              </a:prstGeom>
              <a:blipFill>
                <a:blip r:embed="rId13"/>
                <a:stretch>
                  <a:fillRect l="-14706" t="-5839"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E3BA3A7-6447-819F-7659-92F9492C2590}"/>
                  </a:ext>
                </a:extLst>
              </p:cNvPr>
              <p:cNvSpPr txBox="1"/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Public</a:t>
                </a:r>
                <a:r>
                  <a:rPr lang="fr-FR" dirty="0"/>
                  <a:t>, long, </a:t>
                </a:r>
                <a:r>
                  <a:rPr lang="fr-FR" b="1" dirty="0" err="1"/>
                  <a:t>authenticated</a:t>
                </a:r>
                <a:r>
                  <a:rPr lang="fr-FR" dirty="0"/>
                  <a:t> </a:t>
                </a:r>
                <a:r>
                  <a:rPr lang="fr-FR" dirty="0" err="1"/>
                  <a:t>stream</a:t>
                </a:r>
                <a:r>
                  <a:rPr lang="fr-FR" dirty="0"/>
                  <a:t>, once for all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verification key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E3BA3A7-6447-819F-7659-92F9492C2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blipFill>
                <a:blip r:embed="rId14"/>
                <a:stretch>
                  <a:fillRect l="-798" t="-4717" r="-79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7D2316B7-CC94-9917-7D57-02D2F54C6D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85" y="5875630"/>
            <a:ext cx="878312" cy="672707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790D1CD-4F4E-361A-DB60-41A95DE3C4C0}"/>
              </a:ext>
            </a:extLst>
          </p:cNvPr>
          <p:cNvCxnSpPr>
            <a:cxnSpLocks/>
          </p:cNvCxnSpPr>
          <p:nvPr/>
        </p:nvCxnSpPr>
        <p:spPr>
          <a:xfrm>
            <a:off x="4406362" y="3783489"/>
            <a:ext cx="863290" cy="902869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458FFBD7-04F5-978A-C662-552BFF003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99" y="2252878"/>
            <a:ext cx="882524" cy="6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11471 0.50949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FCF2A-3969-2E8F-B37D-99DDDD9F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Signatures in the (Streaming) BSM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67DE9-2F38-2254-CA89-4A1BBDB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01DB3549-5994-0B9A-6016-666DA87AB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19" y="2507591"/>
            <a:ext cx="1193800" cy="11938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3A0C586-1AC9-DB87-93A7-EA3E51C74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96" y="2507591"/>
            <a:ext cx="1193800" cy="1193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18610-05A6-548E-E127-8CB057BE83EC}"/>
              </a:ext>
            </a:extLst>
          </p:cNvPr>
          <p:cNvCxnSpPr>
            <a:cxnSpLocks/>
          </p:cNvCxnSpPr>
          <p:nvPr/>
        </p:nvCxnSpPr>
        <p:spPr>
          <a:xfrm>
            <a:off x="4555244" y="3104491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/>
              <p:nvPr/>
            </p:nvSpPr>
            <p:spPr>
              <a:xfrm>
                <a:off x="3512878" y="3651662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878" y="3651662"/>
                <a:ext cx="363881" cy="369332"/>
              </a:xfrm>
              <a:prstGeom prst="rect">
                <a:avLst/>
              </a:prstGeom>
              <a:blipFill>
                <a:blip r:embed="rId4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/>
              <p:nvPr/>
            </p:nvSpPr>
            <p:spPr>
              <a:xfrm>
                <a:off x="7420755" y="3646344"/>
                <a:ext cx="3959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vd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55" y="3646344"/>
                <a:ext cx="395942" cy="369332"/>
              </a:xfrm>
              <a:prstGeom prst="rect">
                <a:avLst/>
              </a:prstGeom>
              <a:blipFill>
                <a:blip r:embed="rId5"/>
                <a:stretch>
                  <a:fillRect l="-18462" r="-18462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/>
              <p:nvPr/>
            </p:nvSpPr>
            <p:spPr>
              <a:xfrm>
                <a:off x="8199596" y="2315909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96" y="2315909"/>
                <a:ext cx="675185" cy="830997"/>
              </a:xfrm>
              <a:prstGeom prst="rect">
                <a:avLst/>
              </a:prstGeom>
              <a:blipFill>
                <a:blip r:embed="rId6"/>
                <a:stretch>
                  <a:fillRect l="-12613" t="-5882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/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blipFill>
                <a:blip r:embed="rId7"/>
                <a:stretch>
                  <a:fillRect l="-10769" t="-5882" r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/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blipFill>
                <a:blip r:embed="rId8"/>
                <a:stretch>
                  <a:fillRect l="-24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8D60A55-66EC-172B-F486-AD039AF958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22" y="3608761"/>
            <a:ext cx="568828" cy="4335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B8B05-B512-5449-841C-5A3D1048C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458" y="3632979"/>
            <a:ext cx="503804" cy="433592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81FEB00-4C4F-F099-6E1B-6D595458E2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92" y="1469153"/>
            <a:ext cx="2276476" cy="17352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5BA3779-0D74-A5D6-872A-D1BD0A8EEE9C}"/>
              </a:ext>
            </a:extLst>
          </p:cNvPr>
          <p:cNvSpPr txBox="1"/>
          <p:nvPr/>
        </p:nvSpPr>
        <p:spPr>
          <a:xfrm>
            <a:off x="8492119" y="3651662"/>
            <a:ext cx="241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Small </a:t>
            </a:r>
            <a:r>
              <a:rPr lang="fr-FR" dirty="0" err="1"/>
              <a:t>verification</a:t>
            </a:r>
            <a:r>
              <a:rPr lang="fr-FR" dirty="0"/>
              <a:t> digest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169567-7B01-87F0-BFB5-FC97693B69C6}"/>
              </a:ext>
            </a:extLst>
          </p:cNvPr>
          <p:cNvSpPr txBox="1"/>
          <p:nvPr/>
        </p:nvSpPr>
        <p:spPr>
          <a:xfrm>
            <a:off x="1430531" y="3653246"/>
            <a:ext cx="176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Small </a:t>
            </a:r>
            <a:r>
              <a:rPr lang="fr-FR" dirty="0" err="1"/>
              <a:t>signing</a:t>
            </a:r>
            <a:r>
              <a:rPr lang="fr-FR" dirty="0"/>
              <a:t> key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151025-3BFA-88B7-C733-465C11897F44}"/>
              </a:ext>
            </a:extLst>
          </p:cNvPr>
          <p:cNvCxnSpPr>
            <a:cxnSpLocks/>
          </p:cNvCxnSpPr>
          <p:nvPr/>
        </p:nvCxnSpPr>
        <p:spPr>
          <a:xfrm>
            <a:off x="6358208" y="5283259"/>
            <a:ext cx="153352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E57EAE7-4DE8-F215-D7A9-1559E21655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08" y="4686359"/>
            <a:ext cx="1193800" cy="1193800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E4A203A8-8369-0632-FF98-C7F22CFBF2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31" y="4686359"/>
            <a:ext cx="1193801" cy="119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D5A7FE-408D-8383-533E-A8A08EBE2905}"/>
                  </a:ext>
                </a:extLst>
              </p:cNvPr>
              <p:cNvSpPr txBox="1"/>
              <p:nvPr/>
            </p:nvSpPr>
            <p:spPr>
              <a:xfrm>
                <a:off x="5384262" y="5811423"/>
                <a:ext cx="618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D5A7FE-408D-8383-533E-A8A08EBE2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262" y="5811423"/>
                <a:ext cx="618438" cy="830997"/>
              </a:xfrm>
              <a:prstGeom prst="rect">
                <a:avLst/>
              </a:prstGeom>
              <a:blipFill>
                <a:blip r:embed="rId13"/>
                <a:stretch>
                  <a:fillRect l="-14706" t="-5839" r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629F2818-9808-9B1D-7443-E0B536919A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9852" y="4378810"/>
            <a:ext cx="675185" cy="84398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CB15446-FDAD-38F8-DAA4-DD7A1B7E4C53}"/>
              </a:ext>
            </a:extLst>
          </p:cNvPr>
          <p:cNvCxnSpPr>
            <a:cxnSpLocks/>
          </p:cNvCxnSpPr>
          <p:nvPr/>
        </p:nvCxnSpPr>
        <p:spPr>
          <a:xfrm>
            <a:off x="3529283" y="5283259"/>
            <a:ext cx="153352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910C4F02-962F-C209-B1DD-5E507D9CD1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927" y="4378810"/>
            <a:ext cx="675186" cy="843982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A636F28E-D6CA-D447-8E9A-04B30310EE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81" y="4318471"/>
            <a:ext cx="448008" cy="448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965E71-C1DF-96C9-2121-4AEBC92B3E08}"/>
                  </a:ext>
                </a:extLst>
              </p:cNvPr>
              <p:cNvSpPr txBox="1"/>
              <p:nvPr/>
            </p:nvSpPr>
            <p:spPr>
              <a:xfrm>
                <a:off x="3306962" y="5495681"/>
                <a:ext cx="1717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965E71-C1DF-96C9-2121-4AEBC92B3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962" y="5495681"/>
                <a:ext cx="1717330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row: Curved Left 33">
            <a:extLst>
              <a:ext uri="{FF2B5EF4-FFF2-40B4-BE49-F238E27FC236}">
                <a16:creationId xmlns:a16="http://schemas.microsoft.com/office/drawing/2014/main" id="{6EE41B40-F9BC-F25B-C2B0-A0C891B90EBC}"/>
              </a:ext>
            </a:extLst>
          </p:cNvPr>
          <p:cNvSpPr/>
          <p:nvPr/>
        </p:nvSpPr>
        <p:spPr>
          <a:xfrm rot="10800000">
            <a:off x="2758690" y="4964568"/>
            <a:ext cx="552450" cy="637381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3F1B71-575A-3646-B108-0E198644CB58}"/>
                  </a:ext>
                </a:extLst>
              </p:cNvPr>
              <p:cNvSpPr txBox="1"/>
              <p:nvPr/>
            </p:nvSpPr>
            <p:spPr>
              <a:xfrm>
                <a:off x="8043076" y="5073385"/>
                <a:ext cx="287016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Verify</m:t>
                      </m:r>
                      <m:d>
                        <m:d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vd</m:t>
                          </m:r>
                          <m: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3F1B71-575A-3646-B108-0E198644C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076" y="5073385"/>
                <a:ext cx="2870166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DC7322DF-98C3-A9A2-E917-8A9F0107351A}"/>
              </a:ext>
            </a:extLst>
          </p:cNvPr>
          <p:cNvSpPr txBox="1"/>
          <p:nvPr/>
        </p:nvSpPr>
        <p:spPr>
          <a:xfrm>
            <a:off x="10791136" y="4839106"/>
            <a:ext cx="623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5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E3BA3A7-6447-819F-7659-92F9492C2590}"/>
                  </a:ext>
                </a:extLst>
              </p:cNvPr>
              <p:cNvSpPr txBox="1"/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Public</a:t>
                </a:r>
                <a:r>
                  <a:rPr lang="fr-FR" dirty="0"/>
                  <a:t>, long, </a:t>
                </a:r>
                <a:r>
                  <a:rPr lang="fr-FR" b="1" dirty="0" err="1"/>
                  <a:t>authenticated</a:t>
                </a:r>
                <a:r>
                  <a:rPr lang="fr-FR" dirty="0"/>
                  <a:t> </a:t>
                </a:r>
                <a:r>
                  <a:rPr lang="fr-FR" dirty="0" err="1"/>
                  <a:t>stream</a:t>
                </a:r>
                <a:r>
                  <a:rPr lang="fr-FR" dirty="0"/>
                  <a:t>, once for all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verification key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E3BA3A7-6447-819F-7659-92F9492C2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blipFill>
                <a:blip r:embed="rId19"/>
                <a:stretch>
                  <a:fillRect l="-798" t="-4717" r="-79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16263B5A-24EE-CFE0-C637-390043C989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85" y="5875630"/>
            <a:ext cx="878312" cy="672707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51765174-E90E-D2E1-F898-31C485C20B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69" y="5746553"/>
            <a:ext cx="882524" cy="6727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BC2728-918A-F5A3-6588-ECBD8C49D39D}"/>
              </a:ext>
            </a:extLst>
          </p:cNvPr>
          <p:cNvSpPr/>
          <p:nvPr/>
        </p:nvSpPr>
        <p:spPr>
          <a:xfrm>
            <a:off x="4501392" y="1580322"/>
            <a:ext cx="2368738" cy="214348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8C874F6-E7BC-9496-2AE2-155EB7FE5AF7}"/>
              </a:ext>
            </a:extLst>
          </p:cNvPr>
          <p:cNvSpPr/>
          <p:nvPr/>
        </p:nvSpPr>
        <p:spPr>
          <a:xfrm>
            <a:off x="5639630" y="1257270"/>
            <a:ext cx="4976394" cy="36632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D37D244-F3C6-450C-6EC8-679B9684C1A2}"/>
              </a:ext>
            </a:extLst>
          </p:cNvPr>
          <p:cNvSpPr/>
          <p:nvPr/>
        </p:nvSpPr>
        <p:spPr>
          <a:xfrm>
            <a:off x="6602904" y="1582945"/>
            <a:ext cx="4976394" cy="36632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17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81FEB00-4C4F-F099-6E1B-6D595458E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92" y="1469153"/>
            <a:ext cx="2276476" cy="173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FCF2A-3969-2E8F-B37D-99DDDD9F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Constructing</a:t>
            </a:r>
            <a:r>
              <a:rPr lang="fr-FR" dirty="0"/>
              <a:t> Signatures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67DE9-2F38-2254-CA89-4A1BBDB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01DB3549-5994-0B9A-6016-666DA87AB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19" y="2507591"/>
            <a:ext cx="1193800" cy="1193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18610-05A6-548E-E127-8CB057BE83EC}"/>
              </a:ext>
            </a:extLst>
          </p:cNvPr>
          <p:cNvCxnSpPr>
            <a:cxnSpLocks/>
          </p:cNvCxnSpPr>
          <p:nvPr/>
        </p:nvCxnSpPr>
        <p:spPr>
          <a:xfrm>
            <a:off x="4555244" y="3104491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/>
              <p:nvPr/>
            </p:nvSpPr>
            <p:spPr>
              <a:xfrm>
                <a:off x="3512878" y="3651662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878" y="3651662"/>
                <a:ext cx="363881" cy="369332"/>
              </a:xfrm>
              <a:prstGeom prst="rect">
                <a:avLst/>
              </a:prstGeom>
              <a:blipFill>
                <a:blip r:embed="rId5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/>
              <p:nvPr/>
            </p:nvSpPr>
            <p:spPr>
              <a:xfrm>
                <a:off x="7420755" y="3646344"/>
                <a:ext cx="3638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55" y="3646344"/>
                <a:ext cx="363882" cy="369332"/>
              </a:xfrm>
              <a:prstGeom prst="rect">
                <a:avLst/>
              </a:prstGeom>
              <a:blipFill>
                <a:blip r:embed="rId6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/>
              <p:nvPr/>
            </p:nvSpPr>
            <p:spPr>
              <a:xfrm>
                <a:off x="8199596" y="2315909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96" y="2315909"/>
                <a:ext cx="675185" cy="830997"/>
              </a:xfrm>
              <a:prstGeom prst="rect">
                <a:avLst/>
              </a:prstGeom>
              <a:blipFill>
                <a:blip r:embed="rId7"/>
                <a:stretch>
                  <a:fillRect l="-12613" t="-5882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/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blipFill>
                <a:blip r:embed="rId8"/>
                <a:stretch>
                  <a:fillRect l="-10769" t="-5882" r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/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blipFill>
                <a:blip r:embed="rId9"/>
                <a:stretch>
                  <a:fillRect l="-24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8D60A55-66EC-172B-F486-AD039AF95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22" y="3608761"/>
            <a:ext cx="568828" cy="4335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B8B05-B512-5449-841C-5A3D1048C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2028" y="3630318"/>
            <a:ext cx="503804" cy="3840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169567-7B01-87F0-BFB5-FC97693B69C6}"/>
              </a:ext>
            </a:extLst>
          </p:cNvPr>
          <p:cNvSpPr txBox="1"/>
          <p:nvPr/>
        </p:nvSpPr>
        <p:spPr>
          <a:xfrm>
            <a:off x="1430531" y="3653246"/>
            <a:ext cx="176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Small </a:t>
            </a:r>
            <a:r>
              <a:rPr lang="fr-FR" dirty="0" err="1"/>
              <a:t>signing</a:t>
            </a:r>
            <a:r>
              <a:rPr lang="fr-FR" dirty="0"/>
              <a:t> key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965E71-C1DF-96C9-2121-4AEBC92B3E08}"/>
                  </a:ext>
                </a:extLst>
              </p:cNvPr>
              <p:cNvSpPr txBox="1"/>
              <p:nvPr/>
            </p:nvSpPr>
            <p:spPr>
              <a:xfrm>
                <a:off x="4641775" y="5385923"/>
                <a:ext cx="17814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965E71-C1DF-96C9-2121-4AEBC92B3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775" y="5385923"/>
                <a:ext cx="178145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EEFD04-276D-8065-1130-D4094C180955}"/>
              </a:ext>
            </a:extLst>
          </p:cNvPr>
          <p:cNvCxnSpPr>
            <a:cxnSpLocks/>
          </p:cNvCxnSpPr>
          <p:nvPr/>
        </p:nvCxnSpPr>
        <p:spPr>
          <a:xfrm>
            <a:off x="4555244" y="5201393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48AF57AD-C96B-EB63-1EA2-B5FE581B10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54" y="4294218"/>
            <a:ext cx="675186" cy="843982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E6D82DAB-0E41-47DA-FDAC-C395676AD5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08" y="4262326"/>
            <a:ext cx="448008" cy="448008"/>
          </a:xfrm>
          <a:prstGeom prst="rect">
            <a:avLst/>
          </a:prstGeom>
        </p:spPr>
      </p:pic>
      <p:sp>
        <p:nvSpPr>
          <p:cNvPr id="39" name="Arrow: Curved Left 38">
            <a:extLst>
              <a:ext uri="{FF2B5EF4-FFF2-40B4-BE49-F238E27FC236}">
                <a16:creationId xmlns:a16="http://schemas.microsoft.com/office/drawing/2014/main" id="{1F1678D5-199C-C12B-0479-73F5F111F7AE}"/>
              </a:ext>
            </a:extLst>
          </p:cNvPr>
          <p:cNvSpPr/>
          <p:nvPr/>
        </p:nvSpPr>
        <p:spPr>
          <a:xfrm rot="10800000">
            <a:off x="3829445" y="4845462"/>
            <a:ext cx="552450" cy="637381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5E0736-45A9-D42F-1F77-F7C32B1911AE}"/>
              </a:ext>
            </a:extLst>
          </p:cNvPr>
          <p:cNvSpPr txBox="1"/>
          <p:nvPr/>
        </p:nvSpPr>
        <p:spPr>
          <a:xfrm>
            <a:off x="4310325" y="5823657"/>
            <a:ext cx="264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Potentially</a:t>
            </a:r>
            <a:r>
              <a:rPr lang="fr-FR" dirty="0"/>
              <a:t> long, </a:t>
            </a:r>
            <a:r>
              <a:rPr lang="fr-FR" dirty="0" err="1"/>
              <a:t>streamed</a:t>
            </a:r>
            <a:endParaRPr lang="en-US" dirty="0"/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6456A16B-2E72-0405-01CF-ACF3DC03A3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96" y="2507591"/>
            <a:ext cx="1193800" cy="119380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FD84B82A-24EF-93F6-0671-94973F13C149}"/>
              </a:ext>
            </a:extLst>
          </p:cNvPr>
          <p:cNvSpPr/>
          <p:nvPr/>
        </p:nvSpPr>
        <p:spPr>
          <a:xfrm>
            <a:off x="8883656" y="4571868"/>
            <a:ext cx="503804" cy="1986455"/>
          </a:xfrm>
          <a:prstGeom prst="rightBrace">
            <a:avLst>
              <a:gd name="adj1" fmla="val 41712"/>
              <a:gd name="adj2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3C837-C5DB-7416-D5EF-095AE75F81A4}"/>
              </a:ext>
            </a:extLst>
          </p:cNvPr>
          <p:cNvSpPr txBox="1"/>
          <p:nvPr/>
        </p:nvSpPr>
        <p:spPr>
          <a:xfrm>
            <a:off x="9551046" y="5293590"/>
            <a:ext cx="163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BSM MAC</a:t>
            </a:r>
            <a:endParaRPr lang="en-US" sz="2800" dirty="0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20608F74-D795-53FF-23CC-DAA811FE2E41}"/>
              </a:ext>
            </a:extLst>
          </p:cNvPr>
          <p:cNvSpPr/>
          <p:nvPr/>
        </p:nvSpPr>
        <p:spPr>
          <a:xfrm>
            <a:off x="8883656" y="2291129"/>
            <a:ext cx="503804" cy="1986455"/>
          </a:xfrm>
          <a:prstGeom prst="rightBrace">
            <a:avLst>
              <a:gd name="adj1" fmla="val 41712"/>
              <a:gd name="adj2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29CB2F-1C60-2372-3714-77F0ADFCF009}"/>
              </a:ext>
            </a:extLst>
          </p:cNvPr>
          <p:cNvSpPr txBox="1"/>
          <p:nvPr/>
        </p:nvSpPr>
        <p:spPr>
          <a:xfrm>
            <a:off x="9593263" y="3039374"/>
            <a:ext cx="2370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Key agreement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9E46D2-23CD-694F-E724-DBFF079E0B05}"/>
                  </a:ext>
                </a:extLst>
              </p:cNvPr>
              <p:cNvSpPr txBox="1"/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Public</a:t>
                </a:r>
                <a:r>
                  <a:rPr lang="fr-FR" dirty="0"/>
                  <a:t>, long, </a:t>
                </a:r>
                <a:r>
                  <a:rPr lang="fr-FR" b="1" dirty="0" err="1"/>
                  <a:t>authenticated</a:t>
                </a:r>
                <a:r>
                  <a:rPr lang="fr-FR" dirty="0"/>
                  <a:t> </a:t>
                </a:r>
                <a:r>
                  <a:rPr lang="fr-FR" dirty="0" err="1"/>
                  <a:t>stream</a:t>
                </a:r>
                <a:r>
                  <a:rPr lang="fr-FR" dirty="0"/>
                  <a:t>, once for all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verification key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C9E46D2-23CD-694F-E724-DBFF079E0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blipFill>
                <a:blip r:embed="rId14"/>
                <a:stretch>
                  <a:fillRect l="-798" t="-4717" r="-79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3E88F58-737A-2C47-5DD9-395D7698562A}"/>
              </a:ext>
            </a:extLst>
          </p:cNvPr>
          <p:cNvSpPr/>
          <p:nvPr/>
        </p:nvSpPr>
        <p:spPr>
          <a:xfrm>
            <a:off x="3199670" y="4184803"/>
            <a:ext cx="4522358" cy="224581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3" grpId="0"/>
      <p:bldP spid="25" grpId="0"/>
      <p:bldP spid="7" grpId="0" animBg="1"/>
      <p:bldP spid="8" grpId="0"/>
      <p:bldP spid="29" grpId="0" animBg="1"/>
      <p:bldP spid="32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81FEB00-4C4F-F099-6E1B-6D595458E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92" y="1469153"/>
            <a:ext cx="2276476" cy="173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FCF2A-3969-2E8F-B37D-99DDDD9F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Constructing</a:t>
            </a:r>
            <a:r>
              <a:rPr lang="fr-FR" dirty="0"/>
              <a:t> Signatures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67DE9-2F38-2254-CA89-4A1BBDB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01DB3549-5994-0B9A-6016-666DA87AB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19" y="2507591"/>
            <a:ext cx="1193800" cy="1193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18610-05A6-548E-E127-8CB057BE83EC}"/>
              </a:ext>
            </a:extLst>
          </p:cNvPr>
          <p:cNvCxnSpPr>
            <a:cxnSpLocks/>
          </p:cNvCxnSpPr>
          <p:nvPr/>
        </p:nvCxnSpPr>
        <p:spPr>
          <a:xfrm>
            <a:off x="4555244" y="3104491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/>
              <p:nvPr/>
            </p:nvSpPr>
            <p:spPr>
              <a:xfrm>
                <a:off x="3512878" y="3651662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878" y="3651662"/>
                <a:ext cx="363881" cy="369332"/>
              </a:xfrm>
              <a:prstGeom prst="rect">
                <a:avLst/>
              </a:prstGeom>
              <a:blipFill>
                <a:blip r:embed="rId5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/>
              <p:nvPr/>
            </p:nvSpPr>
            <p:spPr>
              <a:xfrm>
                <a:off x="7420755" y="3646344"/>
                <a:ext cx="3638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55" y="3646344"/>
                <a:ext cx="363882" cy="369332"/>
              </a:xfrm>
              <a:prstGeom prst="rect">
                <a:avLst/>
              </a:prstGeom>
              <a:blipFill>
                <a:blip r:embed="rId6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/>
              <p:nvPr/>
            </p:nvSpPr>
            <p:spPr>
              <a:xfrm>
                <a:off x="8161124" y="2315909"/>
                <a:ext cx="7521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Bob’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124" y="2315909"/>
                <a:ext cx="752130" cy="830997"/>
              </a:xfrm>
              <a:prstGeom prst="rect">
                <a:avLst/>
              </a:prstGeom>
              <a:blipFill>
                <a:blip r:embed="rId7"/>
                <a:stretch>
                  <a:fillRect l="-12195" t="-5882" r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/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blipFill>
                <a:blip r:embed="rId8"/>
                <a:stretch>
                  <a:fillRect l="-10769" t="-5882" r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/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blipFill>
                <a:blip r:embed="rId9"/>
                <a:stretch>
                  <a:fillRect l="-24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8D60A55-66EC-172B-F486-AD039AF95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22" y="3608761"/>
            <a:ext cx="568828" cy="4335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B8B05-B512-5449-841C-5A3D1048C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2028" y="3630318"/>
            <a:ext cx="503804" cy="3840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169567-7B01-87F0-BFB5-FC97693B69C6}"/>
              </a:ext>
            </a:extLst>
          </p:cNvPr>
          <p:cNvSpPr txBox="1"/>
          <p:nvPr/>
        </p:nvSpPr>
        <p:spPr>
          <a:xfrm>
            <a:off x="1430531" y="3653246"/>
            <a:ext cx="176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Small </a:t>
            </a:r>
            <a:r>
              <a:rPr lang="fr-FR" dirty="0" err="1"/>
              <a:t>signing</a:t>
            </a:r>
            <a:r>
              <a:rPr lang="fr-FR" dirty="0"/>
              <a:t> key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965E71-C1DF-96C9-2121-4AEBC92B3E08}"/>
                  </a:ext>
                </a:extLst>
              </p:cNvPr>
              <p:cNvSpPr txBox="1"/>
              <p:nvPr/>
            </p:nvSpPr>
            <p:spPr>
              <a:xfrm>
                <a:off x="4641775" y="5385923"/>
                <a:ext cx="17814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965E71-C1DF-96C9-2121-4AEBC92B3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775" y="5385923"/>
                <a:ext cx="178145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EEFD04-276D-8065-1130-D4094C180955}"/>
              </a:ext>
            </a:extLst>
          </p:cNvPr>
          <p:cNvCxnSpPr>
            <a:cxnSpLocks/>
          </p:cNvCxnSpPr>
          <p:nvPr/>
        </p:nvCxnSpPr>
        <p:spPr>
          <a:xfrm>
            <a:off x="4555244" y="5201393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48AF57AD-C96B-EB63-1EA2-B5FE581B10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54" y="4294218"/>
            <a:ext cx="675186" cy="843982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E6D82DAB-0E41-47DA-FDAC-C395676AD5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08" y="4262326"/>
            <a:ext cx="448008" cy="448008"/>
          </a:xfrm>
          <a:prstGeom prst="rect">
            <a:avLst/>
          </a:prstGeom>
        </p:spPr>
      </p:pic>
      <p:sp>
        <p:nvSpPr>
          <p:cNvPr id="39" name="Arrow: Curved Left 38">
            <a:extLst>
              <a:ext uri="{FF2B5EF4-FFF2-40B4-BE49-F238E27FC236}">
                <a16:creationId xmlns:a16="http://schemas.microsoft.com/office/drawing/2014/main" id="{1F1678D5-199C-C12B-0479-73F5F111F7AE}"/>
              </a:ext>
            </a:extLst>
          </p:cNvPr>
          <p:cNvSpPr/>
          <p:nvPr/>
        </p:nvSpPr>
        <p:spPr>
          <a:xfrm rot="10800000">
            <a:off x="3829445" y="4845462"/>
            <a:ext cx="552450" cy="637381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5E0736-45A9-D42F-1F77-F7C32B1911AE}"/>
              </a:ext>
            </a:extLst>
          </p:cNvPr>
          <p:cNvSpPr txBox="1"/>
          <p:nvPr/>
        </p:nvSpPr>
        <p:spPr>
          <a:xfrm>
            <a:off x="4310325" y="5823657"/>
            <a:ext cx="264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Potentially</a:t>
            </a:r>
            <a:r>
              <a:rPr lang="fr-FR" dirty="0"/>
              <a:t> long, </a:t>
            </a:r>
            <a:r>
              <a:rPr lang="fr-FR" dirty="0" err="1"/>
              <a:t>streamed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456A16B-2E72-0405-01CF-ACF3DC03A3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2730" y="2507591"/>
            <a:ext cx="1039932" cy="119380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FD84B82A-24EF-93F6-0671-94973F13C149}"/>
              </a:ext>
            </a:extLst>
          </p:cNvPr>
          <p:cNvSpPr/>
          <p:nvPr/>
        </p:nvSpPr>
        <p:spPr>
          <a:xfrm>
            <a:off x="8883656" y="4571868"/>
            <a:ext cx="503804" cy="1986455"/>
          </a:xfrm>
          <a:prstGeom prst="rightBrace">
            <a:avLst>
              <a:gd name="adj1" fmla="val 41712"/>
              <a:gd name="adj2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20608F74-D795-53FF-23CC-DAA811FE2E41}"/>
              </a:ext>
            </a:extLst>
          </p:cNvPr>
          <p:cNvSpPr/>
          <p:nvPr/>
        </p:nvSpPr>
        <p:spPr>
          <a:xfrm>
            <a:off x="8883656" y="2291129"/>
            <a:ext cx="503804" cy="1986455"/>
          </a:xfrm>
          <a:prstGeom prst="rightBrace">
            <a:avLst>
              <a:gd name="adj1" fmla="val 41712"/>
              <a:gd name="adj2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B8CD07-760F-8FF1-27AB-AA00885C29AE}"/>
              </a:ext>
            </a:extLst>
          </p:cNvPr>
          <p:cNvSpPr txBox="1"/>
          <p:nvPr/>
        </p:nvSpPr>
        <p:spPr>
          <a:xfrm>
            <a:off x="9551046" y="5293590"/>
            <a:ext cx="163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BSM MAC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8CD70A-43B8-4347-BD21-9F33E034A37D}"/>
              </a:ext>
            </a:extLst>
          </p:cNvPr>
          <p:cNvSpPr txBox="1"/>
          <p:nvPr/>
        </p:nvSpPr>
        <p:spPr>
          <a:xfrm>
            <a:off x="9593263" y="3039374"/>
            <a:ext cx="2370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Key agreement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13DCFD-BDE0-44E7-E1BA-C0617F697490}"/>
                  </a:ext>
                </a:extLst>
              </p:cNvPr>
              <p:cNvSpPr txBox="1"/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FF0000"/>
                    </a:solidFill>
                  </a:rPr>
                  <a:t>Public</a:t>
                </a:r>
                <a:r>
                  <a:rPr lang="fr-FR" dirty="0"/>
                  <a:t>, long, </a:t>
                </a:r>
                <a:r>
                  <a:rPr lang="fr-FR" b="1" dirty="0" err="1"/>
                  <a:t>authenticated</a:t>
                </a:r>
                <a:r>
                  <a:rPr lang="fr-FR" dirty="0"/>
                  <a:t> </a:t>
                </a:r>
                <a:r>
                  <a:rPr lang="fr-FR" dirty="0" err="1"/>
                  <a:t>stream</a:t>
                </a:r>
                <a:r>
                  <a:rPr lang="fr-FR" dirty="0"/>
                  <a:t>, once for all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verification key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13DCFD-BDE0-44E7-E1BA-C0617F697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blipFill>
                <a:blip r:embed="rId14"/>
                <a:stretch>
                  <a:fillRect l="-798" t="-4717" r="-79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834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81FEB00-4C4F-F099-6E1B-6D595458E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92" y="1469153"/>
            <a:ext cx="2276476" cy="173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FCF2A-3969-2E8F-B37D-99DDDD9F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8283" cy="1325563"/>
          </a:xfrm>
        </p:spPr>
        <p:txBody>
          <a:bodyPr/>
          <a:lstStyle/>
          <a:p>
            <a:r>
              <a:rPr lang="fr-FR" dirty="0" err="1"/>
              <a:t>Constructing</a:t>
            </a:r>
            <a:r>
              <a:rPr lang="fr-FR" dirty="0"/>
              <a:t> Signatures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67DE9-2F38-2254-CA89-4A1BBDB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01DB3549-5994-0B9A-6016-666DA87AB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19" y="2507591"/>
            <a:ext cx="1193800" cy="1193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18610-05A6-548E-E127-8CB057BE83EC}"/>
              </a:ext>
            </a:extLst>
          </p:cNvPr>
          <p:cNvCxnSpPr>
            <a:cxnSpLocks/>
          </p:cNvCxnSpPr>
          <p:nvPr/>
        </p:nvCxnSpPr>
        <p:spPr>
          <a:xfrm>
            <a:off x="4555244" y="3104491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/>
              <p:nvPr/>
            </p:nvSpPr>
            <p:spPr>
              <a:xfrm>
                <a:off x="3512878" y="3651662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878" y="3651662"/>
                <a:ext cx="363881" cy="369332"/>
              </a:xfrm>
              <a:prstGeom prst="rect">
                <a:avLst/>
              </a:prstGeom>
              <a:blipFill>
                <a:blip r:embed="rId5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/>
              <p:nvPr/>
            </p:nvSpPr>
            <p:spPr>
              <a:xfrm>
                <a:off x="7420755" y="3646344"/>
                <a:ext cx="3638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55" y="3646344"/>
                <a:ext cx="363882" cy="369332"/>
              </a:xfrm>
              <a:prstGeom prst="rect">
                <a:avLst/>
              </a:prstGeom>
              <a:blipFill>
                <a:blip r:embed="rId6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/>
              <p:nvPr/>
            </p:nvSpPr>
            <p:spPr>
              <a:xfrm>
                <a:off x="8227969" y="2315909"/>
                <a:ext cx="6184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969" y="2315909"/>
                <a:ext cx="618439" cy="830997"/>
              </a:xfrm>
              <a:prstGeom prst="rect">
                <a:avLst/>
              </a:prstGeom>
              <a:blipFill>
                <a:blip r:embed="rId7"/>
                <a:stretch>
                  <a:fillRect l="-15842" t="-5882" r="-1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/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blipFill>
                <a:blip r:embed="rId8"/>
                <a:stretch>
                  <a:fillRect l="-10769" t="-5882" r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/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blipFill>
                <a:blip r:embed="rId9"/>
                <a:stretch>
                  <a:fillRect l="-24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8D60A55-66EC-172B-F486-AD039AF95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22" y="3608761"/>
            <a:ext cx="568828" cy="4335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B8B05-B512-5449-841C-5A3D1048C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2028" y="3630318"/>
            <a:ext cx="503804" cy="3840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169567-7B01-87F0-BFB5-FC97693B69C6}"/>
              </a:ext>
            </a:extLst>
          </p:cNvPr>
          <p:cNvSpPr txBox="1"/>
          <p:nvPr/>
        </p:nvSpPr>
        <p:spPr>
          <a:xfrm>
            <a:off x="1430531" y="3653246"/>
            <a:ext cx="176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Small </a:t>
            </a:r>
            <a:r>
              <a:rPr lang="fr-FR" dirty="0" err="1"/>
              <a:t>signing</a:t>
            </a:r>
            <a:r>
              <a:rPr lang="fr-FR" dirty="0"/>
              <a:t> key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965E71-C1DF-96C9-2121-4AEBC92B3E08}"/>
                  </a:ext>
                </a:extLst>
              </p:cNvPr>
              <p:cNvSpPr txBox="1"/>
              <p:nvPr/>
            </p:nvSpPr>
            <p:spPr>
              <a:xfrm>
                <a:off x="4641775" y="5385923"/>
                <a:ext cx="17814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80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2800" b="0" i="0" smtClean="0">
                          <a:latin typeface="Cambria Math" panose="02040503050406030204" pitchFamily="18" charset="0"/>
                        </a:rPr>
                        <m:t>sk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965E71-C1DF-96C9-2121-4AEBC92B3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775" y="5385923"/>
                <a:ext cx="178145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EEFD04-276D-8065-1130-D4094C180955}"/>
              </a:ext>
            </a:extLst>
          </p:cNvPr>
          <p:cNvCxnSpPr>
            <a:cxnSpLocks/>
          </p:cNvCxnSpPr>
          <p:nvPr/>
        </p:nvCxnSpPr>
        <p:spPr>
          <a:xfrm>
            <a:off x="4555244" y="5201393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48AF57AD-C96B-EB63-1EA2-B5FE581B10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54" y="4294218"/>
            <a:ext cx="675186" cy="843982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E6D82DAB-0E41-47DA-FDAC-C395676AD5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08" y="4262326"/>
            <a:ext cx="448008" cy="448008"/>
          </a:xfrm>
          <a:prstGeom prst="rect">
            <a:avLst/>
          </a:prstGeom>
        </p:spPr>
      </p:pic>
      <p:sp>
        <p:nvSpPr>
          <p:cNvPr id="39" name="Arrow: Curved Left 38">
            <a:extLst>
              <a:ext uri="{FF2B5EF4-FFF2-40B4-BE49-F238E27FC236}">
                <a16:creationId xmlns:a16="http://schemas.microsoft.com/office/drawing/2014/main" id="{1F1678D5-199C-C12B-0479-73F5F111F7AE}"/>
              </a:ext>
            </a:extLst>
          </p:cNvPr>
          <p:cNvSpPr/>
          <p:nvPr/>
        </p:nvSpPr>
        <p:spPr>
          <a:xfrm rot="10800000">
            <a:off x="3829445" y="4845462"/>
            <a:ext cx="552450" cy="637381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5E0736-45A9-D42F-1F77-F7C32B1911AE}"/>
              </a:ext>
            </a:extLst>
          </p:cNvPr>
          <p:cNvSpPr txBox="1"/>
          <p:nvPr/>
        </p:nvSpPr>
        <p:spPr>
          <a:xfrm>
            <a:off x="4310325" y="5823657"/>
            <a:ext cx="264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Potentially</a:t>
            </a:r>
            <a:r>
              <a:rPr lang="fr-FR" dirty="0"/>
              <a:t> long, </a:t>
            </a:r>
            <a:r>
              <a:rPr lang="fr-FR" dirty="0" err="1"/>
              <a:t>streamed</a:t>
            </a:r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D84B82A-24EF-93F6-0671-94973F13C149}"/>
              </a:ext>
            </a:extLst>
          </p:cNvPr>
          <p:cNvSpPr/>
          <p:nvPr/>
        </p:nvSpPr>
        <p:spPr>
          <a:xfrm>
            <a:off x="8883656" y="4571868"/>
            <a:ext cx="503804" cy="1986455"/>
          </a:xfrm>
          <a:prstGeom prst="rightBrace">
            <a:avLst>
              <a:gd name="adj1" fmla="val 41712"/>
              <a:gd name="adj2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20608F74-D795-53FF-23CC-DAA811FE2E41}"/>
              </a:ext>
            </a:extLst>
          </p:cNvPr>
          <p:cNvSpPr/>
          <p:nvPr/>
        </p:nvSpPr>
        <p:spPr>
          <a:xfrm>
            <a:off x="8883656" y="2291129"/>
            <a:ext cx="503804" cy="1986455"/>
          </a:xfrm>
          <a:prstGeom prst="rightBrace">
            <a:avLst>
              <a:gd name="adj1" fmla="val 41712"/>
              <a:gd name="adj2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BD3DF70-8D4A-54A8-313D-8B2947BBF8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5796" y="2507591"/>
            <a:ext cx="1193800" cy="11938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F6A2598-C70C-589F-0AE8-29D99B79E2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81" y="2481330"/>
            <a:ext cx="1205708" cy="120570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9E9031E-1639-253D-7F0C-C82678ED54EC}"/>
              </a:ext>
            </a:extLst>
          </p:cNvPr>
          <p:cNvSpPr txBox="1"/>
          <p:nvPr/>
        </p:nvSpPr>
        <p:spPr>
          <a:xfrm>
            <a:off x="9551046" y="5293590"/>
            <a:ext cx="163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BSM MAC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34500B-9EE3-E85D-3935-F05D26ADA356}"/>
              </a:ext>
            </a:extLst>
          </p:cNvPr>
          <p:cNvSpPr txBox="1"/>
          <p:nvPr/>
        </p:nvSpPr>
        <p:spPr>
          <a:xfrm>
            <a:off x="9593263" y="3039374"/>
            <a:ext cx="2370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Key agreement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C05E07D-8AFE-048B-78D1-74922A7CEE68}"/>
                  </a:ext>
                </a:extLst>
              </p:cNvPr>
              <p:cNvSpPr txBox="1"/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FF0000"/>
                    </a:solidFill>
                  </a:rPr>
                  <a:t>Public</a:t>
                </a:r>
                <a:r>
                  <a:rPr lang="fr-FR" dirty="0"/>
                  <a:t>, long, </a:t>
                </a:r>
                <a:r>
                  <a:rPr lang="fr-FR" b="1" dirty="0" err="1"/>
                  <a:t>authenticated</a:t>
                </a:r>
                <a:r>
                  <a:rPr lang="fr-FR" dirty="0"/>
                  <a:t> </a:t>
                </a:r>
                <a:r>
                  <a:rPr lang="fr-FR" dirty="0" err="1"/>
                  <a:t>stream</a:t>
                </a:r>
                <a:r>
                  <a:rPr lang="fr-FR" dirty="0"/>
                  <a:t>, once for all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verification key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C05E07D-8AFE-048B-78D1-74922A7CE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blipFill>
                <a:blip r:embed="rId15"/>
                <a:stretch>
                  <a:fillRect l="-798" t="-4717" r="-79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331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81FEB00-4C4F-F099-6E1B-6D595458E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92" y="1469153"/>
            <a:ext cx="2276476" cy="173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FCF2A-3969-2E8F-B37D-99DDDD9F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8283" cy="1325563"/>
          </a:xfrm>
        </p:spPr>
        <p:txBody>
          <a:bodyPr/>
          <a:lstStyle/>
          <a:p>
            <a:r>
              <a:rPr lang="fr-FR" dirty="0" err="1"/>
              <a:t>Constructing</a:t>
            </a:r>
            <a:r>
              <a:rPr lang="fr-FR" dirty="0"/>
              <a:t> Signatures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67DE9-2F38-2254-CA89-4A1BBDB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How to agree on a key using a single broadcast message…?</a:t>
            </a:r>
          </a:p>
        </p:txBody>
      </p:sp>
      <p:pic>
        <p:nvPicPr>
          <p:cNvPr id="4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01DB3549-5994-0B9A-6016-666DA87AB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19" y="2507591"/>
            <a:ext cx="1193800" cy="1193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18610-05A6-548E-E127-8CB057BE83EC}"/>
              </a:ext>
            </a:extLst>
          </p:cNvPr>
          <p:cNvCxnSpPr>
            <a:cxnSpLocks/>
          </p:cNvCxnSpPr>
          <p:nvPr/>
        </p:nvCxnSpPr>
        <p:spPr>
          <a:xfrm>
            <a:off x="4555244" y="3104491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/>
              <p:nvPr/>
            </p:nvSpPr>
            <p:spPr>
              <a:xfrm>
                <a:off x="3512878" y="3651662"/>
                <a:ext cx="3638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878" y="3651662"/>
                <a:ext cx="363881" cy="369332"/>
              </a:xfrm>
              <a:prstGeom prst="rect">
                <a:avLst/>
              </a:prstGeom>
              <a:blipFill>
                <a:blip r:embed="rId5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/>
              <p:nvPr/>
            </p:nvSpPr>
            <p:spPr>
              <a:xfrm>
                <a:off x="7420755" y="3646344"/>
                <a:ext cx="3638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sk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55" y="3646344"/>
                <a:ext cx="363882" cy="369332"/>
              </a:xfrm>
              <a:prstGeom prst="rect">
                <a:avLst/>
              </a:prstGeom>
              <a:blipFill>
                <a:blip r:embed="rId6"/>
                <a:stretch>
                  <a:fillRect l="-20000" r="-183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/>
              <p:nvPr/>
            </p:nvSpPr>
            <p:spPr>
              <a:xfrm>
                <a:off x="8227969" y="2315909"/>
                <a:ext cx="6184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Eve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969" y="2315909"/>
                <a:ext cx="618439" cy="830997"/>
              </a:xfrm>
              <a:prstGeom prst="rect">
                <a:avLst/>
              </a:prstGeom>
              <a:blipFill>
                <a:blip r:embed="rId7"/>
                <a:stretch>
                  <a:fillRect l="-15842" t="-5882" r="-1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/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blipFill>
                <a:blip r:embed="rId8"/>
                <a:stretch>
                  <a:fillRect l="-10769" t="-5882" r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/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blipFill>
                <a:blip r:embed="rId9"/>
                <a:stretch>
                  <a:fillRect l="-24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8D60A55-66EC-172B-F486-AD039AF95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22" y="3608761"/>
            <a:ext cx="568828" cy="4335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B8B05-B512-5449-841C-5A3D1048C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2028" y="3630318"/>
            <a:ext cx="503804" cy="3840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169567-7B01-87F0-BFB5-FC97693B69C6}"/>
              </a:ext>
            </a:extLst>
          </p:cNvPr>
          <p:cNvSpPr txBox="1"/>
          <p:nvPr/>
        </p:nvSpPr>
        <p:spPr>
          <a:xfrm>
            <a:off x="1430531" y="3653246"/>
            <a:ext cx="176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Small </a:t>
            </a:r>
            <a:r>
              <a:rPr lang="fr-FR" dirty="0" err="1"/>
              <a:t>signing</a:t>
            </a:r>
            <a:r>
              <a:rPr lang="fr-FR" dirty="0"/>
              <a:t> key</a:t>
            </a:r>
            <a:endParaRPr lang="en-US" dirty="0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20608F74-D795-53FF-23CC-DAA811FE2E41}"/>
              </a:ext>
            </a:extLst>
          </p:cNvPr>
          <p:cNvSpPr/>
          <p:nvPr/>
        </p:nvSpPr>
        <p:spPr>
          <a:xfrm>
            <a:off x="8883656" y="2291129"/>
            <a:ext cx="503804" cy="1986455"/>
          </a:xfrm>
          <a:prstGeom prst="rightBrace">
            <a:avLst>
              <a:gd name="adj1" fmla="val 41712"/>
              <a:gd name="adj2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BD3DF70-8D4A-54A8-313D-8B2947BBF8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5796" y="2507591"/>
            <a:ext cx="1193800" cy="11938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F6A2598-C70C-589F-0AE8-29D99B79E2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81" y="2481330"/>
            <a:ext cx="1205708" cy="12057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5C8ADC2-0172-FCA7-9128-E829EEA9FB8C}"/>
              </a:ext>
            </a:extLst>
          </p:cNvPr>
          <p:cNvSpPr txBox="1"/>
          <p:nvPr/>
        </p:nvSpPr>
        <p:spPr>
          <a:xfrm>
            <a:off x="9593263" y="3039374"/>
            <a:ext cx="2370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Key agreement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936D4A0-049C-5A38-3BA8-A13AE850CE74}"/>
                  </a:ext>
                </a:extLst>
              </p:cNvPr>
              <p:cNvSpPr txBox="1"/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FF0000"/>
                    </a:solidFill>
                  </a:rPr>
                  <a:t>Public</a:t>
                </a:r>
                <a:r>
                  <a:rPr lang="fr-FR" dirty="0"/>
                  <a:t>, long, </a:t>
                </a:r>
                <a:r>
                  <a:rPr lang="fr-FR" b="1" dirty="0" err="1"/>
                  <a:t>authenticated</a:t>
                </a:r>
                <a:r>
                  <a:rPr lang="fr-FR" dirty="0"/>
                  <a:t> </a:t>
                </a:r>
                <a:r>
                  <a:rPr lang="fr-FR" dirty="0" err="1"/>
                  <a:t>stream</a:t>
                </a:r>
                <a:r>
                  <a:rPr lang="fr-FR" dirty="0"/>
                  <a:t>, once for all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verification key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936D4A0-049C-5A38-3BA8-A13AE850C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blipFill>
                <a:blip r:embed="rId12"/>
                <a:stretch>
                  <a:fillRect l="-798" t="-4717" r="-79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341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7D35-55E9-EDA8-3CEE-32583E3C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Set Key Agreement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0AAEB-8445-32D9-D773-2A0255C505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262360" cy="4788535"/>
              </a:xfrm>
            </p:spPr>
            <p:txBody>
              <a:bodyPr>
                <a:normAutofit/>
              </a:bodyPr>
              <a:lstStyle/>
              <a:p>
                <a:endParaRPr lang="fr-F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share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keys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0AAEB-8445-32D9-D773-2A0255C505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262360" cy="4788535"/>
              </a:xfrm>
              <a:blipFill>
                <a:blip r:embed="rId2"/>
                <a:stretch>
                  <a:fillRect l="-1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0F1E531-D022-8772-0CD6-EF053692F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92" y="1121288"/>
            <a:ext cx="2276476" cy="1735255"/>
          </a:xfrm>
          <a:prstGeom prst="rect">
            <a:avLst/>
          </a:prstGeom>
        </p:spPr>
      </p:pic>
      <p:pic>
        <p:nvPicPr>
          <p:cNvPr id="5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6D115266-FA87-AD1D-CC5E-C4CD17920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19" y="2159726"/>
            <a:ext cx="1193800" cy="11938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2B805F5-3109-23D2-4CE5-C89B59BF5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96" y="2159726"/>
            <a:ext cx="1193800" cy="1193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F09F6C-D73C-D419-979D-E9191BFB7991}"/>
              </a:ext>
            </a:extLst>
          </p:cNvPr>
          <p:cNvCxnSpPr>
            <a:cxnSpLocks/>
          </p:cNvCxnSpPr>
          <p:nvPr/>
        </p:nvCxnSpPr>
        <p:spPr>
          <a:xfrm>
            <a:off x="4555244" y="2756626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D9E02C-E870-5401-8D82-3124D9D5A1EE}"/>
                  </a:ext>
                </a:extLst>
              </p:cNvPr>
              <p:cNvSpPr txBox="1"/>
              <p:nvPr/>
            </p:nvSpPr>
            <p:spPr>
              <a:xfrm>
                <a:off x="1442616" y="3285114"/>
                <a:ext cx="2175531" cy="465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D9E02C-E870-5401-8D82-3124D9D5A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616" y="3285114"/>
                <a:ext cx="2175531" cy="4654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87AB39-DC31-1C58-9EE3-AC03B5F8BEE2}"/>
                  </a:ext>
                </a:extLst>
              </p:cNvPr>
              <p:cNvSpPr txBox="1"/>
              <p:nvPr/>
            </p:nvSpPr>
            <p:spPr>
              <a:xfrm>
                <a:off x="8199596" y="1968044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87AB39-DC31-1C58-9EE3-AC03B5F8B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96" y="1968044"/>
                <a:ext cx="675185" cy="830997"/>
              </a:xfrm>
              <a:prstGeom prst="rect">
                <a:avLst/>
              </a:prstGeom>
              <a:blipFill>
                <a:blip r:embed="rId7"/>
                <a:stretch>
                  <a:fillRect l="-12613" t="-5882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7AA48C-2FC4-4040-B739-14C8BA2D9D20}"/>
                  </a:ext>
                </a:extLst>
              </p:cNvPr>
              <p:cNvSpPr txBox="1"/>
              <p:nvPr/>
            </p:nvSpPr>
            <p:spPr>
              <a:xfrm>
                <a:off x="2355877" y="1968044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7AA48C-2FC4-4040-B739-14C8BA2D9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77" y="1968044"/>
                <a:ext cx="787395" cy="830997"/>
              </a:xfrm>
              <a:prstGeom prst="rect">
                <a:avLst/>
              </a:prstGeom>
              <a:blipFill>
                <a:blip r:embed="rId8"/>
                <a:stretch>
                  <a:fillRect l="-10769" t="-5882" r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CB71C0-C583-5CBF-BC0E-9DBF13CE74A5}"/>
                  </a:ext>
                </a:extLst>
              </p:cNvPr>
              <p:cNvSpPr txBox="1"/>
              <p:nvPr/>
            </p:nvSpPr>
            <p:spPr>
              <a:xfrm>
                <a:off x="4509215" y="2891564"/>
                <a:ext cx="2286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CB71C0-C583-5CBF-BC0E-9DBF13CE7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15" y="2891564"/>
                <a:ext cx="2286908" cy="369332"/>
              </a:xfrm>
              <a:prstGeom prst="rect">
                <a:avLst/>
              </a:prstGeom>
              <a:blipFill>
                <a:blip r:embed="rId9"/>
                <a:stretch>
                  <a:fillRect l="-24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5D80201-7169-AA69-C972-8EFE1F2B3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22" y="3260896"/>
            <a:ext cx="568828" cy="433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8F4F2A-C39C-CA60-5793-9A11900515B5}"/>
                  </a:ext>
                </a:extLst>
              </p:cNvPr>
              <p:cNvSpPr txBox="1"/>
              <p:nvPr/>
            </p:nvSpPr>
            <p:spPr>
              <a:xfrm>
                <a:off x="8392034" y="3379104"/>
                <a:ext cx="3064685" cy="424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latin typeface="Cambria Math" panose="02040503050406030204" pitchFamily="18" charset="0"/>
                                    </a:rPr>
                                    <m:t>sk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⊆[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8F4F2A-C39C-CA60-5793-9A1190051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034" y="3379104"/>
                <a:ext cx="3064685" cy="4245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9160A09-6B22-E277-D167-C7035652F94E}"/>
              </a:ext>
            </a:extLst>
          </p:cNvPr>
          <p:cNvSpPr txBox="1"/>
          <p:nvPr/>
        </p:nvSpPr>
        <p:spPr>
          <a:xfrm>
            <a:off x="6385050" y="916024"/>
            <a:ext cx="339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Public</a:t>
            </a:r>
            <a:r>
              <a:rPr lang="fr-FR" dirty="0"/>
              <a:t>, long, </a:t>
            </a:r>
            <a:r>
              <a:rPr lang="fr-FR" dirty="0" err="1"/>
              <a:t>authenticated</a:t>
            </a:r>
            <a:r>
              <a:rPr lang="fr-FR" dirty="0"/>
              <a:t> </a:t>
            </a:r>
            <a:r>
              <a:rPr lang="fr-FR" dirty="0" err="1"/>
              <a:t>stream</a:t>
            </a:r>
            <a:endParaRPr lang="fr-FR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658107-300A-4D1D-B262-6B389F2F7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2028" y="3282453"/>
            <a:ext cx="503804" cy="3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5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7D35-55E9-EDA8-3CEE-32583E3C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Set Key Agreement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0AAEB-8445-32D9-D773-2A0255C505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262360" cy="4788535"/>
              </a:xfrm>
            </p:spPr>
            <p:txBody>
              <a:bodyPr>
                <a:normAutofit/>
              </a:bodyPr>
              <a:lstStyle/>
              <a:p>
                <a:endParaRPr lang="fr-F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share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keys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0AAEB-8445-32D9-D773-2A0255C505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262360" cy="4788535"/>
              </a:xfrm>
              <a:blipFill>
                <a:blip r:embed="rId2"/>
                <a:stretch>
                  <a:fillRect l="-1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0F1E531-D022-8772-0CD6-EF053692F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92" y="1121288"/>
            <a:ext cx="2276476" cy="1735255"/>
          </a:xfrm>
          <a:prstGeom prst="rect">
            <a:avLst/>
          </a:prstGeom>
        </p:spPr>
      </p:pic>
      <p:pic>
        <p:nvPicPr>
          <p:cNvPr id="5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6D115266-FA87-AD1D-CC5E-C4CD17920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19" y="2159726"/>
            <a:ext cx="1193800" cy="11938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2B805F5-3109-23D2-4CE5-C89B59BF5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96" y="2159726"/>
            <a:ext cx="1193800" cy="1193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F09F6C-D73C-D419-979D-E9191BFB7991}"/>
              </a:ext>
            </a:extLst>
          </p:cNvPr>
          <p:cNvCxnSpPr>
            <a:cxnSpLocks/>
          </p:cNvCxnSpPr>
          <p:nvPr/>
        </p:nvCxnSpPr>
        <p:spPr>
          <a:xfrm>
            <a:off x="4555244" y="2756626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D9E02C-E870-5401-8D82-3124D9D5A1EE}"/>
                  </a:ext>
                </a:extLst>
              </p:cNvPr>
              <p:cNvSpPr txBox="1"/>
              <p:nvPr/>
            </p:nvSpPr>
            <p:spPr>
              <a:xfrm>
                <a:off x="1442616" y="3285114"/>
                <a:ext cx="2175531" cy="465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D9E02C-E870-5401-8D82-3124D9D5A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616" y="3285114"/>
                <a:ext cx="2175531" cy="4654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87AB39-DC31-1C58-9EE3-AC03B5F8BEE2}"/>
                  </a:ext>
                </a:extLst>
              </p:cNvPr>
              <p:cNvSpPr txBox="1"/>
              <p:nvPr/>
            </p:nvSpPr>
            <p:spPr>
              <a:xfrm>
                <a:off x="8199596" y="1968044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87AB39-DC31-1C58-9EE3-AC03B5F8B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96" y="1968044"/>
                <a:ext cx="675185" cy="830997"/>
              </a:xfrm>
              <a:prstGeom prst="rect">
                <a:avLst/>
              </a:prstGeom>
              <a:blipFill>
                <a:blip r:embed="rId7"/>
                <a:stretch>
                  <a:fillRect l="-12613" t="-5882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7AA48C-2FC4-4040-B739-14C8BA2D9D20}"/>
                  </a:ext>
                </a:extLst>
              </p:cNvPr>
              <p:cNvSpPr txBox="1"/>
              <p:nvPr/>
            </p:nvSpPr>
            <p:spPr>
              <a:xfrm>
                <a:off x="2355877" y="1968044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7AA48C-2FC4-4040-B739-14C8BA2D9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77" y="1968044"/>
                <a:ext cx="787395" cy="830997"/>
              </a:xfrm>
              <a:prstGeom prst="rect">
                <a:avLst/>
              </a:prstGeom>
              <a:blipFill>
                <a:blip r:embed="rId8"/>
                <a:stretch>
                  <a:fillRect l="-10769" t="-5882" r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CB71C0-C583-5CBF-BC0E-9DBF13CE74A5}"/>
                  </a:ext>
                </a:extLst>
              </p:cNvPr>
              <p:cNvSpPr txBox="1"/>
              <p:nvPr/>
            </p:nvSpPr>
            <p:spPr>
              <a:xfrm>
                <a:off x="4509215" y="2891564"/>
                <a:ext cx="2286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CB71C0-C583-5CBF-BC0E-9DBF13CE7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15" y="2891564"/>
                <a:ext cx="2286908" cy="369332"/>
              </a:xfrm>
              <a:prstGeom prst="rect">
                <a:avLst/>
              </a:prstGeom>
              <a:blipFill>
                <a:blip r:embed="rId9"/>
                <a:stretch>
                  <a:fillRect l="-24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5D80201-7169-AA69-C972-8EFE1F2B3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22" y="3260896"/>
            <a:ext cx="568828" cy="4335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EA598D-04DE-0F91-85F2-00CDAB2EBE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168" y="3526531"/>
            <a:ext cx="1193800" cy="119380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3D06FDF7-75B0-E9D6-50AC-711720929E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53" y="3500270"/>
            <a:ext cx="1205708" cy="1205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8F4F2A-C39C-CA60-5793-9A11900515B5}"/>
                  </a:ext>
                </a:extLst>
              </p:cNvPr>
              <p:cNvSpPr txBox="1"/>
              <p:nvPr/>
            </p:nvSpPr>
            <p:spPr>
              <a:xfrm>
                <a:off x="8392034" y="3379104"/>
                <a:ext cx="3064685" cy="424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latin typeface="Cambria Math" panose="02040503050406030204" pitchFamily="18" charset="0"/>
                                    </a:rPr>
                                    <m:t>sk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⊆[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8F4F2A-C39C-CA60-5793-9A1190051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034" y="3379104"/>
                <a:ext cx="3064685" cy="4245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9160A09-6B22-E277-D167-C7035652F94E}"/>
              </a:ext>
            </a:extLst>
          </p:cNvPr>
          <p:cNvSpPr txBox="1"/>
          <p:nvPr/>
        </p:nvSpPr>
        <p:spPr>
          <a:xfrm>
            <a:off x="6385050" y="916024"/>
            <a:ext cx="339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Public</a:t>
            </a:r>
            <a:r>
              <a:rPr lang="fr-FR" dirty="0"/>
              <a:t>, long, </a:t>
            </a:r>
            <a:r>
              <a:rPr lang="fr-FR" dirty="0" err="1"/>
              <a:t>authenticated</a:t>
            </a:r>
            <a:r>
              <a:rPr lang="fr-FR" dirty="0"/>
              <a:t> </a:t>
            </a:r>
            <a:r>
              <a:rPr lang="fr-FR" dirty="0" err="1"/>
              <a:t>stream</a:t>
            </a:r>
            <a:endParaRPr lang="fr-FR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658107-300A-4D1D-B262-6B389F2F7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2028" y="3282453"/>
            <a:ext cx="503804" cy="384027"/>
          </a:xfrm>
          <a:prstGeom prst="rect">
            <a:avLst/>
          </a:prstGeom>
        </p:spPr>
      </p:pic>
      <p:pic>
        <p:nvPicPr>
          <p:cNvPr id="22" name="Picture 21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0EFC3CE6-5969-7BE5-F191-149851C2E3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47" y="4224999"/>
            <a:ext cx="878312" cy="672707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50E9DFA5-540F-2628-ED8D-6A1453C1C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99" y="1897154"/>
            <a:ext cx="882524" cy="6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12708 0.3222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500C-1ABC-BD61-84AC-052A7F8D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9450" cy="1325563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Bounded</a:t>
            </a:r>
            <a:r>
              <a:rPr lang="fr-FR" dirty="0"/>
              <a:t> Storage Model (BSM) </a:t>
            </a:r>
            <a:r>
              <a:rPr lang="fr-FR" sz="2800" dirty="0"/>
              <a:t>[Maurer92]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42C80-24F9-11D1-F964-E418E719D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91825" cy="4351338"/>
              </a:xfrm>
            </p:spPr>
            <p:txBody>
              <a:bodyPr>
                <a:normAutofit/>
              </a:bodyPr>
              <a:lstStyle/>
              <a:p>
                <a:endParaRPr lang="fr-F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Alternative assumption on adversaries: </a:t>
                </a:r>
                <a:r>
                  <a:rPr lang="en-US" b="1" dirty="0"/>
                  <a:t>limited memory</a:t>
                </a:r>
              </a:p>
              <a:p>
                <a:pPr lvl="1"/>
                <a:r>
                  <a:rPr lang="en-US" dirty="0"/>
                  <a:t>No restriction on runtime of adversaries</a:t>
                </a:r>
              </a:p>
              <a:p>
                <a:pPr lvl="1"/>
                <a:r>
                  <a:rPr lang="en-US" dirty="0"/>
                  <a:t>Honest users use much less memory than the adversary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≪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Surprisingly, </a:t>
                </a:r>
                <a:r>
                  <a:rPr lang="en-US" b="1" dirty="0"/>
                  <a:t>unconditional security</a:t>
                </a:r>
                <a:r>
                  <a:rPr lang="en-US" dirty="0"/>
                  <a:t> for many primitives in that model!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42C80-24F9-11D1-F964-E418E719D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91825" cy="4351338"/>
              </a:xfrm>
              <a:blipFill>
                <a:blip r:embed="rId2"/>
                <a:stretch>
                  <a:fillRect l="-1017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A2793FD9-60F4-30C5-2C63-CB817C96D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2600"/>
            <a:ext cx="1193800" cy="11938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823912-BA6E-3DC7-7943-F1BEA9348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77" y="3022600"/>
            <a:ext cx="1193800" cy="1193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C6C1F8-AE90-92AA-4661-96AB4175A568}"/>
              </a:ext>
            </a:extLst>
          </p:cNvPr>
          <p:cNvCxnSpPr>
            <a:cxnSpLocks/>
          </p:cNvCxnSpPr>
          <p:nvPr/>
        </p:nvCxnSpPr>
        <p:spPr>
          <a:xfrm>
            <a:off x="2295525" y="3619500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0FF94D-DECC-009B-2E8E-AB115EAA934C}"/>
              </a:ext>
            </a:extLst>
          </p:cNvPr>
          <p:cNvSpPr txBox="1"/>
          <p:nvPr/>
        </p:nvSpPr>
        <p:spPr>
          <a:xfrm>
            <a:off x="2797370" y="2933700"/>
            <a:ext cx="118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Hello!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9BC1C0-C91B-13B8-D288-274F868FD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8" y="1357313"/>
            <a:ext cx="1193800" cy="119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2D7BC7-2345-3F33-9BC3-B137298B42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6861" y="1357313"/>
            <a:ext cx="1193801" cy="1193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1AB22-36C5-78BF-7705-CD3BA499AD89}"/>
              </a:ext>
            </a:extLst>
          </p:cNvPr>
          <p:cNvSpPr txBox="1"/>
          <p:nvPr/>
        </p:nvSpPr>
        <p:spPr>
          <a:xfrm>
            <a:off x="6486525" y="1880901"/>
            <a:ext cx="474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/>
              <a:t>Secrecy</a:t>
            </a:r>
            <a:r>
              <a:rPr lang="fr-FR" sz="2400" b="1" u="sng" dirty="0"/>
              <a:t>: </a:t>
            </a:r>
            <a:r>
              <a:rPr lang="fr-FR" sz="2400" dirty="0"/>
              <a:t>message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hidden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Eve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E7CDE3-8D2C-3470-BF77-8188CDE90A3B}"/>
              </a:ext>
            </a:extLst>
          </p:cNvPr>
          <p:cNvSpPr txBox="1"/>
          <p:nvPr/>
        </p:nvSpPr>
        <p:spPr>
          <a:xfrm>
            <a:off x="6486525" y="2598003"/>
            <a:ext cx="5114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/>
              <a:t>Authenticity</a:t>
            </a:r>
            <a:r>
              <a:rPr lang="fr-FR" sz="2400" b="1" u="sng" dirty="0"/>
              <a:t>: </a:t>
            </a:r>
            <a:r>
              <a:rPr lang="fr-FR" sz="2400" dirty="0"/>
              <a:t>Bob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convinced</a:t>
            </a:r>
            <a:r>
              <a:rPr lang="fr-FR" sz="2400" dirty="0"/>
              <a:t> message </a:t>
            </a:r>
            <a:r>
              <a:rPr lang="fr-FR" sz="2400" dirty="0" err="1"/>
              <a:t>comes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Alice (and not </a:t>
            </a:r>
            <a:r>
              <a:rPr lang="fr-FR" sz="2400" dirty="0" err="1"/>
              <a:t>from</a:t>
            </a:r>
            <a:r>
              <a:rPr lang="fr-FR" sz="2400" dirty="0"/>
              <a:t> Eve)</a:t>
            </a:r>
            <a:endParaRPr lang="en-US" sz="2400" dirty="0"/>
          </a:p>
        </p:txBody>
      </p:sp>
      <p:pic>
        <p:nvPicPr>
          <p:cNvPr id="11" name="Picture 10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382D6FB9-2FAD-EC4D-CEAB-3182669926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44" y="1455359"/>
            <a:ext cx="878312" cy="67270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24C9A22-60DE-299F-AFC6-F5F0A3D165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12" y="3329004"/>
            <a:ext cx="381101" cy="290496"/>
          </a:xfrm>
          <a:prstGeom prst="rect">
            <a:avLst/>
          </a:prstGeom>
        </p:spPr>
      </p:pic>
      <p:pic>
        <p:nvPicPr>
          <p:cNvPr id="20" name="Picture 19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105FD650-1E7F-075C-E7D4-C1F73B072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0" y="2955742"/>
            <a:ext cx="379283" cy="290496"/>
          </a:xfrm>
          <a:prstGeom prst="rect">
            <a:avLst/>
          </a:prstGeom>
        </p:spPr>
      </p:pic>
      <p:pic>
        <p:nvPicPr>
          <p:cNvPr id="21" name="Picture 20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046734E2-EDFA-EED6-DB4F-AA12A3FDA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07" y="2955742"/>
            <a:ext cx="379283" cy="290496"/>
          </a:xfrm>
          <a:prstGeom prst="rect">
            <a:avLst/>
          </a:prstGeom>
        </p:spPr>
      </p:pic>
      <p:pic>
        <p:nvPicPr>
          <p:cNvPr id="22" name="Picture 21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EF25BB27-4529-DFB3-FAD3-ABB925810F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89" y="4227950"/>
            <a:ext cx="878312" cy="672707"/>
          </a:xfrm>
          <a:prstGeom prst="rect">
            <a:avLst/>
          </a:prstGeom>
        </p:spPr>
      </p:pic>
      <p:pic>
        <p:nvPicPr>
          <p:cNvPr id="23" name="Picture 22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47A518DA-22E9-E8D7-1384-5BCEA057B5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86" y="5279616"/>
            <a:ext cx="379283" cy="290496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9E35311-BCAB-636F-A62D-80E2EBD7E7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2" y="3283752"/>
            <a:ext cx="381101" cy="290496"/>
          </a:xfrm>
          <a:prstGeom prst="rect">
            <a:avLst/>
          </a:prstGeom>
        </p:spPr>
      </p:pic>
      <p:pic>
        <p:nvPicPr>
          <p:cNvPr id="25" name="Picture 24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991F0F85-3366-4F75-006E-B9E4940AAD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485" y="5035594"/>
            <a:ext cx="878312" cy="6727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1740F52-1AAE-C33B-01E4-47920E105240}"/>
              </a:ext>
            </a:extLst>
          </p:cNvPr>
          <p:cNvSpPr txBox="1"/>
          <p:nvPr/>
        </p:nvSpPr>
        <p:spPr>
          <a:xfrm>
            <a:off x="5046261" y="2733645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Bob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109622-FCFA-BE8C-8F73-606E35642624}"/>
              </a:ext>
            </a:extLst>
          </p:cNvPr>
          <p:cNvSpPr txBox="1"/>
          <p:nvPr/>
        </p:nvSpPr>
        <p:spPr>
          <a:xfrm>
            <a:off x="1090294" y="2724090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Alice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7B1A23-1C61-519C-34D3-1EADFE063876}"/>
              </a:ext>
            </a:extLst>
          </p:cNvPr>
          <p:cNvSpPr txBox="1"/>
          <p:nvPr/>
        </p:nvSpPr>
        <p:spPr>
          <a:xfrm>
            <a:off x="3134609" y="2383811"/>
            <a:ext cx="5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7D35-55E9-EDA8-3CEE-32583E3C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Set Key Agreement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0AAEB-8445-32D9-D773-2A0255C505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262360" cy="4788535"/>
              </a:xfrm>
            </p:spPr>
            <p:txBody>
              <a:bodyPr>
                <a:normAutofit/>
              </a:bodyPr>
              <a:lstStyle/>
              <a:p>
                <a:endParaRPr lang="fr-F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share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keys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fr-FR" b="0" dirty="0" err="1"/>
                  <a:t>Some</a:t>
                </a:r>
                <a:r>
                  <a:rPr lang="fr-FR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sk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looks uniform to Eve even given</a:t>
                </a:r>
                <a:r>
                  <a:rPr lang="en-US" i="1" dirty="0"/>
                  <a:t> all the other keys</a:t>
                </a:r>
              </a:p>
              <a:p>
                <a:pPr lvl="1"/>
                <a:r>
                  <a:rPr lang="fr-FR" b="0" dirty="0"/>
                  <a:t>The index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depends on Eve…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Alice and Bob don’t know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00AAEB-8445-32D9-D773-2A0255C505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262360" cy="4788535"/>
              </a:xfrm>
              <a:blipFill>
                <a:blip r:embed="rId2"/>
                <a:stretch>
                  <a:fillRect l="-1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0F1E531-D022-8772-0CD6-EF053692F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92" y="1121288"/>
            <a:ext cx="2276476" cy="1735255"/>
          </a:xfrm>
          <a:prstGeom prst="rect">
            <a:avLst/>
          </a:prstGeom>
        </p:spPr>
      </p:pic>
      <p:pic>
        <p:nvPicPr>
          <p:cNvPr id="5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6D115266-FA87-AD1D-CC5E-C4CD17920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19" y="2159726"/>
            <a:ext cx="1193800" cy="11938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2B805F5-3109-23D2-4CE5-C89B59BF5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96" y="2159726"/>
            <a:ext cx="1193800" cy="1193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F09F6C-D73C-D419-979D-E9191BFB7991}"/>
              </a:ext>
            </a:extLst>
          </p:cNvPr>
          <p:cNvCxnSpPr>
            <a:cxnSpLocks/>
          </p:cNvCxnSpPr>
          <p:nvPr/>
        </p:nvCxnSpPr>
        <p:spPr>
          <a:xfrm>
            <a:off x="4555244" y="2756626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D9E02C-E870-5401-8D82-3124D9D5A1EE}"/>
                  </a:ext>
                </a:extLst>
              </p:cNvPr>
              <p:cNvSpPr txBox="1"/>
              <p:nvPr/>
            </p:nvSpPr>
            <p:spPr>
              <a:xfrm>
                <a:off x="1442616" y="3285114"/>
                <a:ext cx="2175531" cy="465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</m:ac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D9E02C-E870-5401-8D82-3124D9D5A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616" y="3285114"/>
                <a:ext cx="2175531" cy="4654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87AB39-DC31-1C58-9EE3-AC03B5F8BEE2}"/>
                  </a:ext>
                </a:extLst>
              </p:cNvPr>
              <p:cNvSpPr txBox="1"/>
              <p:nvPr/>
            </p:nvSpPr>
            <p:spPr>
              <a:xfrm>
                <a:off x="8199596" y="1968044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87AB39-DC31-1C58-9EE3-AC03B5F8B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96" y="1968044"/>
                <a:ext cx="675185" cy="830997"/>
              </a:xfrm>
              <a:prstGeom prst="rect">
                <a:avLst/>
              </a:prstGeom>
              <a:blipFill>
                <a:blip r:embed="rId7"/>
                <a:stretch>
                  <a:fillRect l="-12613" t="-5882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7AA48C-2FC4-4040-B739-14C8BA2D9D20}"/>
                  </a:ext>
                </a:extLst>
              </p:cNvPr>
              <p:cNvSpPr txBox="1"/>
              <p:nvPr/>
            </p:nvSpPr>
            <p:spPr>
              <a:xfrm>
                <a:off x="2355877" y="1968044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7AA48C-2FC4-4040-B739-14C8BA2D9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77" y="1968044"/>
                <a:ext cx="787395" cy="830997"/>
              </a:xfrm>
              <a:prstGeom prst="rect">
                <a:avLst/>
              </a:prstGeom>
              <a:blipFill>
                <a:blip r:embed="rId8"/>
                <a:stretch>
                  <a:fillRect l="-10769" t="-5882" r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CB71C0-C583-5CBF-BC0E-9DBF13CE74A5}"/>
                  </a:ext>
                </a:extLst>
              </p:cNvPr>
              <p:cNvSpPr txBox="1"/>
              <p:nvPr/>
            </p:nvSpPr>
            <p:spPr>
              <a:xfrm>
                <a:off x="4509215" y="2891564"/>
                <a:ext cx="2286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CB71C0-C583-5CBF-BC0E-9DBF13CE7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15" y="2891564"/>
                <a:ext cx="2286908" cy="369332"/>
              </a:xfrm>
              <a:prstGeom prst="rect">
                <a:avLst/>
              </a:prstGeom>
              <a:blipFill>
                <a:blip r:embed="rId9"/>
                <a:stretch>
                  <a:fillRect l="-24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5D80201-7169-AA69-C972-8EFE1F2B3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22" y="3260896"/>
            <a:ext cx="568828" cy="4335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EA598D-04DE-0F91-85F2-00CDAB2EBE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168" y="3526531"/>
            <a:ext cx="1193800" cy="119380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3D06FDF7-75B0-E9D6-50AC-711720929E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53" y="3500270"/>
            <a:ext cx="1205708" cy="1205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8F4F2A-C39C-CA60-5793-9A11900515B5}"/>
                  </a:ext>
                </a:extLst>
              </p:cNvPr>
              <p:cNvSpPr txBox="1"/>
              <p:nvPr/>
            </p:nvSpPr>
            <p:spPr>
              <a:xfrm>
                <a:off x="8392034" y="3379104"/>
                <a:ext cx="3064685" cy="424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latin typeface="Cambria Math" panose="02040503050406030204" pitchFamily="18" charset="0"/>
                                    </a:rPr>
                                    <m:t>sk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⊆[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8F4F2A-C39C-CA60-5793-9A1190051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034" y="3379104"/>
                <a:ext cx="3064685" cy="4245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9160A09-6B22-E277-D167-C7035652F94E}"/>
              </a:ext>
            </a:extLst>
          </p:cNvPr>
          <p:cNvSpPr txBox="1"/>
          <p:nvPr/>
        </p:nvSpPr>
        <p:spPr>
          <a:xfrm>
            <a:off x="6385050" y="916024"/>
            <a:ext cx="339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Public</a:t>
            </a:r>
            <a:r>
              <a:rPr lang="fr-FR" dirty="0"/>
              <a:t>, long, </a:t>
            </a:r>
            <a:r>
              <a:rPr lang="fr-FR" dirty="0" err="1"/>
              <a:t>authenticated</a:t>
            </a:r>
            <a:r>
              <a:rPr lang="fr-FR" dirty="0"/>
              <a:t> </a:t>
            </a:r>
            <a:r>
              <a:rPr lang="fr-FR" dirty="0" err="1"/>
              <a:t>stream</a:t>
            </a:r>
            <a:endParaRPr lang="fr-FR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658107-300A-4D1D-B262-6B389F2F7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2028" y="3282453"/>
            <a:ext cx="503804" cy="384027"/>
          </a:xfrm>
          <a:prstGeom prst="rect">
            <a:avLst/>
          </a:prstGeom>
        </p:spPr>
      </p:pic>
      <p:pic>
        <p:nvPicPr>
          <p:cNvPr id="22" name="Picture 21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0EFC3CE6-5969-7BE5-F191-149851C2E3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47" y="4224999"/>
            <a:ext cx="878312" cy="672707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A99E5618-ADD1-3134-4987-6CC9F6101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51" y="4106082"/>
            <a:ext cx="882524" cy="67270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C4048B1-1BBC-B0F6-CB0B-76AEB22E9978}"/>
              </a:ext>
            </a:extLst>
          </p:cNvPr>
          <p:cNvSpPr/>
          <p:nvPr/>
        </p:nvSpPr>
        <p:spPr>
          <a:xfrm>
            <a:off x="6469380" y="820431"/>
            <a:ext cx="3396634" cy="60556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EEB4CF-2A3A-3D21-3018-893A1B0250B4}"/>
              </a:ext>
            </a:extLst>
          </p:cNvPr>
          <p:cNvSpPr/>
          <p:nvPr/>
        </p:nvSpPr>
        <p:spPr>
          <a:xfrm>
            <a:off x="4455261" y="1223969"/>
            <a:ext cx="2368738" cy="2143483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0354FF-BF57-2839-C731-56EAB0EF19B5}"/>
                  </a:ext>
                </a:extLst>
              </p:cNvPr>
              <p:cNvSpPr txBox="1"/>
              <p:nvPr/>
            </p:nvSpPr>
            <p:spPr>
              <a:xfrm>
                <a:off x="2274127" y="3911256"/>
                <a:ext cx="5104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𝐬𝐤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0354FF-BF57-2839-C731-56EAB0EF1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127" y="3911256"/>
                <a:ext cx="510468" cy="369332"/>
              </a:xfrm>
              <a:prstGeom prst="rect">
                <a:avLst/>
              </a:prstGeom>
              <a:blipFill>
                <a:blip r:embed="rId14"/>
                <a:stretch>
                  <a:fillRect l="-15476" r="-595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74FA8C-C25B-E22E-C355-8DD4E736B35A}"/>
                  </a:ext>
                </a:extLst>
              </p:cNvPr>
              <p:cNvSpPr txBox="1"/>
              <p:nvPr/>
            </p:nvSpPr>
            <p:spPr>
              <a:xfrm>
                <a:off x="9526450" y="3938580"/>
                <a:ext cx="5104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𝐬𝐤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74FA8C-C25B-E22E-C355-8DD4E736B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450" y="3938580"/>
                <a:ext cx="510468" cy="369332"/>
              </a:xfrm>
              <a:prstGeom prst="rect">
                <a:avLst/>
              </a:prstGeom>
              <a:blipFill>
                <a:blip r:embed="rId15"/>
                <a:stretch>
                  <a:fillRect l="-16867" r="-722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1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81FEB00-4C4F-F099-6E1B-6D595458E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92" y="1469153"/>
            <a:ext cx="2276476" cy="1735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FCF2A-3969-2E8F-B37D-99DDDD9F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Constructing</a:t>
            </a:r>
            <a:r>
              <a:rPr lang="fr-FR" dirty="0"/>
              <a:t> Signatures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67DE9-2F38-2254-CA89-4A1BBDB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01DB3549-5994-0B9A-6016-666DA87AB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19" y="2507591"/>
            <a:ext cx="1193800" cy="1193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918610-05A6-548E-E127-8CB057BE83EC}"/>
              </a:ext>
            </a:extLst>
          </p:cNvPr>
          <p:cNvCxnSpPr>
            <a:cxnSpLocks/>
          </p:cNvCxnSpPr>
          <p:nvPr/>
        </p:nvCxnSpPr>
        <p:spPr>
          <a:xfrm>
            <a:off x="4555244" y="3104491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/>
              <p:nvPr/>
            </p:nvSpPr>
            <p:spPr>
              <a:xfrm>
                <a:off x="3465562" y="3639685"/>
                <a:ext cx="363882" cy="424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AE911-3950-0371-C866-F5DDA4ACF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562" y="3639685"/>
                <a:ext cx="363882" cy="424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/>
              <p:nvPr/>
            </p:nvSpPr>
            <p:spPr>
              <a:xfrm>
                <a:off x="7330204" y="3637665"/>
                <a:ext cx="544316" cy="424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400" b="0" i="0" smtClean="0">
                                  <a:latin typeface="Cambria Math" panose="02040503050406030204" pitchFamily="18" charset="0"/>
                                </a:rPr>
                                <m:t>sk</m:t>
                              </m:r>
                            </m:e>
                          </m:acc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5DE74-531B-67DB-DE31-B26581EC0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204" y="3637665"/>
                <a:ext cx="544316" cy="4240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/>
              <p:nvPr/>
            </p:nvSpPr>
            <p:spPr>
              <a:xfrm>
                <a:off x="8199596" y="2315909"/>
                <a:ext cx="675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Bob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C9EE20-238A-70E1-2741-097B79BF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96" y="2315909"/>
                <a:ext cx="675185" cy="830997"/>
              </a:xfrm>
              <a:prstGeom prst="rect">
                <a:avLst/>
              </a:prstGeom>
              <a:blipFill>
                <a:blip r:embed="rId7"/>
                <a:stretch>
                  <a:fillRect l="-12613" t="-5882" r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/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400" dirty="0"/>
                  <a:t>Alice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7DA577-0F59-6B28-FB4E-AC95EC3A6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77" y="2315909"/>
                <a:ext cx="787395" cy="830997"/>
              </a:xfrm>
              <a:prstGeom prst="rect">
                <a:avLst/>
              </a:prstGeom>
              <a:blipFill>
                <a:blip r:embed="rId8"/>
                <a:stretch>
                  <a:fillRect l="-10769" t="-5882" r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/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/>
                  <a:t>potentially</a:t>
                </a:r>
                <a:r>
                  <a:rPr lang="fr-FR" dirty="0"/>
                  <a:t> large: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7F84E7-DCB5-0236-362F-1BE4D406E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215" y="3239429"/>
                <a:ext cx="2286908" cy="369332"/>
              </a:xfrm>
              <a:prstGeom prst="rect">
                <a:avLst/>
              </a:prstGeom>
              <a:blipFill>
                <a:blip r:embed="rId9"/>
                <a:stretch>
                  <a:fillRect l="-24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8D60A55-66EC-172B-F486-AD039AF95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22" y="3608761"/>
            <a:ext cx="568828" cy="4335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B8B05-B512-5449-841C-5A3D1048C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1723" y="3630318"/>
            <a:ext cx="503804" cy="3840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169567-7B01-87F0-BFB5-FC97693B69C6}"/>
              </a:ext>
            </a:extLst>
          </p:cNvPr>
          <p:cNvSpPr txBox="1"/>
          <p:nvPr/>
        </p:nvSpPr>
        <p:spPr>
          <a:xfrm>
            <a:off x="1430531" y="3653246"/>
            <a:ext cx="176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Small </a:t>
            </a:r>
            <a:r>
              <a:rPr lang="fr-FR" dirty="0" err="1"/>
              <a:t>signing</a:t>
            </a:r>
            <a:r>
              <a:rPr lang="fr-FR" dirty="0"/>
              <a:t> key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965E71-C1DF-96C9-2121-4AEBC92B3E08}"/>
                  </a:ext>
                </a:extLst>
              </p:cNvPr>
              <p:cNvSpPr txBox="1"/>
              <p:nvPr/>
            </p:nvSpPr>
            <p:spPr>
              <a:xfrm>
                <a:off x="4494631" y="5385923"/>
                <a:ext cx="2815001" cy="47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sz="280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fr-FR" sz="2800" b="0" i="0" smtClean="0">
                                  <a:latin typeface="Cambria Math" panose="02040503050406030204" pitchFamily="18" charset="0"/>
                                </a:rPr>
                                <m:t>AC</m:t>
                              </m:r>
                              <m:d>
                                <m:d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800" b="0" i="0" smtClean="0">
                                          <a:latin typeface="Cambria Math" panose="02040503050406030204" pitchFamily="18" charset="0"/>
                                        </a:rPr>
                                        <m:t>sk</m:t>
                                      </m:r>
                                    </m:e>
                                    <m:sub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fr-FR" sz="2800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5965E71-C1DF-96C9-2121-4AEBC92B3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31" y="5385923"/>
                <a:ext cx="2815001" cy="4731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EEFD04-276D-8065-1130-D4094C180955}"/>
              </a:ext>
            </a:extLst>
          </p:cNvPr>
          <p:cNvCxnSpPr>
            <a:cxnSpLocks/>
          </p:cNvCxnSpPr>
          <p:nvPr/>
        </p:nvCxnSpPr>
        <p:spPr>
          <a:xfrm>
            <a:off x="4555244" y="5201393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48AF57AD-C96B-EB63-1EA2-B5FE581B10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54" y="4294218"/>
            <a:ext cx="675186" cy="843982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E6D82DAB-0E41-47DA-FDAC-C395676AD5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08" y="4262326"/>
            <a:ext cx="448008" cy="448008"/>
          </a:xfrm>
          <a:prstGeom prst="rect">
            <a:avLst/>
          </a:prstGeom>
        </p:spPr>
      </p:pic>
      <p:sp>
        <p:nvSpPr>
          <p:cNvPr id="39" name="Arrow: Curved Left 38">
            <a:extLst>
              <a:ext uri="{FF2B5EF4-FFF2-40B4-BE49-F238E27FC236}">
                <a16:creationId xmlns:a16="http://schemas.microsoft.com/office/drawing/2014/main" id="{1F1678D5-199C-C12B-0479-73F5F111F7AE}"/>
              </a:ext>
            </a:extLst>
          </p:cNvPr>
          <p:cNvSpPr/>
          <p:nvPr/>
        </p:nvSpPr>
        <p:spPr>
          <a:xfrm rot="10800000">
            <a:off x="3829445" y="4845462"/>
            <a:ext cx="552450" cy="637381"/>
          </a:xfrm>
          <a:prstGeom prst="curvedLeftArrow">
            <a:avLst>
              <a:gd name="adj1" fmla="val 22354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5E0736-45A9-D42F-1F77-F7C32B1911AE}"/>
              </a:ext>
            </a:extLst>
          </p:cNvPr>
          <p:cNvSpPr txBox="1"/>
          <p:nvPr/>
        </p:nvSpPr>
        <p:spPr>
          <a:xfrm>
            <a:off x="4310325" y="5823657"/>
            <a:ext cx="264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Potentially</a:t>
            </a:r>
            <a:r>
              <a:rPr lang="fr-FR" dirty="0"/>
              <a:t> long, </a:t>
            </a:r>
            <a:r>
              <a:rPr lang="fr-FR" dirty="0" err="1"/>
              <a:t>streamed</a:t>
            </a:r>
            <a:endParaRPr lang="en-US" dirty="0"/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6456A16B-2E72-0405-01CF-ACF3DC03A3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796" y="2507591"/>
            <a:ext cx="1193800" cy="119380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FD84B82A-24EF-93F6-0671-94973F13C149}"/>
              </a:ext>
            </a:extLst>
          </p:cNvPr>
          <p:cNvSpPr/>
          <p:nvPr/>
        </p:nvSpPr>
        <p:spPr>
          <a:xfrm>
            <a:off x="8883656" y="4571868"/>
            <a:ext cx="503804" cy="1986455"/>
          </a:xfrm>
          <a:prstGeom prst="rightBrace">
            <a:avLst>
              <a:gd name="adj1" fmla="val 41712"/>
              <a:gd name="adj2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20608F74-D795-53FF-23CC-DAA811FE2E41}"/>
              </a:ext>
            </a:extLst>
          </p:cNvPr>
          <p:cNvSpPr/>
          <p:nvPr/>
        </p:nvSpPr>
        <p:spPr>
          <a:xfrm>
            <a:off x="8883656" y="2291129"/>
            <a:ext cx="503804" cy="1986455"/>
          </a:xfrm>
          <a:prstGeom prst="rightBrace">
            <a:avLst>
              <a:gd name="adj1" fmla="val 41712"/>
              <a:gd name="adj2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19C892-2763-8E13-DFC2-69F95539DC38}"/>
              </a:ext>
            </a:extLst>
          </p:cNvPr>
          <p:cNvSpPr txBox="1"/>
          <p:nvPr/>
        </p:nvSpPr>
        <p:spPr>
          <a:xfrm>
            <a:off x="9551046" y="5293590"/>
            <a:ext cx="1639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BSM MAC</a:t>
            </a:r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9F1355-07FF-49C8-5C1F-285BDD338852}"/>
              </a:ext>
            </a:extLst>
          </p:cNvPr>
          <p:cNvSpPr txBox="1"/>
          <p:nvPr/>
        </p:nvSpPr>
        <p:spPr>
          <a:xfrm>
            <a:off x="9572955" y="2766140"/>
            <a:ext cx="17715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Set </a:t>
            </a:r>
            <a:r>
              <a:rPr lang="fr-FR" sz="2800" dirty="0"/>
              <a:t>key </a:t>
            </a:r>
          </a:p>
          <a:p>
            <a:pPr algn="ctr"/>
            <a:r>
              <a:rPr lang="fr-FR" sz="2800" dirty="0"/>
              <a:t>agreement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0309FE-7050-D1EC-A7F0-D1A7B3AABB0B}"/>
                  </a:ext>
                </a:extLst>
              </p:cNvPr>
              <p:cNvSpPr txBox="1"/>
              <p:nvPr/>
            </p:nvSpPr>
            <p:spPr>
              <a:xfrm>
                <a:off x="9551046" y="5843186"/>
                <a:ext cx="22691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Security </a:t>
                </a:r>
                <a:r>
                  <a:rPr lang="fr-FR" dirty="0" err="1"/>
                  <a:t>inherits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endParaRPr lang="fr-FR" dirty="0"/>
              </a:p>
              <a:p>
                <a:r>
                  <a:rPr lang="fr-FR" dirty="0"/>
                  <a:t>MAC </a:t>
                </a:r>
                <a:r>
                  <a:rPr lang="fr-FR" dirty="0" err="1"/>
                  <a:t>security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sk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0309FE-7050-D1EC-A7F0-D1A7B3AAB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046" y="5843186"/>
                <a:ext cx="2269147" cy="646331"/>
              </a:xfrm>
              <a:prstGeom prst="rect">
                <a:avLst/>
              </a:prstGeom>
              <a:blipFill>
                <a:blip r:embed="rId14"/>
                <a:stretch>
                  <a:fillRect l="-241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5C6DA6-537F-22A6-27BC-8DECFB4FE5BE}"/>
                  </a:ext>
                </a:extLst>
              </p:cNvPr>
              <p:cNvSpPr txBox="1"/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/>
                  <a:t>Public</a:t>
                </a:r>
                <a:r>
                  <a:rPr lang="fr-FR" dirty="0"/>
                  <a:t>, long, </a:t>
                </a:r>
                <a:r>
                  <a:rPr lang="fr-FR" b="1" dirty="0" err="1"/>
                  <a:t>authenticated</a:t>
                </a:r>
                <a:r>
                  <a:rPr lang="fr-FR" dirty="0"/>
                  <a:t> </a:t>
                </a:r>
                <a:r>
                  <a:rPr lang="fr-FR" dirty="0" err="1"/>
                  <a:t>stream</a:t>
                </a:r>
                <a:r>
                  <a:rPr lang="fr-FR" dirty="0"/>
                  <a:t>, once for all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verification key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5C6DA6-537F-22A6-27BC-8DECFB4F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47" y="1263889"/>
                <a:ext cx="4578241" cy="646331"/>
              </a:xfrm>
              <a:prstGeom prst="rect">
                <a:avLst/>
              </a:prstGeom>
              <a:blipFill>
                <a:blip r:embed="rId15"/>
                <a:stretch>
                  <a:fillRect l="-798" t="-4717" r="-79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0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7" grpId="0"/>
      <p:bldP spid="23" grpId="0"/>
      <p:bldP spid="33" grpId="0"/>
      <p:bldP spid="39" grpId="0" animBg="1"/>
      <p:bldP spid="25" grpId="0"/>
      <p:bldP spid="7" grpId="0" animBg="1"/>
      <p:bldP spid="29" grpId="0" animBg="1"/>
      <p:bldP spid="28" grpId="0"/>
      <p:bldP spid="32" grpId="0"/>
      <p:bldP spid="14" grpId="0"/>
      <p:bldP spid="3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8E790-770A-5504-6D55-5C65C46D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1B125-9FE2-39B9-FFE2-9793FC1903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886440" cy="4920615"/>
              </a:xfrm>
            </p:spPr>
            <p:txBody>
              <a:bodyPr>
                <a:normAutofit/>
              </a:bodyPr>
              <a:lstStyle/>
              <a:p>
                <a:r>
                  <a:rPr lang="fr-FR" dirty="0"/>
                  <a:t>We </a:t>
                </a:r>
                <a:r>
                  <a:rPr lang="fr-FR" dirty="0" err="1"/>
                  <a:t>study</a:t>
                </a:r>
                <a:r>
                  <a:rPr lang="fr-FR" dirty="0"/>
                  <a:t> </a:t>
                </a:r>
                <a:r>
                  <a:rPr lang="fr-FR" i="1" dirty="0" err="1"/>
                  <a:t>authentication</a:t>
                </a:r>
                <a:r>
                  <a:rPr lang="fr-FR" dirty="0"/>
                  <a:t> in the (streaming) </a:t>
                </a:r>
                <a:r>
                  <a:rPr lang="fr-FR" dirty="0" err="1"/>
                  <a:t>bounded</a:t>
                </a:r>
                <a:r>
                  <a:rPr lang="fr-FR" dirty="0"/>
                  <a:t> </a:t>
                </a:r>
                <a:r>
                  <a:rPr lang="fr-FR" dirty="0" err="1"/>
                  <a:t>storage</a:t>
                </a:r>
                <a:r>
                  <a:rPr lang="fr-FR" dirty="0"/>
                  <a:t> model</a:t>
                </a:r>
              </a:p>
              <a:p>
                <a:pPr lvl="1"/>
                <a:r>
                  <a:rPr lang="fr-FR" dirty="0" err="1"/>
                  <a:t>Adversaries</a:t>
                </a:r>
                <a:r>
                  <a:rPr lang="fr-FR" dirty="0"/>
                  <a:t> have </a:t>
                </a:r>
                <a:r>
                  <a:rPr lang="fr-FR" dirty="0" err="1"/>
                  <a:t>unlimited</a:t>
                </a:r>
                <a:r>
                  <a:rPr lang="fr-FR" dirty="0"/>
                  <a:t> </a:t>
                </a:r>
                <a:r>
                  <a:rPr lang="fr-FR" dirty="0" err="1"/>
                  <a:t>computational</a:t>
                </a:r>
                <a:r>
                  <a:rPr lang="fr-FR" dirty="0"/>
                  <a:t> power, but </a:t>
                </a:r>
                <a:r>
                  <a:rPr lang="fr-FR" dirty="0" err="1"/>
                  <a:t>limited</a:t>
                </a:r>
                <a:r>
                  <a:rPr lang="fr-FR" dirty="0"/>
                  <a:t> memory</a:t>
                </a:r>
              </a:p>
              <a:p>
                <a:pPr lvl="1"/>
                <a:r>
                  <a:rPr lang="fr-FR" dirty="0"/>
                  <a:t>Enables </a:t>
                </a:r>
                <a:r>
                  <a:rPr lang="fr-FR" dirty="0" err="1"/>
                  <a:t>unconditional</a:t>
                </a:r>
                <a:r>
                  <a:rPr lang="fr-FR" dirty="0"/>
                  <a:t> </a:t>
                </a:r>
                <a:r>
                  <a:rPr lang="fr-FR" dirty="0" err="1"/>
                  <a:t>security</a:t>
                </a:r>
                <a:r>
                  <a:rPr lang="fr-FR" dirty="0"/>
                  <a:t> and </a:t>
                </a:r>
                <a:r>
                  <a:rPr lang="fr-FR" dirty="0" err="1"/>
                  <a:t>reusability</a:t>
                </a:r>
                <a:r>
                  <a:rPr lang="fr-FR" dirty="0"/>
                  <a:t> (!)</a:t>
                </a:r>
              </a:p>
              <a:p>
                <a:pPr lvl="1"/>
                <a:endParaRPr lang="fr-FR" sz="1400" dirty="0"/>
              </a:p>
              <a:p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give</a:t>
                </a:r>
                <a:r>
                  <a:rPr lang="fr-FR" dirty="0"/>
                  <a:t> </a:t>
                </a:r>
                <a:r>
                  <a:rPr lang="fr-FR" dirty="0" err="1"/>
                  <a:t>three</a:t>
                </a:r>
                <a:r>
                  <a:rPr lang="fr-FR" dirty="0"/>
                  <a:t> constructions: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fr-FR" b="1" dirty="0"/>
                  <a:t>A MAC </a:t>
                </a:r>
                <a:r>
                  <a:rPr lang="fr-FR" b="1" dirty="0" err="1"/>
                  <a:t>with</a:t>
                </a:r>
                <a:r>
                  <a:rPr lang="fr-FR" b="1" dirty="0"/>
                  <a:t> long tags</a:t>
                </a:r>
              </a:p>
              <a:p>
                <a:pPr lvl="2"/>
                <a:r>
                  <a:rPr lang="fr-FR" dirty="0" err="1"/>
                  <a:t>Adversaries</a:t>
                </a:r>
                <a:r>
                  <a:rPr lang="fr-FR" dirty="0"/>
                  <a:t> have </a:t>
                </a:r>
                <a:r>
                  <a:rPr lang="fr-FR" dirty="0" err="1"/>
                  <a:t>exponentially</a:t>
                </a:r>
                <a:r>
                  <a:rPr lang="fr-FR" dirty="0"/>
                  <a:t> large memory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FR" dirty="0"/>
                  <a:t>, but tags are </a:t>
                </a:r>
                <a:r>
                  <a:rPr lang="fr-FR" dirty="0" err="1"/>
                  <a:t>even</a:t>
                </a:r>
                <a:r>
                  <a:rPr lang="fr-FR" dirty="0"/>
                  <a:t> </a:t>
                </a:r>
                <a:r>
                  <a:rPr lang="fr-FR" dirty="0" err="1"/>
                  <a:t>larger</a:t>
                </a:r>
                <a:endParaRPr lang="fr-FR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fr-FR" b="1" dirty="0"/>
                  <a:t>A MAC </a:t>
                </a:r>
                <a:r>
                  <a:rPr lang="fr-FR" b="1" dirty="0" err="1"/>
                  <a:t>with</a:t>
                </a:r>
                <a:r>
                  <a:rPr lang="fr-FR" b="1" dirty="0"/>
                  <a:t> short tags</a:t>
                </a:r>
                <a:r>
                  <a:rPr lang="fr-FR" dirty="0"/>
                  <a:t>: tags fit in </a:t>
                </a:r>
                <a:r>
                  <a:rPr lang="fr-FR" dirty="0" err="1"/>
                  <a:t>honest</a:t>
                </a:r>
                <a:r>
                  <a:rPr lang="fr-FR" dirty="0"/>
                  <a:t> </a:t>
                </a:r>
                <a:r>
                  <a:rPr lang="fr-FR" dirty="0" err="1"/>
                  <a:t>users</a:t>
                </a:r>
                <a:r>
                  <a:rPr lang="fr-FR" dirty="0"/>
                  <a:t>’ memory (!), no </a:t>
                </a:r>
                <a:r>
                  <a:rPr lang="fr-FR" dirty="0" err="1"/>
                  <a:t>need</a:t>
                </a:r>
                <a:r>
                  <a:rPr lang="fr-FR" dirty="0"/>
                  <a:t> to </a:t>
                </a:r>
                <a:r>
                  <a:rPr lang="fr-FR" dirty="0" err="1"/>
                  <a:t>stream</a:t>
                </a:r>
                <a:endParaRPr lang="fr-FR" dirty="0"/>
              </a:p>
              <a:p>
                <a:pPr lvl="2"/>
                <a:r>
                  <a:rPr lang="fr-FR" dirty="0" err="1"/>
                  <a:t>Adversaries</a:t>
                </a:r>
                <a:r>
                  <a:rPr lang="fr-FR" dirty="0"/>
                  <a:t> have </a:t>
                </a:r>
                <a:r>
                  <a:rPr lang="fr-FR" dirty="0" err="1"/>
                  <a:t>quadratic</a:t>
                </a:r>
                <a:r>
                  <a:rPr lang="fr-FR" dirty="0"/>
                  <a:t> memory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(</a:t>
                </a:r>
                <a:r>
                  <a:rPr lang="fr-FR" dirty="0" err="1"/>
                  <a:t>tight</a:t>
                </a:r>
                <a:r>
                  <a:rPr lang="fr-FR" dirty="0"/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fr-FR" b="1" dirty="0"/>
                  <a:t>A signature </a:t>
                </a:r>
                <a:r>
                  <a:rPr lang="fr-FR" b="1" dirty="0" err="1"/>
                  <a:t>scheme</a:t>
                </a:r>
                <a:endParaRPr lang="fr-FR" b="1" dirty="0"/>
              </a:p>
              <a:p>
                <a:pPr lvl="2"/>
                <a:r>
                  <a:rPr lang="fr-FR" dirty="0" err="1"/>
                  <a:t>Adversaries</a:t>
                </a:r>
                <a:r>
                  <a:rPr lang="fr-FR" dirty="0"/>
                  <a:t> have </a:t>
                </a:r>
                <a:r>
                  <a:rPr lang="fr-FR" dirty="0" err="1"/>
                  <a:t>quadratic</a:t>
                </a:r>
                <a:r>
                  <a:rPr lang="fr-FR" dirty="0"/>
                  <a:t> memory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(</a:t>
                </a:r>
                <a:r>
                  <a:rPr lang="fr-FR" dirty="0" err="1"/>
                  <a:t>tight</a:t>
                </a:r>
                <a:r>
                  <a:rPr lang="fr-FR" dirty="0"/>
                  <a:t>)</a:t>
                </a:r>
              </a:p>
              <a:p>
                <a:pPr lvl="2"/>
                <a:r>
                  <a:rPr lang="fr-FR" dirty="0" err="1"/>
                  <a:t>Both</a:t>
                </a:r>
                <a:r>
                  <a:rPr lang="fr-FR" dirty="0"/>
                  <a:t> </a:t>
                </a:r>
                <a:r>
                  <a:rPr lang="fr-FR" dirty="0" err="1"/>
                  <a:t>verification</a:t>
                </a:r>
                <a:r>
                  <a:rPr lang="fr-FR" dirty="0"/>
                  <a:t> keys and signatures are longer </a:t>
                </a:r>
                <a:r>
                  <a:rPr lang="fr-FR" dirty="0" err="1"/>
                  <a:t>than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fr-FR" dirty="0"/>
              </a:p>
              <a:p>
                <a:pPr lvl="1"/>
                <a:endParaRPr lang="fr-F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1B125-9FE2-39B9-FFE2-9793FC1903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886440" cy="4920615"/>
              </a:xfrm>
              <a:blipFill>
                <a:blip r:embed="rId2"/>
                <a:stretch>
                  <a:fillRect l="-1008" t="-1980" r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7F7E2AA-72A0-89B4-D0D6-D0272EFB8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60" y="5331460"/>
            <a:ext cx="1313180" cy="13131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C01F6E-E1D6-9434-5838-CADDB36D649C}"/>
              </a:ext>
            </a:extLst>
          </p:cNvPr>
          <p:cNvSpPr txBox="1"/>
          <p:nvPr/>
        </p:nvSpPr>
        <p:spPr>
          <a:xfrm>
            <a:off x="9616440" y="5587940"/>
            <a:ext cx="2292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Thanks</a:t>
            </a:r>
            <a:r>
              <a:rPr lang="fr-FR" sz="2000" dirty="0"/>
              <a:t> for </a:t>
            </a:r>
            <a:r>
              <a:rPr lang="fr-FR" sz="2000" dirty="0" err="1"/>
              <a:t>listening</a:t>
            </a:r>
            <a:r>
              <a:rPr lang="fr-FR" sz="2000" dirty="0"/>
              <a:t>!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36D0B-33D8-20BB-867B-3046AC39F8F4}"/>
              </a:ext>
            </a:extLst>
          </p:cNvPr>
          <p:cNvSpPr txBox="1"/>
          <p:nvPr/>
        </p:nvSpPr>
        <p:spPr>
          <a:xfrm>
            <a:off x="9501809" y="6541551"/>
            <a:ext cx="269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Thanks</a:t>
            </a:r>
            <a:r>
              <a:rPr lang="fr-FR" sz="1400" dirty="0"/>
              <a:t> </a:t>
            </a:r>
            <a:r>
              <a:rPr lang="fr-FR" sz="1400" dirty="0" err="1"/>
              <a:t>Eysa</a:t>
            </a:r>
            <a:r>
              <a:rPr lang="fr-FR" sz="1400" dirty="0"/>
              <a:t> Lee for the </a:t>
            </a:r>
            <a:r>
              <a:rPr lang="fr-FR" sz="1400" dirty="0" err="1"/>
              <a:t>drawings</a:t>
            </a:r>
            <a:r>
              <a:rPr lang="fr-FR" sz="1400" dirty="0"/>
              <a:t>!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85D494-3181-A438-84C4-7515039C1504}"/>
              </a:ext>
            </a:extLst>
          </p:cNvPr>
          <p:cNvSpPr txBox="1"/>
          <p:nvPr/>
        </p:nvSpPr>
        <p:spPr>
          <a:xfrm>
            <a:off x="9616440" y="5875198"/>
            <a:ext cx="2312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https://ia.cr/2022/690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2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500C-1ABC-BD61-84AC-052A7F8D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9450" cy="1325563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Bounded</a:t>
            </a:r>
            <a:r>
              <a:rPr lang="fr-FR" dirty="0"/>
              <a:t> Storage Model (BSM) </a:t>
            </a:r>
            <a:r>
              <a:rPr lang="fr-FR" sz="2800" dirty="0"/>
              <a:t>[Maurer92]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42C80-24F9-11D1-F964-E418E719D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91825" cy="4351338"/>
              </a:xfrm>
            </p:spPr>
            <p:txBody>
              <a:bodyPr>
                <a:normAutofit/>
              </a:bodyPr>
              <a:lstStyle/>
              <a:p>
                <a:endParaRPr lang="fr-F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Alternative assumption on adversaries: </a:t>
                </a:r>
                <a:r>
                  <a:rPr lang="en-US" b="1" dirty="0"/>
                  <a:t>limited memory</a:t>
                </a:r>
              </a:p>
              <a:p>
                <a:pPr lvl="1"/>
                <a:r>
                  <a:rPr lang="en-US" dirty="0"/>
                  <a:t>No restriction on runtime of adversaries</a:t>
                </a:r>
              </a:p>
              <a:p>
                <a:pPr lvl="1"/>
                <a:r>
                  <a:rPr lang="en-US" dirty="0"/>
                  <a:t>Honest users use much less memory than the adversary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≪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Surprisingly, </a:t>
                </a:r>
                <a:r>
                  <a:rPr lang="en-US" b="1" dirty="0"/>
                  <a:t>unconditional security</a:t>
                </a:r>
                <a:r>
                  <a:rPr lang="en-US" dirty="0"/>
                  <a:t> for many primitives in that model!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42C80-24F9-11D1-F964-E418E719D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91825" cy="4351338"/>
              </a:xfrm>
              <a:blipFill>
                <a:blip r:embed="rId2"/>
                <a:stretch>
                  <a:fillRect l="-1017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A2793FD9-60F4-30C5-2C63-CB817C96D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2600"/>
            <a:ext cx="1193800" cy="11938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823912-BA6E-3DC7-7943-F1BEA9348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77" y="3022600"/>
            <a:ext cx="1193800" cy="1193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C6C1F8-AE90-92AA-4661-96AB4175A568}"/>
              </a:ext>
            </a:extLst>
          </p:cNvPr>
          <p:cNvCxnSpPr>
            <a:cxnSpLocks/>
          </p:cNvCxnSpPr>
          <p:nvPr/>
        </p:nvCxnSpPr>
        <p:spPr>
          <a:xfrm>
            <a:off x="2295525" y="3619500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E9BC1C0-C91B-13B8-D288-274F868FD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8" y="1357313"/>
            <a:ext cx="1193800" cy="1193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2D7BC7-2345-3F33-9BC3-B137298B42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6861" y="1357313"/>
            <a:ext cx="1193801" cy="1193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1AB22-36C5-78BF-7705-CD3BA499AD89}"/>
              </a:ext>
            </a:extLst>
          </p:cNvPr>
          <p:cNvSpPr txBox="1"/>
          <p:nvPr/>
        </p:nvSpPr>
        <p:spPr>
          <a:xfrm>
            <a:off x="6486525" y="1880901"/>
            <a:ext cx="474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/>
              <a:t>Secrecy</a:t>
            </a:r>
            <a:r>
              <a:rPr lang="fr-FR" sz="2400" b="1" u="sng" dirty="0"/>
              <a:t>: </a:t>
            </a:r>
            <a:r>
              <a:rPr lang="fr-FR" sz="2400" dirty="0"/>
              <a:t>message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hidden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Eve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E7CDE3-8D2C-3470-BF77-8188CDE90A3B}"/>
              </a:ext>
            </a:extLst>
          </p:cNvPr>
          <p:cNvSpPr txBox="1"/>
          <p:nvPr/>
        </p:nvSpPr>
        <p:spPr>
          <a:xfrm>
            <a:off x="6486525" y="2598003"/>
            <a:ext cx="5114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/>
              <a:t>Authenticity</a:t>
            </a:r>
            <a:r>
              <a:rPr lang="fr-FR" sz="2400" b="1" u="sng" dirty="0"/>
              <a:t>: </a:t>
            </a:r>
            <a:r>
              <a:rPr lang="fr-FR" sz="2400" dirty="0"/>
              <a:t>Bob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convinced</a:t>
            </a:r>
            <a:r>
              <a:rPr lang="fr-FR" sz="2400" dirty="0"/>
              <a:t> message </a:t>
            </a:r>
            <a:r>
              <a:rPr lang="fr-FR" sz="2400" dirty="0" err="1"/>
              <a:t>comes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Alice (and not </a:t>
            </a:r>
            <a:r>
              <a:rPr lang="fr-FR" sz="2400" dirty="0" err="1"/>
              <a:t>from</a:t>
            </a:r>
            <a:r>
              <a:rPr lang="fr-FR" sz="2400" dirty="0"/>
              <a:t> Eve)</a:t>
            </a:r>
            <a:endParaRPr lang="en-US" sz="2400" dirty="0"/>
          </a:p>
        </p:txBody>
      </p:sp>
      <p:pic>
        <p:nvPicPr>
          <p:cNvPr id="11" name="Picture 10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382D6FB9-2FAD-EC4D-CEAB-3182669926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44" y="1455359"/>
            <a:ext cx="878312" cy="67270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24C9A22-60DE-299F-AFC6-F5F0A3D165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12" y="3329004"/>
            <a:ext cx="381101" cy="290496"/>
          </a:xfrm>
          <a:prstGeom prst="rect">
            <a:avLst/>
          </a:prstGeom>
        </p:spPr>
      </p:pic>
      <p:pic>
        <p:nvPicPr>
          <p:cNvPr id="20" name="Picture 19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105FD650-1E7F-075C-E7D4-C1F73B072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0" y="2955742"/>
            <a:ext cx="379283" cy="290496"/>
          </a:xfrm>
          <a:prstGeom prst="rect">
            <a:avLst/>
          </a:prstGeom>
        </p:spPr>
      </p:pic>
      <p:pic>
        <p:nvPicPr>
          <p:cNvPr id="21" name="Picture 20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046734E2-EDFA-EED6-DB4F-AA12A3FDA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07" y="2955742"/>
            <a:ext cx="379283" cy="290496"/>
          </a:xfrm>
          <a:prstGeom prst="rect">
            <a:avLst/>
          </a:prstGeom>
        </p:spPr>
      </p:pic>
      <p:pic>
        <p:nvPicPr>
          <p:cNvPr id="22" name="Picture 21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EF25BB27-4529-DFB3-FAD3-ABB925810F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89" y="4227950"/>
            <a:ext cx="878312" cy="672707"/>
          </a:xfrm>
          <a:prstGeom prst="rect">
            <a:avLst/>
          </a:prstGeom>
        </p:spPr>
      </p:pic>
      <p:pic>
        <p:nvPicPr>
          <p:cNvPr id="23" name="Picture 22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47A518DA-22E9-E8D7-1384-5BCEA057B5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86" y="5279616"/>
            <a:ext cx="379283" cy="290496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9E35311-BCAB-636F-A62D-80E2EBD7E7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2" y="3283752"/>
            <a:ext cx="381101" cy="290496"/>
          </a:xfrm>
          <a:prstGeom prst="rect">
            <a:avLst/>
          </a:prstGeom>
        </p:spPr>
      </p:pic>
      <p:pic>
        <p:nvPicPr>
          <p:cNvPr id="25" name="Picture 24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991F0F85-3366-4F75-006E-B9E4940AAD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485" y="5035594"/>
            <a:ext cx="878312" cy="6727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1740F52-1AAE-C33B-01E4-47920E105240}"/>
              </a:ext>
            </a:extLst>
          </p:cNvPr>
          <p:cNvSpPr txBox="1"/>
          <p:nvPr/>
        </p:nvSpPr>
        <p:spPr>
          <a:xfrm>
            <a:off x="5046261" y="2733645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Bob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109622-FCFA-BE8C-8F73-606E35642624}"/>
              </a:ext>
            </a:extLst>
          </p:cNvPr>
          <p:cNvSpPr txBox="1"/>
          <p:nvPr/>
        </p:nvSpPr>
        <p:spPr>
          <a:xfrm>
            <a:off x="1090294" y="2724090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Alice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7B1A23-1C61-519C-34D3-1EADFE063876}"/>
              </a:ext>
            </a:extLst>
          </p:cNvPr>
          <p:cNvSpPr txBox="1"/>
          <p:nvPr/>
        </p:nvSpPr>
        <p:spPr>
          <a:xfrm>
            <a:off x="3134609" y="2383811"/>
            <a:ext cx="5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AF2055-9BA1-7B57-A165-860BDBADFC46}"/>
              </a:ext>
            </a:extLst>
          </p:cNvPr>
          <p:cNvSpPr txBox="1"/>
          <p:nvPr/>
        </p:nvSpPr>
        <p:spPr>
          <a:xfrm>
            <a:off x="2206077" y="3182122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30DBB4-7754-9D2F-30FD-85BC2A486070}"/>
              </a:ext>
            </a:extLst>
          </p:cNvPr>
          <p:cNvSpPr txBox="1"/>
          <p:nvPr/>
        </p:nvSpPr>
        <p:spPr>
          <a:xfrm>
            <a:off x="2526838" y="2944799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B28AEB-2254-02B9-615B-E1AA9F472168}"/>
              </a:ext>
            </a:extLst>
          </p:cNvPr>
          <p:cNvSpPr txBox="1"/>
          <p:nvPr/>
        </p:nvSpPr>
        <p:spPr>
          <a:xfrm>
            <a:off x="2541126" y="324844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62B140-5206-3C3C-E202-B5CC2B10305D}"/>
              </a:ext>
            </a:extLst>
          </p:cNvPr>
          <p:cNvSpPr txBox="1"/>
          <p:nvPr/>
        </p:nvSpPr>
        <p:spPr>
          <a:xfrm>
            <a:off x="4449547" y="1990505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0559F9F-CEF5-27BF-E064-54FA2BB1A2CB}"/>
              </a:ext>
            </a:extLst>
          </p:cNvPr>
          <p:cNvSpPr txBox="1"/>
          <p:nvPr/>
        </p:nvSpPr>
        <p:spPr>
          <a:xfrm>
            <a:off x="4770308" y="1753182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51739E-00D6-D47C-C743-BEC9AC05F7F7}"/>
              </a:ext>
            </a:extLst>
          </p:cNvPr>
          <p:cNvSpPr txBox="1"/>
          <p:nvPr/>
        </p:nvSpPr>
        <p:spPr>
          <a:xfrm>
            <a:off x="4784596" y="2056827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205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500C-1ABC-BD61-84AC-052A7F8D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9450" cy="1325563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Bounded</a:t>
            </a:r>
            <a:r>
              <a:rPr lang="fr-FR" dirty="0"/>
              <a:t> Storage Model (BSM) </a:t>
            </a:r>
            <a:r>
              <a:rPr lang="fr-FR" sz="2800" dirty="0"/>
              <a:t>[Maurer92]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42C80-24F9-11D1-F964-E418E719D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91825" cy="4351338"/>
              </a:xfrm>
            </p:spPr>
            <p:txBody>
              <a:bodyPr>
                <a:normAutofit/>
              </a:bodyPr>
              <a:lstStyle/>
              <a:p>
                <a:endParaRPr lang="fr-F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Alternative assumption on adversaries: </a:t>
                </a:r>
                <a:r>
                  <a:rPr lang="en-US" b="1" dirty="0"/>
                  <a:t>limited memory </a:t>
                </a:r>
              </a:p>
              <a:p>
                <a:pPr lvl="1"/>
                <a:r>
                  <a:rPr lang="en-US" dirty="0"/>
                  <a:t>No restriction on runtime of adversaries</a:t>
                </a:r>
              </a:p>
              <a:p>
                <a:pPr lvl="1"/>
                <a:r>
                  <a:rPr lang="en-US" dirty="0"/>
                  <a:t>Honest users use much less memory than the adversary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≪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Surprisingly, </a:t>
                </a:r>
                <a:r>
                  <a:rPr lang="en-US" b="1" dirty="0"/>
                  <a:t>unconditional security</a:t>
                </a:r>
                <a:r>
                  <a:rPr lang="en-US" dirty="0"/>
                  <a:t> for many primitives in that model!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E42C80-24F9-11D1-F964-E418E719D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91825" cy="4351338"/>
              </a:xfrm>
              <a:blipFill>
                <a:blip r:embed="rId2"/>
                <a:stretch>
                  <a:fillRect l="-1017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A2793FD9-60F4-30C5-2C63-CB817C96D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2600"/>
            <a:ext cx="1193800" cy="11938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823912-BA6E-3DC7-7943-F1BEA9348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77" y="3022600"/>
            <a:ext cx="1193800" cy="1193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7C6C1F8-AE90-92AA-4661-96AB4175A568}"/>
              </a:ext>
            </a:extLst>
          </p:cNvPr>
          <p:cNvCxnSpPr>
            <a:cxnSpLocks/>
          </p:cNvCxnSpPr>
          <p:nvPr/>
        </p:nvCxnSpPr>
        <p:spPr>
          <a:xfrm>
            <a:off x="2295525" y="3619500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0FF94D-DECC-009B-2E8E-AB115EAA934C}"/>
              </a:ext>
            </a:extLst>
          </p:cNvPr>
          <p:cNvSpPr txBox="1"/>
          <p:nvPr/>
        </p:nvSpPr>
        <p:spPr>
          <a:xfrm>
            <a:off x="2206077" y="3182122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9BC1C0-C91B-13B8-D288-274F868FD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2138" y="1357313"/>
            <a:ext cx="1193800" cy="1193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1AB22-36C5-78BF-7705-CD3BA499AD89}"/>
              </a:ext>
            </a:extLst>
          </p:cNvPr>
          <p:cNvSpPr txBox="1"/>
          <p:nvPr/>
        </p:nvSpPr>
        <p:spPr>
          <a:xfrm>
            <a:off x="6486525" y="1880901"/>
            <a:ext cx="474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/>
              <a:t>Secrecy</a:t>
            </a:r>
            <a:r>
              <a:rPr lang="fr-FR" sz="2400" b="1" u="sng" dirty="0"/>
              <a:t>: </a:t>
            </a:r>
            <a:r>
              <a:rPr lang="fr-FR" sz="2400" dirty="0"/>
              <a:t>message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hidden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Eve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E7CDE3-8D2C-3470-BF77-8188CDE90A3B}"/>
              </a:ext>
            </a:extLst>
          </p:cNvPr>
          <p:cNvSpPr txBox="1"/>
          <p:nvPr/>
        </p:nvSpPr>
        <p:spPr>
          <a:xfrm>
            <a:off x="6486525" y="2598003"/>
            <a:ext cx="5114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err="1"/>
              <a:t>Authenticity</a:t>
            </a:r>
            <a:r>
              <a:rPr lang="fr-FR" sz="2400" b="1" u="sng" dirty="0"/>
              <a:t>: </a:t>
            </a:r>
            <a:r>
              <a:rPr lang="fr-FR" sz="2400" dirty="0"/>
              <a:t>Bob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convinced</a:t>
            </a:r>
            <a:r>
              <a:rPr lang="fr-FR" sz="2400" dirty="0"/>
              <a:t> message </a:t>
            </a:r>
            <a:r>
              <a:rPr lang="fr-FR" sz="2400" dirty="0" err="1"/>
              <a:t>comes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Alice (and not </a:t>
            </a:r>
            <a:r>
              <a:rPr lang="fr-FR" sz="2400" dirty="0" err="1"/>
              <a:t>from</a:t>
            </a:r>
            <a:r>
              <a:rPr lang="fr-FR" sz="2400" dirty="0"/>
              <a:t> Eve)</a:t>
            </a:r>
            <a:endParaRPr lang="en-US" sz="2400" dirty="0"/>
          </a:p>
        </p:txBody>
      </p:sp>
      <p:pic>
        <p:nvPicPr>
          <p:cNvPr id="11" name="Picture 10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382D6FB9-2FAD-EC4D-CEAB-318266992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44" y="1455359"/>
            <a:ext cx="878312" cy="6727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6A939F-FACB-86C3-04F4-113CA7F28333}"/>
              </a:ext>
            </a:extLst>
          </p:cNvPr>
          <p:cNvSpPr txBox="1"/>
          <p:nvPr/>
        </p:nvSpPr>
        <p:spPr>
          <a:xfrm>
            <a:off x="2526838" y="2944799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C55EFD-FA6E-95BB-643A-CC9BA29D93A2}"/>
              </a:ext>
            </a:extLst>
          </p:cNvPr>
          <p:cNvSpPr txBox="1"/>
          <p:nvPr/>
        </p:nvSpPr>
        <p:spPr>
          <a:xfrm>
            <a:off x="2541126" y="324844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607B59-229A-5CC4-DEA2-CCE269E9BA37}"/>
              </a:ext>
            </a:extLst>
          </p:cNvPr>
          <p:cNvSpPr txBox="1"/>
          <p:nvPr/>
        </p:nvSpPr>
        <p:spPr>
          <a:xfrm>
            <a:off x="2814450" y="3114327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018BDE-006F-E48B-4492-60C8CB2B3732}"/>
              </a:ext>
            </a:extLst>
          </p:cNvPr>
          <p:cNvSpPr txBox="1"/>
          <p:nvPr/>
        </p:nvSpPr>
        <p:spPr>
          <a:xfrm>
            <a:off x="3050252" y="302260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B61D4C-1B38-88E3-DB3F-876F61B96AFD}"/>
              </a:ext>
            </a:extLst>
          </p:cNvPr>
          <p:cNvSpPr txBox="1"/>
          <p:nvPr/>
        </p:nvSpPr>
        <p:spPr>
          <a:xfrm>
            <a:off x="3002079" y="3313071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645E2-41D8-F181-40BB-13FF371C8F09}"/>
              </a:ext>
            </a:extLst>
          </p:cNvPr>
          <p:cNvSpPr txBox="1"/>
          <p:nvPr/>
        </p:nvSpPr>
        <p:spPr>
          <a:xfrm>
            <a:off x="3477320" y="2982067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D0949C-B9C2-C979-F481-0573F817EE0F}"/>
              </a:ext>
            </a:extLst>
          </p:cNvPr>
          <p:cNvSpPr txBox="1"/>
          <p:nvPr/>
        </p:nvSpPr>
        <p:spPr>
          <a:xfrm>
            <a:off x="3392361" y="323465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DF5DE6-4FC5-7022-FC19-B4CECDAC737B}"/>
              </a:ext>
            </a:extLst>
          </p:cNvPr>
          <p:cNvSpPr txBox="1"/>
          <p:nvPr/>
        </p:nvSpPr>
        <p:spPr>
          <a:xfrm>
            <a:off x="3817678" y="3148346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7BF918-8C01-2B35-2989-3C33F27BBB41}"/>
              </a:ext>
            </a:extLst>
          </p:cNvPr>
          <p:cNvSpPr txBox="1"/>
          <p:nvPr/>
        </p:nvSpPr>
        <p:spPr>
          <a:xfrm>
            <a:off x="1883392" y="1501639"/>
            <a:ext cx="824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???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6CED09-0408-1C05-30A8-CB481CC3A1C5}"/>
              </a:ext>
            </a:extLst>
          </p:cNvPr>
          <p:cNvSpPr txBox="1"/>
          <p:nvPr/>
        </p:nvSpPr>
        <p:spPr>
          <a:xfrm>
            <a:off x="4449547" y="1990505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143842-8F5A-68B4-81B3-3DDCA7233FF0}"/>
              </a:ext>
            </a:extLst>
          </p:cNvPr>
          <p:cNvSpPr txBox="1"/>
          <p:nvPr/>
        </p:nvSpPr>
        <p:spPr>
          <a:xfrm>
            <a:off x="4770308" y="1753182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A6BD04-CC87-47BD-88A0-02A44A0258E0}"/>
              </a:ext>
            </a:extLst>
          </p:cNvPr>
          <p:cNvSpPr txBox="1"/>
          <p:nvPr/>
        </p:nvSpPr>
        <p:spPr>
          <a:xfrm>
            <a:off x="4784596" y="2056827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endParaRPr lang="en-US" sz="2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B2CDA58-1F34-0297-0053-D23A1588FA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6861" y="1357313"/>
            <a:ext cx="1193801" cy="1193801"/>
          </a:xfrm>
          <a:prstGeom prst="rect">
            <a:avLst/>
          </a:prstGeom>
        </p:spPr>
      </p:pic>
      <p:pic>
        <p:nvPicPr>
          <p:cNvPr id="30" name="Picture 29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594374C6-0BD6-03EB-E7BD-F6CFDCB21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89" y="4227950"/>
            <a:ext cx="878312" cy="672707"/>
          </a:xfrm>
          <a:prstGeom prst="rect">
            <a:avLst/>
          </a:prstGeom>
        </p:spPr>
      </p:pic>
      <p:pic>
        <p:nvPicPr>
          <p:cNvPr id="31" name="Picture 30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73E8837E-B483-ECD3-A04D-7BB684D050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86" y="5279616"/>
            <a:ext cx="379283" cy="290496"/>
          </a:xfrm>
          <a:prstGeom prst="rect">
            <a:avLst/>
          </a:prstGeom>
        </p:spPr>
      </p:pic>
      <p:pic>
        <p:nvPicPr>
          <p:cNvPr id="34" name="Picture 33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1BE69DC5-4A25-3D8C-1F88-572476F48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0" y="2955742"/>
            <a:ext cx="379283" cy="290496"/>
          </a:xfrm>
          <a:prstGeom prst="rect">
            <a:avLst/>
          </a:prstGeom>
        </p:spPr>
      </p:pic>
      <p:pic>
        <p:nvPicPr>
          <p:cNvPr id="35" name="Picture 34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A6EDF87C-45B5-6475-2E49-406F67BE6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07" y="2955742"/>
            <a:ext cx="379283" cy="290496"/>
          </a:xfrm>
          <a:prstGeom prst="rect">
            <a:avLst/>
          </a:prstGeom>
        </p:spPr>
      </p:pic>
      <p:pic>
        <p:nvPicPr>
          <p:cNvPr id="36" name="Picture 35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5D16384D-0977-A2B2-AD39-37834D53A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485" y="5035594"/>
            <a:ext cx="878312" cy="672707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C8CCACEF-F4F2-8939-23AA-A13F396F88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12" y="3329004"/>
            <a:ext cx="381101" cy="290496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3B5670F3-A49E-3505-F0AC-E344105E43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2" y="3283752"/>
            <a:ext cx="381101" cy="29049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977C5E9-936B-58AC-EA95-FE273B264A26}"/>
              </a:ext>
            </a:extLst>
          </p:cNvPr>
          <p:cNvSpPr txBox="1"/>
          <p:nvPr/>
        </p:nvSpPr>
        <p:spPr>
          <a:xfrm>
            <a:off x="5046261" y="2733645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Bob</a:t>
            </a:r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E7E07A-A53B-FCB9-CB64-EFE5EF6FD48E}"/>
              </a:ext>
            </a:extLst>
          </p:cNvPr>
          <p:cNvSpPr txBox="1"/>
          <p:nvPr/>
        </p:nvSpPr>
        <p:spPr>
          <a:xfrm>
            <a:off x="1090294" y="2724090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Alice</a:t>
            </a:r>
            <a:endParaRPr lang="en-US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78F4A1-E9AC-30E6-FE65-541324AFEBCB}"/>
              </a:ext>
            </a:extLst>
          </p:cNvPr>
          <p:cNvSpPr txBox="1"/>
          <p:nvPr/>
        </p:nvSpPr>
        <p:spPr>
          <a:xfrm>
            <a:off x="3134609" y="2383811"/>
            <a:ext cx="50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2D553B-FC68-AE84-C98D-37848933D2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fr-F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Users </a:t>
                </a:r>
                <a:r>
                  <a:rPr lang="en-US" b="1" dirty="0"/>
                  <a:t>stream</a:t>
                </a:r>
                <a:r>
                  <a:rPr lang="en-US" dirty="0"/>
                  <a:t> their messages</a:t>
                </a:r>
              </a:p>
              <a:p>
                <a:pPr lvl="1"/>
                <a:r>
                  <a:rPr lang="en-US" dirty="0"/>
                  <a:t>Messages are possibly long, of size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Generated and processed using memory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Adversary has memory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</a:t>
                </a:r>
                <a:r>
                  <a:rPr lang="en-US" b="1" dirty="0"/>
                  <a:t>unbounded runtime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2D553B-FC68-AE84-C98D-37848933D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EAEA355-FDAE-D342-843E-A96EAC82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9077" cy="1325563"/>
          </a:xfrm>
        </p:spPr>
        <p:txBody>
          <a:bodyPr>
            <a:normAutofit/>
          </a:bodyPr>
          <a:lstStyle/>
          <a:p>
            <a:r>
              <a:rPr lang="fr-FR" dirty="0"/>
              <a:t>The (Streaming) BSM </a:t>
            </a:r>
            <a:r>
              <a:rPr lang="fr-FR" sz="2000" dirty="0"/>
              <a:t>[Raz16,GuanZhandry19,DodisQuachWichs21]</a:t>
            </a:r>
            <a:endParaRPr lang="en-US" dirty="0"/>
          </a:p>
        </p:txBody>
      </p:sp>
      <p:pic>
        <p:nvPicPr>
          <p:cNvPr id="4" name="Content Placeholder 4" descr="A black and white drawing of a smiling face&#10;&#10;Description automatically generated with low confidence">
            <a:extLst>
              <a:ext uri="{FF2B5EF4-FFF2-40B4-BE49-F238E27FC236}">
                <a16:creationId xmlns:a16="http://schemas.microsoft.com/office/drawing/2014/main" id="{E8719579-5567-CFFE-1D3C-05B903FCA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2600"/>
            <a:ext cx="1193800" cy="11938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AF4836-CCBE-5903-926D-DBB7A0BFAE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77" y="3022600"/>
            <a:ext cx="1193800" cy="1193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3A43A6-D526-BCD8-C3AC-8421576D45A5}"/>
              </a:ext>
            </a:extLst>
          </p:cNvPr>
          <p:cNvCxnSpPr>
            <a:cxnSpLocks/>
          </p:cNvCxnSpPr>
          <p:nvPr/>
        </p:nvCxnSpPr>
        <p:spPr>
          <a:xfrm>
            <a:off x="2295525" y="3619500"/>
            <a:ext cx="2276475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6DD1FB9-69BE-8586-2180-A5EBA3E660A7}"/>
              </a:ext>
            </a:extLst>
          </p:cNvPr>
          <p:cNvSpPr txBox="1"/>
          <p:nvPr/>
        </p:nvSpPr>
        <p:spPr>
          <a:xfrm>
            <a:off x="2067041" y="3100990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Blah</a:t>
            </a:r>
            <a:r>
              <a:rPr lang="fr-FR" sz="2000" dirty="0"/>
              <a:t>…</a:t>
            </a:r>
            <a:r>
              <a:rPr lang="fr-FR" sz="2000" dirty="0" err="1"/>
              <a:t>Blah</a:t>
            </a:r>
            <a:r>
              <a:rPr lang="fr-FR" sz="2000" dirty="0"/>
              <a:t>…</a:t>
            </a:r>
            <a:r>
              <a:rPr lang="fr-FR" sz="2000" dirty="0" err="1"/>
              <a:t>Blah</a:t>
            </a:r>
            <a:r>
              <a:rPr lang="fr-FR" sz="2000" dirty="0"/>
              <a:t>…</a:t>
            </a:r>
            <a:r>
              <a:rPr lang="fr-FR" sz="2000" dirty="0" err="1"/>
              <a:t>Blah</a:t>
            </a:r>
            <a:r>
              <a:rPr lang="fr-FR" sz="2000" dirty="0"/>
              <a:t>…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CB4CA7-EDA0-96F1-5385-14CF3DD9166C}"/>
                  </a:ext>
                </a:extLst>
              </p:cNvPr>
              <p:cNvSpPr txBox="1"/>
              <p:nvPr/>
            </p:nvSpPr>
            <p:spPr>
              <a:xfrm>
                <a:off x="4572000" y="2702867"/>
                <a:ext cx="15074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/>
                  <a:t>Memory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CB4CA7-EDA0-96F1-5385-14CF3DD91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02867"/>
                <a:ext cx="1507464" cy="461665"/>
              </a:xfrm>
              <a:prstGeom prst="rect">
                <a:avLst/>
              </a:prstGeom>
              <a:blipFill>
                <a:blip r:embed="rId6"/>
                <a:stretch>
                  <a:fillRect l="-607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AD6BC1-C598-14DB-717B-149FC474A893}"/>
                  </a:ext>
                </a:extLst>
              </p:cNvPr>
              <p:cNvSpPr txBox="1"/>
              <p:nvPr/>
            </p:nvSpPr>
            <p:spPr>
              <a:xfrm>
                <a:off x="691115" y="2702866"/>
                <a:ext cx="15074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/>
                  <a:t>Memory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AD6BC1-C598-14DB-717B-149FC474A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15" y="2702866"/>
                <a:ext cx="1507464" cy="461665"/>
              </a:xfrm>
              <a:prstGeom prst="rect">
                <a:avLst/>
              </a:prstGeom>
              <a:blipFill>
                <a:blip r:embed="rId7"/>
                <a:stretch>
                  <a:fillRect l="-604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7EBC644E-712B-A1BD-D075-9F8576082E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8" y="1357313"/>
            <a:ext cx="1193800" cy="1193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A2719E-889C-969A-99A0-9839D4F1B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6861" y="1357313"/>
            <a:ext cx="1193801" cy="1193801"/>
          </a:xfrm>
          <a:prstGeom prst="rect">
            <a:avLst/>
          </a:prstGeom>
        </p:spPr>
      </p:pic>
      <p:pic>
        <p:nvPicPr>
          <p:cNvPr id="23" name="Picture 22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E81C3EBB-10F2-8809-1026-3F4A38CC3A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44" y="1455359"/>
            <a:ext cx="878312" cy="672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0E023B-A6C0-3D32-9F8E-57F4B001C6E6}"/>
                  </a:ext>
                </a:extLst>
              </p:cNvPr>
              <p:cNvSpPr txBox="1"/>
              <p:nvPr/>
            </p:nvSpPr>
            <p:spPr>
              <a:xfrm>
                <a:off x="1246423" y="1584386"/>
                <a:ext cx="1589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/>
                  <a:t>Memory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0E023B-A6C0-3D32-9F8E-57F4B001C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423" y="1584386"/>
                <a:ext cx="1589218" cy="461665"/>
              </a:xfrm>
              <a:prstGeom prst="rect">
                <a:avLst/>
              </a:prstGeom>
              <a:blipFill>
                <a:blip r:embed="rId11"/>
                <a:stretch>
                  <a:fillRect l="-574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67987961-D21A-D262-44A3-F49F8F3AAF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0" y="2955742"/>
            <a:ext cx="379283" cy="290496"/>
          </a:xfrm>
          <a:prstGeom prst="rect">
            <a:avLst/>
          </a:prstGeom>
        </p:spPr>
      </p:pic>
      <p:pic>
        <p:nvPicPr>
          <p:cNvPr id="26" name="Picture 25" descr="A picture containing hard disc, electronics, drive&#10;&#10;Description automatically generated">
            <a:extLst>
              <a:ext uri="{FF2B5EF4-FFF2-40B4-BE49-F238E27FC236}">
                <a16:creationId xmlns:a16="http://schemas.microsoft.com/office/drawing/2014/main" id="{1FADC9BF-3DBF-BB7D-FD91-CBAAB3AB89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07" y="2955742"/>
            <a:ext cx="379283" cy="290496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F7DCD730-8C80-3057-DF8C-0AC22BC607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12" y="3329004"/>
            <a:ext cx="381101" cy="290496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5916809E-642B-7614-3DC9-71B419E162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2" y="3283752"/>
            <a:ext cx="381101" cy="29049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7731F2A-D95E-E7BB-3AAE-DC56CFA89EAA}"/>
              </a:ext>
            </a:extLst>
          </p:cNvPr>
          <p:cNvSpPr/>
          <p:nvPr/>
        </p:nvSpPr>
        <p:spPr>
          <a:xfrm>
            <a:off x="2792138" y="3005308"/>
            <a:ext cx="1856909" cy="453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0FDB89-62ED-09F6-123E-EEC729BBD10B}"/>
              </a:ext>
            </a:extLst>
          </p:cNvPr>
          <p:cNvSpPr/>
          <p:nvPr/>
        </p:nvSpPr>
        <p:spPr>
          <a:xfrm>
            <a:off x="3406559" y="2845752"/>
            <a:ext cx="1233501" cy="613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573708-C298-E5F2-8BA0-476A6227E3AB}"/>
              </a:ext>
            </a:extLst>
          </p:cNvPr>
          <p:cNvSpPr/>
          <p:nvPr/>
        </p:nvSpPr>
        <p:spPr>
          <a:xfrm>
            <a:off x="4031056" y="2629504"/>
            <a:ext cx="644045" cy="799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ACB9-25E2-7F67-8037-9923D4EC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Prior Work in the BSM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B5C97-5A97-BC60-55D1-1BFB46C844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353800" cy="4857277"/>
              </a:xfrm>
            </p:spPr>
            <p:txBody>
              <a:bodyPr>
                <a:normAutofit/>
              </a:bodyPr>
              <a:lstStyle/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fr-FR" b="1" dirty="0" err="1"/>
                  <a:t>Unconditional</a:t>
                </a:r>
                <a:r>
                  <a:rPr lang="fr-FR" dirty="0"/>
                  <a:t> </a:t>
                </a:r>
                <a:r>
                  <a:rPr lang="fr-FR" dirty="0" err="1"/>
                  <a:t>security</a:t>
                </a:r>
                <a:r>
                  <a:rPr lang="fr-FR" dirty="0"/>
                  <a:t> in the BSM (!)</a:t>
                </a:r>
              </a:p>
              <a:p>
                <a:pPr lvl="1"/>
                <a:r>
                  <a:rPr lang="fr-FR" dirty="0" err="1"/>
                  <a:t>Schemes</a:t>
                </a:r>
                <a:r>
                  <a:rPr lang="fr-FR" dirty="0"/>
                  <a:t> are </a:t>
                </a:r>
                <a:r>
                  <a:rPr lang="fr-FR" b="1" dirty="0" err="1"/>
                  <a:t>reusable</a:t>
                </a:r>
                <a:r>
                  <a:rPr lang="fr-FR" b="1" dirty="0"/>
                  <a:t> </a:t>
                </a:r>
                <a:r>
                  <a:rPr lang="fr-FR" dirty="0"/>
                  <a:t>(up to an </a:t>
                </a:r>
                <a:r>
                  <a:rPr lang="fr-FR" dirty="0" err="1"/>
                  <a:t>exponential</a:t>
                </a:r>
                <a:r>
                  <a:rPr lang="fr-FR" dirty="0"/>
                  <a:t> </a:t>
                </a:r>
                <a:r>
                  <a:rPr lang="fr-FR" dirty="0" err="1"/>
                  <a:t>number</a:t>
                </a:r>
                <a:r>
                  <a:rPr lang="fr-FR" dirty="0"/>
                  <a:t> of times)</a:t>
                </a:r>
              </a:p>
              <a:p>
                <a:r>
                  <a:rPr lang="fr-FR" dirty="0"/>
                  <a:t>Security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fr-FR" dirty="0"/>
                  <a:t> power of the </a:t>
                </a:r>
                <a:r>
                  <a:rPr lang="fr-FR" dirty="0" err="1"/>
                  <a:t>adversary</a:t>
                </a:r>
                <a:r>
                  <a:rPr lang="fr-FR" dirty="0"/>
                  <a:t> (</a:t>
                </a:r>
                <a:r>
                  <a:rPr lang="fr-FR" dirty="0" err="1"/>
                  <a:t>compared</a:t>
                </a:r>
                <a:r>
                  <a:rPr lang="fr-FR" dirty="0"/>
                  <a:t> to </a:t>
                </a:r>
                <a:r>
                  <a:rPr lang="fr-FR" dirty="0" err="1"/>
                  <a:t>honest</a:t>
                </a:r>
                <a:r>
                  <a:rPr lang="fr-FR" dirty="0"/>
                  <a:t> </a:t>
                </a:r>
                <a:r>
                  <a:rPr lang="fr-FR" dirty="0" err="1"/>
                  <a:t>users</a:t>
                </a:r>
                <a:r>
                  <a:rPr lang="fr-FR" dirty="0"/>
                  <a:t>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B5C97-5A97-BC60-55D1-1BFB46C84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353800" cy="4857277"/>
              </a:xfrm>
              <a:blipFill>
                <a:blip r:embed="rId3"/>
                <a:stretch>
                  <a:fillRect l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4219CDEB-5069-0382-4CB4-597B660F4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717777"/>
              </p:ext>
            </p:extLst>
          </p:nvPr>
        </p:nvGraphicFramePr>
        <p:xfrm>
          <a:off x="2360173" y="1690688"/>
          <a:ext cx="7471654" cy="18267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97044">
                  <a:extLst>
                    <a:ext uri="{9D8B030D-6E8A-4147-A177-3AD203B41FA5}">
                      <a16:colId xmlns:a16="http://schemas.microsoft.com/office/drawing/2014/main" val="412615427"/>
                    </a:ext>
                  </a:extLst>
                </a:gridCol>
                <a:gridCol w="4374610">
                  <a:extLst>
                    <a:ext uri="{9D8B030D-6E8A-4147-A177-3AD203B41FA5}">
                      <a16:colId xmlns:a16="http://schemas.microsoft.com/office/drawing/2014/main" val="3785074262"/>
                    </a:ext>
                  </a:extLst>
                </a:gridCol>
              </a:tblGrid>
              <a:tr h="456681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err="1">
                          <a:solidFill>
                            <a:schemeClr val="bg1"/>
                          </a:solidFill>
                        </a:rPr>
                        <a:t>Adversary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fr-FR" sz="2200" dirty="0" err="1">
                          <a:solidFill>
                            <a:schemeClr val="bg1"/>
                          </a:solidFill>
                        </a:rPr>
                        <a:t>Honest</a:t>
                      </a:r>
                      <a:r>
                        <a:rPr lang="fr-FR" sz="2200" dirty="0">
                          <a:solidFill>
                            <a:schemeClr val="bg1"/>
                          </a:solidFill>
                        </a:rPr>
                        <a:t> Memory Gap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011946"/>
                  </a:ext>
                </a:extLst>
              </a:tr>
              <a:tr h="45668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Symmetric</a:t>
                      </a:r>
                      <a:r>
                        <a:rPr lang="fr-FR" sz="2000" dirty="0"/>
                        <a:t>-Key </a:t>
                      </a:r>
                      <a:r>
                        <a:rPr lang="fr-FR" sz="2000" dirty="0" err="1"/>
                        <a:t>Encryption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641950"/>
                  </a:ext>
                </a:extLst>
              </a:tr>
              <a:tr h="45668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Key Agreement (!)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380229"/>
                  </a:ext>
                </a:extLst>
              </a:tr>
              <a:tr h="45668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/>
                        <a:t>Oblivious</a:t>
                      </a:r>
                      <a:r>
                        <a:rPr lang="fr-FR" sz="2000" dirty="0"/>
                        <a:t> Transfer, MPC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535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56E3D6A-4AFB-C67C-661C-15C6FED019CF}"/>
              </a:ext>
            </a:extLst>
          </p:cNvPr>
          <p:cNvSpPr txBox="1"/>
          <p:nvPr/>
        </p:nvSpPr>
        <p:spPr>
          <a:xfrm>
            <a:off x="9792124" y="2198451"/>
            <a:ext cx="24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[Maurer92,…,Vadhan04,Raz16]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FFA78-AF03-449B-BB98-DA40DDDFE99F}"/>
              </a:ext>
            </a:extLst>
          </p:cNvPr>
          <p:cNvSpPr txBox="1"/>
          <p:nvPr/>
        </p:nvSpPr>
        <p:spPr>
          <a:xfrm>
            <a:off x="9792124" y="2601087"/>
            <a:ext cx="1725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[Cachin-Maurer97,…,</a:t>
            </a:r>
          </a:p>
          <a:p>
            <a:r>
              <a:rPr lang="fr-FR" sz="1400" dirty="0"/>
              <a:t>Guan-Zhandry19]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6BB79-0716-8664-2EFD-EC8C7421294E}"/>
              </a:ext>
            </a:extLst>
          </p:cNvPr>
          <p:cNvSpPr txBox="1"/>
          <p:nvPr/>
        </p:nvSpPr>
        <p:spPr>
          <a:xfrm>
            <a:off x="7431951" y="2081250"/>
            <a:ext cx="565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FC00F2-55D8-BF35-59C6-C37BCDE07F71}"/>
              </a:ext>
            </a:extLst>
          </p:cNvPr>
          <p:cNvSpPr txBox="1"/>
          <p:nvPr/>
        </p:nvSpPr>
        <p:spPr>
          <a:xfrm>
            <a:off x="7431951" y="2523051"/>
            <a:ext cx="565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6763E2-708B-B8BC-B343-0654C134A2B3}"/>
              </a:ext>
            </a:extLst>
          </p:cNvPr>
          <p:cNvSpPr txBox="1"/>
          <p:nvPr/>
        </p:nvSpPr>
        <p:spPr>
          <a:xfrm>
            <a:off x="7431951" y="2970078"/>
            <a:ext cx="565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5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5ACB9-25E2-7F67-8037-9923D4EC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Prior Work in the BSM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B5C97-5A97-BC60-55D1-1BFB46C844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353800" cy="4857277"/>
              </a:xfrm>
            </p:spPr>
            <p:txBody>
              <a:bodyPr>
                <a:normAutofit/>
              </a:bodyPr>
              <a:lstStyle/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fr-FR" b="1" dirty="0" err="1"/>
                  <a:t>Unconditional</a:t>
                </a:r>
                <a:r>
                  <a:rPr lang="fr-FR" dirty="0"/>
                  <a:t> </a:t>
                </a:r>
                <a:r>
                  <a:rPr lang="fr-FR" dirty="0" err="1"/>
                  <a:t>security</a:t>
                </a:r>
                <a:r>
                  <a:rPr lang="fr-FR" dirty="0"/>
                  <a:t> in the BSM (!)</a:t>
                </a:r>
              </a:p>
              <a:p>
                <a:pPr lvl="1"/>
                <a:r>
                  <a:rPr lang="fr-FR" dirty="0" err="1"/>
                  <a:t>Schemes</a:t>
                </a:r>
                <a:r>
                  <a:rPr lang="fr-FR" dirty="0"/>
                  <a:t> are </a:t>
                </a:r>
                <a:r>
                  <a:rPr lang="fr-FR" b="1" dirty="0" err="1"/>
                  <a:t>reusable</a:t>
                </a:r>
                <a:r>
                  <a:rPr lang="fr-FR" b="1" dirty="0"/>
                  <a:t> </a:t>
                </a:r>
                <a:r>
                  <a:rPr lang="fr-FR" dirty="0"/>
                  <a:t>(up to an </a:t>
                </a:r>
                <a:r>
                  <a:rPr lang="fr-FR" dirty="0" err="1"/>
                  <a:t>exponential</a:t>
                </a:r>
                <a:r>
                  <a:rPr lang="fr-FR" dirty="0"/>
                  <a:t> </a:t>
                </a:r>
                <a:r>
                  <a:rPr lang="fr-FR" dirty="0" err="1"/>
                  <a:t>number</a:t>
                </a:r>
                <a:r>
                  <a:rPr lang="fr-FR" dirty="0"/>
                  <a:t> of times)</a:t>
                </a:r>
              </a:p>
              <a:p>
                <a:r>
                  <a:rPr lang="fr-FR" dirty="0"/>
                  <a:t>Security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fr-FR" dirty="0"/>
                  <a:t> power of the </a:t>
                </a:r>
                <a:r>
                  <a:rPr lang="fr-FR" dirty="0" err="1"/>
                  <a:t>adversary</a:t>
                </a:r>
                <a:r>
                  <a:rPr lang="fr-FR" dirty="0"/>
                  <a:t> (</a:t>
                </a:r>
                <a:r>
                  <a:rPr lang="fr-FR" dirty="0" err="1"/>
                  <a:t>compared</a:t>
                </a:r>
                <a:r>
                  <a:rPr lang="fr-FR" dirty="0"/>
                  <a:t> to </a:t>
                </a:r>
                <a:r>
                  <a:rPr lang="fr-FR" dirty="0" err="1"/>
                  <a:t>honest</a:t>
                </a:r>
                <a:r>
                  <a:rPr lang="fr-FR" dirty="0"/>
                  <a:t> </a:t>
                </a:r>
                <a:r>
                  <a:rPr lang="fr-FR" dirty="0" err="1"/>
                  <a:t>users</a:t>
                </a:r>
                <a:r>
                  <a:rPr lang="fr-FR" dirty="0"/>
                  <a:t>)</a:t>
                </a:r>
              </a:p>
              <a:p>
                <a:pPr lvl="1"/>
                <a:r>
                  <a:rPr lang="fr-FR" dirty="0"/>
                  <a:t>If </a:t>
                </a:r>
                <a14:m>
                  <m:oMath xmlns:m="http://schemas.openxmlformats.org/officeDocument/2006/math"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r-FR" dirty="0"/>
                  <a:t> is exponential, </a:t>
                </a:r>
                <a:r>
                  <a:rPr lang="fr-FR" dirty="0" err="1"/>
                  <a:t>honest</a:t>
                </a:r>
                <a:r>
                  <a:rPr lang="fr-FR" dirty="0"/>
                  <a:t> </a:t>
                </a:r>
                <a:r>
                  <a:rPr lang="fr-FR" dirty="0" err="1"/>
                  <a:t>users</a:t>
                </a:r>
                <a:r>
                  <a:rPr lang="fr-FR" dirty="0"/>
                  <a:t> </a:t>
                </a:r>
                <a:r>
                  <a:rPr lang="fr-FR" dirty="0" err="1"/>
                  <a:t>need</a:t>
                </a:r>
                <a:r>
                  <a:rPr lang="fr-FR" dirty="0"/>
                  <a:t> to </a:t>
                </a:r>
                <a:r>
                  <a:rPr lang="fr-FR" dirty="0" err="1"/>
                  <a:t>stream</a:t>
                </a:r>
                <a:r>
                  <a:rPr lang="fr-FR" dirty="0"/>
                  <a:t> </a:t>
                </a:r>
                <a:r>
                  <a:rPr lang="fr-FR" dirty="0" err="1"/>
                  <a:t>exponentially</a:t>
                </a:r>
                <a:r>
                  <a:rPr lang="fr-FR" dirty="0"/>
                  <a:t> </a:t>
                </a:r>
                <a:r>
                  <a:rPr lang="fr-FR" dirty="0" err="1"/>
                  <a:t>many</a:t>
                </a:r>
                <a:r>
                  <a:rPr lang="fr-FR" dirty="0"/>
                  <a:t> bits</a:t>
                </a:r>
              </a:p>
              <a:p>
                <a:pPr lvl="1"/>
                <a:r>
                  <a:rPr lang="fr-FR" dirty="0"/>
                  <a:t>For </a:t>
                </a:r>
                <a:r>
                  <a:rPr lang="fr-FR" dirty="0" err="1"/>
                  <a:t>polynomially</a:t>
                </a:r>
                <a:r>
                  <a:rPr lang="fr-FR" dirty="0"/>
                  <a:t> efficient </a:t>
                </a:r>
                <a:r>
                  <a:rPr lang="fr-FR" dirty="0" err="1"/>
                  <a:t>honest</a:t>
                </a:r>
                <a:r>
                  <a:rPr lang="fr-FR" dirty="0"/>
                  <a:t> </a:t>
                </a:r>
                <a:r>
                  <a:rPr lang="fr-FR" dirty="0" err="1"/>
                  <a:t>users</a:t>
                </a:r>
                <a:r>
                  <a:rPr lang="fr-FR" dirty="0"/>
                  <a:t>, use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r>
                  <a:rPr lang="fr-FR" dirty="0" err="1"/>
                  <a:t>What</a:t>
                </a:r>
                <a:r>
                  <a:rPr lang="fr-FR" dirty="0"/>
                  <a:t> about </a:t>
                </a:r>
                <a:r>
                  <a:rPr lang="fr-FR" b="1" dirty="0" err="1"/>
                  <a:t>authentication</a:t>
                </a:r>
                <a:r>
                  <a:rPr lang="fr-FR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CB5C97-5A97-BC60-55D1-1BFB46C844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353800" cy="4857277"/>
              </a:xfrm>
              <a:blipFill>
                <a:blip r:embed="rId3"/>
                <a:stretch>
                  <a:fillRect l="-967" b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16BB5A3-0DAD-B801-6644-DA3F05822D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3889642"/>
                  </p:ext>
                </p:extLst>
              </p:nvPr>
            </p:nvGraphicFramePr>
            <p:xfrm>
              <a:off x="2360173" y="1690688"/>
              <a:ext cx="7471654" cy="1826724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097044">
                      <a:extLst>
                        <a:ext uri="{9D8B030D-6E8A-4147-A177-3AD203B41FA5}">
                          <a16:colId xmlns:a16="http://schemas.microsoft.com/office/drawing/2014/main" val="412615427"/>
                        </a:ext>
                      </a:extLst>
                    </a:gridCol>
                    <a:gridCol w="4374610">
                      <a:extLst>
                        <a:ext uri="{9D8B030D-6E8A-4147-A177-3AD203B41FA5}">
                          <a16:colId xmlns:a16="http://schemas.microsoft.com/office/drawing/2014/main" val="3785074262"/>
                        </a:ext>
                      </a:extLst>
                    </a:gridCol>
                  </a:tblGrid>
                  <a:tr h="456681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200" dirty="0" err="1"/>
                            <a:t>Adversary</a:t>
                          </a:r>
                          <a:r>
                            <a:rPr lang="fr-FR" sz="2200" dirty="0"/>
                            <a:t>/</a:t>
                          </a:r>
                          <a:r>
                            <a:rPr lang="fr-FR" sz="2200" dirty="0" err="1"/>
                            <a:t>Honest</a:t>
                          </a:r>
                          <a:r>
                            <a:rPr lang="fr-FR" sz="2200" dirty="0"/>
                            <a:t> Memory Gap</a:t>
                          </a:r>
                          <a:endParaRPr lang="en-US" sz="2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3011946"/>
                      </a:ext>
                    </a:extLst>
                  </a:tr>
                  <a:tr h="4566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err="1"/>
                            <a:t>Symmetric</a:t>
                          </a:r>
                          <a:r>
                            <a:rPr lang="fr-FR" sz="2000" dirty="0"/>
                            <a:t>-Key </a:t>
                          </a:r>
                          <a:r>
                            <a:rPr lang="fr-FR" sz="2000" dirty="0" err="1"/>
                            <a:t>Encryption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15641950"/>
                      </a:ext>
                    </a:extLst>
                  </a:tr>
                  <a:tr h="4566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Key Agreement (!)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/>
                            <a:t>*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29380229"/>
                      </a:ext>
                    </a:extLst>
                  </a:tr>
                  <a:tr h="4566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err="1"/>
                            <a:t>Oblivious</a:t>
                          </a:r>
                          <a:r>
                            <a:rPr lang="fr-FR" sz="2000" dirty="0"/>
                            <a:t> Transfer, MPC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000" dirty="0"/>
                            <a:t>*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353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16BB5A3-0DAD-B801-6644-DA3F05822D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3889642"/>
                  </p:ext>
                </p:extLst>
              </p:nvPr>
            </p:nvGraphicFramePr>
            <p:xfrm>
              <a:off x="2360173" y="1690688"/>
              <a:ext cx="7471654" cy="1826724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097044">
                      <a:extLst>
                        <a:ext uri="{9D8B030D-6E8A-4147-A177-3AD203B41FA5}">
                          <a16:colId xmlns:a16="http://schemas.microsoft.com/office/drawing/2014/main" val="412615427"/>
                        </a:ext>
                      </a:extLst>
                    </a:gridCol>
                    <a:gridCol w="4374610">
                      <a:extLst>
                        <a:ext uri="{9D8B030D-6E8A-4147-A177-3AD203B41FA5}">
                          <a16:colId xmlns:a16="http://schemas.microsoft.com/office/drawing/2014/main" val="3785074262"/>
                        </a:ext>
                      </a:extLst>
                    </a:gridCol>
                  </a:tblGrid>
                  <a:tr h="456681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200" dirty="0" err="1"/>
                            <a:t>Adversary</a:t>
                          </a:r>
                          <a:r>
                            <a:rPr lang="fr-FR" sz="2200" dirty="0"/>
                            <a:t>/</a:t>
                          </a:r>
                          <a:r>
                            <a:rPr lang="fr-FR" sz="2200" dirty="0" err="1"/>
                            <a:t>Honest</a:t>
                          </a:r>
                          <a:r>
                            <a:rPr lang="fr-FR" sz="2200" dirty="0"/>
                            <a:t> Memory Gap</a:t>
                          </a:r>
                          <a:endParaRPr lang="en-US" sz="2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03011946"/>
                      </a:ext>
                    </a:extLst>
                  </a:tr>
                  <a:tr h="4566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err="1"/>
                            <a:t>Symmetric</a:t>
                          </a:r>
                          <a:r>
                            <a:rPr lang="fr-FR" sz="2000" dirty="0"/>
                            <a:t>-Key </a:t>
                          </a:r>
                          <a:r>
                            <a:rPr lang="fr-FR" sz="2000" dirty="0" err="1"/>
                            <a:t>Encryption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891" t="-106579" r="-279" b="-2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641950"/>
                      </a:ext>
                    </a:extLst>
                  </a:tr>
                  <a:tr h="4566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Key Agreement (!)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891" t="-209333" r="-279" b="-10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9380229"/>
                      </a:ext>
                    </a:extLst>
                  </a:tr>
                  <a:tr h="4566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err="1"/>
                            <a:t>Oblivious</a:t>
                          </a:r>
                          <a:r>
                            <a:rPr lang="fr-FR" sz="2000" dirty="0"/>
                            <a:t> Transfer, MPC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0891" t="-309333" r="-279" b="-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353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BE50EB3-8B66-3E10-B19D-EC52AFFFC477}"/>
              </a:ext>
            </a:extLst>
          </p:cNvPr>
          <p:cNvSpPr txBox="1"/>
          <p:nvPr/>
        </p:nvSpPr>
        <p:spPr>
          <a:xfrm>
            <a:off x="4110724" y="6479283"/>
            <a:ext cx="8101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*Can </a:t>
            </a:r>
            <a:r>
              <a:rPr lang="fr-FR" sz="1600" dirty="0" err="1"/>
              <a:t>make</a:t>
            </a:r>
            <a:r>
              <a:rPr lang="fr-FR" sz="1600" dirty="0"/>
              <a:t> gap </a:t>
            </a:r>
            <a:r>
              <a:rPr lang="fr-FR" sz="1600" dirty="0" err="1"/>
              <a:t>exponential</a:t>
            </a:r>
            <a:r>
              <a:rPr lang="fr-FR" sz="1600" dirty="0"/>
              <a:t> at the </a:t>
            </a:r>
            <a:r>
              <a:rPr lang="fr-FR" sz="1600" dirty="0" err="1"/>
              <a:t>cost</a:t>
            </a:r>
            <a:r>
              <a:rPr lang="fr-FR" sz="1600" dirty="0"/>
              <a:t> of </a:t>
            </a:r>
            <a:r>
              <a:rPr lang="fr-FR" sz="1600" dirty="0" err="1"/>
              <a:t>much</a:t>
            </a:r>
            <a:r>
              <a:rPr lang="fr-FR" sz="1600" dirty="0"/>
              <a:t> </a:t>
            </a:r>
            <a:r>
              <a:rPr lang="fr-FR" sz="1600" dirty="0" err="1"/>
              <a:t>larger</a:t>
            </a:r>
            <a:r>
              <a:rPr lang="fr-FR" sz="1600" dirty="0"/>
              <a:t> communication and interaction [DQW21]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3A7F92-F22F-E298-1C4C-898ECE46BDD2}"/>
              </a:ext>
            </a:extLst>
          </p:cNvPr>
          <p:cNvSpPr txBox="1"/>
          <p:nvPr/>
        </p:nvSpPr>
        <p:spPr>
          <a:xfrm>
            <a:off x="9792124" y="2198451"/>
            <a:ext cx="24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[Maurer92,…,Vadhan04,Raz16]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6204A-3124-003A-9A24-099D6C91CCB4}"/>
              </a:ext>
            </a:extLst>
          </p:cNvPr>
          <p:cNvSpPr txBox="1"/>
          <p:nvPr/>
        </p:nvSpPr>
        <p:spPr>
          <a:xfrm>
            <a:off x="9792124" y="2601087"/>
            <a:ext cx="1725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[Cachin-Maurer97,…,</a:t>
            </a:r>
          </a:p>
          <a:p>
            <a:r>
              <a:rPr lang="fr-FR" sz="1400" dirty="0"/>
              <a:t>Guan-Zhandry19]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89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2542</Words>
  <Application>Microsoft Office PowerPoint</Application>
  <PresentationFormat>Widescreen</PresentationFormat>
  <Paragraphs>767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Authentication in the Bounded Storage Model</vt:lpstr>
      <vt:lpstr>Cryptography 101: Secure Communication</vt:lpstr>
      <vt:lpstr>Cryptography 101: Secure Communication</vt:lpstr>
      <vt:lpstr>The Bounded Storage Model (BSM) [Maurer92]</vt:lpstr>
      <vt:lpstr>The Bounded Storage Model (BSM) [Maurer92]</vt:lpstr>
      <vt:lpstr>The Bounded Storage Model (BSM) [Maurer92]</vt:lpstr>
      <vt:lpstr>The (Streaming) BSM [Raz16,GuanZhandry19,DodisQuachWichs21]</vt:lpstr>
      <vt:lpstr>Prior Work in the BSM</vt:lpstr>
      <vt:lpstr>Prior Work in the BSM</vt:lpstr>
      <vt:lpstr>Our Results: Authentication in the BSM</vt:lpstr>
      <vt:lpstr>Our Results: Authentication in the BSM</vt:lpstr>
      <vt:lpstr>Symmetric-Key Authentication (MACs) in the BSM</vt:lpstr>
      <vt:lpstr>Symmetric-Key Authentication (MACs) in the BSM</vt:lpstr>
      <vt:lpstr>Symmetric-Key Authentication (MACs) in the BSM</vt:lpstr>
      <vt:lpstr>Symmetric-Key Authentication (MACs) in the BSM</vt:lpstr>
      <vt:lpstr>Symmetric-Key Authentication (MACs) in the BSM</vt:lpstr>
      <vt:lpstr>Symmetric-Key Authentication (MACs) in the BSM</vt:lpstr>
      <vt:lpstr>Symmetric-Key Authentication (MACs) in the BSM</vt:lpstr>
      <vt:lpstr>Symmetric-Key Authentication (MACs) in the BSM</vt:lpstr>
      <vt:lpstr>Symmetric-Key Authentication (MACs) in the BSM</vt:lpstr>
      <vt:lpstr>Constructing MACs with Long Tags </vt:lpstr>
      <vt:lpstr>Constructing MACs with Long Tags </vt:lpstr>
      <vt:lpstr>Constructing MACs with Long Tags </vt:lpstr>
      <vt:lpstr>Constructing MACs with Long Tags </vt:lpstr>
      <vt:lpstr>Our Results: Authentication in the BSM</vt:lpstr>
      <vt:lpstr>MAC with Short Tags</vt:lpstr>
      <vt:lpstr>MAC with Short Tags from Raz’s Lower Bound</vt:lpstr>
      <vt:lpstr>MAC with Short Tags from Raz’s Lower Bound</vt:lpstr>
      <vt:lpstr>Our Results: Authentication in the BSM</vt:lpstr>
      <vt:lpstr>Signatures in the (Streaming) BSM</vt:lpstr>
      <vt:lpstr>Signatures in the (Streaming) BSM</vt:lpstr>
      <vt:lpstr>Signatures in the (Streaming) BSM</vt:lpstr>
      <vt:lpstr>Signatures in the (Streaming) BSM</vt:lpstr>
      <vt:lpstr>Constructing Signatures (1)</vt:lpstr>
      <vt:lpstr>Constructing Signatures (1)</vt:lpstr>
      <vt:lpstr>Constructing Signatures (1)</vt:lpstr>
      <vt:lpstr>Constructing Signatures (1)</vt:lpstr>
      <vt:lpstr>Set Key Agreement</vt:lpstr>
      <vt:lpstr>Set Key Agreement</vt:lpstr>
      <vt:lpstr>Set Key Agreement</vt:lpstr>
      <vt:lpstr>Constructing Signatures (2)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Authentication in the Bounded Storage Model</dc:title>
  <dc:creator>Willy Quach</dc:creator>
  <cp:lastModifiedBy>Willy Quach</cp:lastModifiedBy>
  <cp:revision>1</cp:revision>
  <dcterms:created xsi:type="dcterms:W3CDTF">2022-05-27T16:58:05Z</dcterms:created>
  <dcterms:modified xsi:type="dcterms:W3CDTF">2022-06-03T00:32:38Z</dcterms:modified>
</cp:coreProperties>
</file>