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0.xml" ContentType="application/vnd.openxmlformats-officedocument.presentationml.tags+xml"/>
  <Override PartName="/ppt/notesSlides/notesSlide35.xml" ContentType="application/vnd.openxmlformats-officedocument.presentationml.notesSlide+xml"/>
  <Override PartName="/ppt/tags/tag2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22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3.xml" ContentType="application/vnd.openxmlformats-officedocument.presentationml.tags+xml"/>
  <Override PartName="/ppt/notesSlides/notesSlide40.xml" ContentType="application/vnd.openxmlformats-officedocument.presentationml.notesSlide+xml"/>
  <Override PartName="/ppt/tags/tag24.xml" ContentType="application/vnd.openxmlformats-officedocument.presentationml.tags+xml"/>
  <Override PartName="/ppt/notesSlides/notesSlide41.xml" ContentType="application/vnd.openxmlformats-officedocument.presentationml.notesSlide+xml"/>
  <Override PartName="/ppt/tags/tag25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26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5" r:id="rId3"/>
    <p:sldId id="259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8" r:id="rId13"/>
    <p:sldId id="273" r:id="rId14"/>
    <p:sldId id="270" r:id="rId15"/>
    <p:sldId id="271" r:id="rId16"/>
    <p:sldId id="272" r:id="rId17"/>
    <p:sldId id="277" r:id="rId18"/>
    <p:sldId id="278" r:id="rId19"/>
    <p:sldId id="280" r:id="rId20"/>
    <p:sldId id="281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308" r:id="rId29"/>
    <p:sldId id="289" r:id="rId30"/>
    <p:sldId id="274" r:id="rId31"/>
    <p:sldId id="290" r:id="rId32"/>
    <p:sldId id="302" r:id="rId33"/>
    <p:sldId id="291" r:id="rId34"/>
    <p:sldId id="309" r:id="rId35"/>
    <p:sldId id="292" r:id="rId36"/>
    <p:sldId id="293" r:id="rId37"/>
    <p:sldId id="294" r:id="rId38"/>
    <p:sldId id="295" r:id="rId39"/>
    <p:sldId id="310" r:id="rId40"/>
    <p:sldId id="296" r:id="rId41"/>
    <p:sldId id="298" r:id="rId42"/>
    <p:sldId id="299" r:id="rId43"/>
    <p:sldId id="301" r:id="rId44"/>
    <p:sldId id="306" r:id="rId45"/>
    <p:sldId id="304" r:id="rId46"/>
    <p:sldId id="307" r:id="rId47"/>
    <p:sldId id="276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11" autoAdjust="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Yi" userId="eb9fa73d484f74de" providerId="LiveId" clId="{9D88825F-8095-4754-97A8-6E95395272A3}"/>
    <pc:docChg chg="undo custSel addSld delSld modSld">
      <pc:chgData name="Liu Yi" userId="eb9fa73d484f74de" providerId="LiveId" clId="{9D88825F-8095-4754-97A8-6E95395272A3}" dt="2022-03-03T13:57:31.668" v="197" actId="20577"/>
      <pc:docMkLst>
        <pc:docMk/>
      </pc:docMkLst>
      <pc:sldChg chg="addSp delSp modTransition modAnim modNotesTx">
        <pc:chgData name="Liu Yi" userId="eb9fa73d484f74de" providerId="LiveId" clId="{9D88825F-8095-4754-97A8-6E95395272A3}" dt="2022-03-03T13:55:27.999" v="149" actId="20577"/>
        <pc:sldMkLst>
          <pc:docMk/>
          <pc:sldMk cId="2708460785" sldId="256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2708460785" sldId="256"/>
            <ac:picMk id="12" creationId="{CFCB9FA8-F3D6-4237-839D-BD3EC08C85CD}"/>
          </ac:picMkLst>
        </pc:picChg>
      </pc:sldChg>
      <pc:sldChg chg="addSp delSp modSp add del modTransition modAnim modNotesTx">
        <pc:chgData name="Liu Yi" userId="eb9fa73d484f74de" providerId="LiveId" clId="{9D88825F-8095-4754-97A8-6E95395272A3}" dt="2022-03-03T13:55:37.952" v="154" actId="20577"/>
        <pc:sldMkLst>
          <pc:docMk/>
          <pc:sldMk cId="827344247" sldId="258"/>
        </pc:sldMkLst>
        <pc:spChg chg="mod">
          <ac:chgData name="Liu Yi" userId="eb9fa73d484f74de" providerId="LiveId" clId="{9D88825F-8095-4754-97A8-6E95395272A3}" dt="2022-03-01T11:00:56.466" v="3" actId="20577"/>
          <ac:spMkLst>
            <pc:docMk/>
            <pc:sldMk cId="827344247" sldId="258"/>
            <ac:spMk id="3" creationId="{96C69768-91BB-410A-8FFE-890F5E8A18BA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827344247" sldId="258"/>
            <ac:picMk id="12" creationId="{230F9717-978D-4B8F-BA2B-2D5DCFAC0941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5:32.102" v="151" actId="20577"/>
        <pc:sldMkLst>
          <pc:docMk/>
          <pc:sldMk cId="723088940" sldId="259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723088940" sldId="259"/>
            <ac:picMk id="27" creationId="{F3CAB33F-1AA1-499E-9C73-560324577075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5:40.389" v="155" actId="20577"/>
        <pc:sldMkLst>
          <pc:docMk/>
          <pc:sldMk cId="2412375998" sldId="261"/>
        </pc:sldMkLst>
        <pc:spChg chg="mod">
          <ac:chgData name="Liu Yi" userId="eb9fa73d484f74de" providerId="LiveId" clId="{9D88825F-8095-4754-97A8-6E95395272A3}" dt="2022-03-01T11:02:58.686" v="11" actId="20577"/>
          <ac:spMkLst>
            <pc:docMk/>
            <pc:sldMk cId="2412375998" sldId="261"/>
            <ac:spMk id="3" creationId="{2AEE408A-4DB6-43F8-BF13-C75466229110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2412375998" sldId="261"/>
            <ac:picMk id="6" creationId="{4127C051-CA00-4F8B-B4C6-E08C4454DA3B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5:44.367" v="156" actId="20577"/>
        <pc:sldMkLst>
          <pc:docMk/>
          <pc:sldMk cId="4291830652" sldId="262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4291830652" sldId="262"/>
            <ac:picMk id="4" creationId="{FD05A14C-0406-4C3A-B8CD-40D0406E204E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5:47.400" v="157" actId="20577"/>
        <pc:sldMkLst>
          <pc:docMk/>
          <pc:sldMk cId="3270619445" sldId="263"/>
        </pc:sldMkLst>
        <pc:spChg chg="mod">
          <ac:chgData name="Liu Yi" userId="eb9fa73d484f74de" providerId="LiveId" clId="{9D88825F-8095-4754-97A8-6E95395272A3}" dt="2022-03-01T11:02:14.569" v="7" actId="20577"/>
          <ac:spMkLst>
            <pc:docMk/>
            <pc:sldMk cId="3270619445" sldId="263"/>
            <ac:spMk id="3" creationId="{2AEE408A-4DB6-43F8-BF13-C75466229110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3270619445" sldId="263"/>
            <ac:picMk id="5" creationId="{174D48AD-8AE4-41E5-930B-60EBFCD2BDA3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5:50.094" v="158" actId="20577"/>
        <pc:sldMkLst>
          <pc:docMk/>
          <pc:sldMk cId="4067803977" sldId="264"/>
        </pc:sldMkLst>
        <pc:spChg chg="mod">
          <ac:chgData name="Liu Yi" userId="eb9fa73d484f74de" providerId="LiveId" clId="{9D88825F-8095-4754-97A8-6E95395272A3}" dt="2022-03-01T11:03:29.456" v="17" actId="20577"/>
          <ac:spMkLst>
            <pc:docMk/>
            <pc:sldMk cId="4067803977" sldId="264"/>
            <ac:spMk id="3" creationId="{1ED82D32-0B18-4ADB-B22D-A5EB44A29289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4067803977" sldId="264"/>
            <ac:picMk id="20" creationId="{963A975D-809D-418D-ADB0-1B783F3269E0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5:30.032" v="150" actId="20577"/>
        <pc:sldMkLst>
          <pc:docMk/>
          <pc:sldMk cId="2017937374" sldId="265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2017937374" sldId="265"/>
            <ac:picMk id="15" creationId="{2C5062A0-5D9F-4520-8CA2-C7FF7D1AB002}"/>
          </ac:picMkLst>
        </pc:picChg>
      </pc:sldChg>
      <pc:sldChg chg="addSp delSp modSp mod modTransition modAnim modNotesTx">
        <pc:chgData name="Liu Yi" userId="eb9fa73d484f74de" providerId="LiveId" clId="{9D88825F-8095-4754-97A8-6E95395272A3}" dt="2022-03-03T13:55:52.964" v="159" actId="20577"/>
        <pc:sldMkLst>
          <pc:docMk/>
          <pc:sldMk cId="1284508201" sldId="266"/>
        </pc:sldMkLst>
        <pc:graphicFrameChg chg="modGraphic">
          <ac:chgData name="Liu Yi" userId="eb9fa73d484f74de" providerId="LiveId" clId="{9D88825F-8095-4754-97A8-6E95395272A3}" dt="2022-03-01T11:03:48.386" v="23" actId="20577"/>
          <ac:graphicFrameMkLst>
            <pc:docMk/>
            <pc:sldMk cId="1284508201" sldId="266"/>
            <ac:graphicFrameMk id="4" creationId="{8BE48E0B-831B-4731-ACEE-AED8BAFDED44}"/>
          </ac:graphicFrameMkLst>
        </pc:graphicFrame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1284508201" sldId="266"/>
            <ac:picMk id="3" creationId="{9B8ADE55-814D-427C-8A3B-25A99214C7DD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5:55.374" v="160" actId="20577"/>
        <pc:sldMkLst>
          <pc:docMk/>
          <pc:sldMk cId="3161999259" sldId="267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161999259" sldId="267"/>
            <ac:picMk id="9" creationId="{8043972C-C12A-4A8A-A254-5E5EC935761E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6:00.193" v="162" actId="20577"/>
        <pc:sldMkLst>
          <pc:docMk/>
          <pc:sldMk cId="2680299891" sldId="268"/>
        </pc:sldMkLst>
        <pc:spChg chg="mod">
          <ac:chgData name="Liu Yi" userId="eb9fa73d484f74de" providerId="LiveId" clId="{9D88825F-8095-4754-97A8-6E95395272A3}" dt="2022-03-01T11:04:56.255" v="35" actId="20577"/>
          <ac:spMkLst>
            <pc:docMk/>
            <pc:sldMk cId="2680299891" sldId="268"/>
            <ac:spMk id="3" creationId="{03350B54-B3A5-4870-B8E2-7BA00B066F63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2680299891" sldId="268"/>
            <ac:picMk id="29" creationId="{CE02C390-61E3-4597-B38E-69E789985575}"/>
          </ac:picMkLst>
        </pc:picChg>
      </pc:sldChg>
      <pc:sldChg chg="addSp delSp modSp mod modTransition modAnim modNotesTx">
        <pc:chgData name="Liu Yi" userId="eb9fa73d484f74de" providerId="LiveId" clId="{9D88825F-8095-4754-97A8-6E95395272A3}" dt="2022-03-03T13:55:57.784" v="161" actId="20577"/>
        <pc:sldMkLst>
          <pc:docMk/>
          <pc:sldMk cId="3072297728" sldId="269"/>
        </pc:sldMkLst>
        <pc:graphicFrameChg chg="modGraphic">
          <ac:chgData name="Liu Yi" userId="eb9fa73d484f74de" providerId="LiveId" clId="{9D88825F-8095-4754-97A8-6E95395272A3}" dt="2022-03-01T11:04:34.729" v="29" actId="20577"/>
          <ac:graphicFrameMkLst>
            <pc:docMk/>
            <pc:sldMk cId="3072297728" sldId="269"/>
            <ac:graphicFrameMk id="10" creationId="{CCEF45A5-BEFA-4346-AF4C-83929EA46C9E}"/>
          </ac:graphicFrameMkLst>
        </pc:graphicFrame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3072297728" sldId="269"/>
            <ac:picMk id="12" creationId="{6640ED6F-0EAF-4AEA-8772-4894B04EF115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6:06.035" v="164" actId="20577"/>
        <pc:sldMkLst>
          <pc:docMk/>
          <pc:sldMk cId="2311487421" sldId="270"/>
        </pc:sldMkLst>
        <pc:spChg chg="mod">
          <ac:chgData name="Liu Yi" userId="eb9fa73d484f74de" providerId="LiveId" clId="{9D88825F-8095-4754-97A8-6E95395272A3}" dt="2022-03-01T11:07:37.042" v="47" actId="20577"/>
          <ac:spMkLst>
            <pc:docMk/>
            <pc:sldMk cId="2311487421" sldId="270"/>
            <ac:spMk id="2" creationId="{76316C30-3A30-457E-9B13-350FF820AD13}"/>
          </ac:spMkLst>
        </pc:spChg>
        <pc:spChg chg="mod">
          <ac:chgData name="Liu Yi" userId="eb9fa73d484f74de" providerId="LiveId" clId="{9D88825F-8095-4754-97A8-6E95395272A3}" dt="2022-03-01T11:05:38.336" v="36" actId="20577"/>
          <ac:spMkLst>
            <pc:docMk/>
            <pc:sldMk cId="2311487421" sldId="270"/>
            <ac:spMk id="89" creationId="{03DA0EE4-54F4-4FCA-AC00-0D937360BEF0}"/>
          </ac:spMkLst>
        </pc:spChg>
        <pc:spChg chg="mod">
          <ac:chgData name="Liu Yi" userId="eb9fa73d484f74de" providerId="LiveId" clId="{9D88825F-8095-4754-97A8-6E95395272A3}" dt="2022-03-01T11:13:29.339" v="61" actId="20577"/>
          <ac:spMkLst>
            <pc:docMk/>
            <pc:sldMk cId="2311487421" sldId="270"/>
            <ac:spMk id="98" creationId="{318CE133-673A-4540-ACEE-A5F19125481B}"/>
          </ac:spMkLst>
        </pc:spChg>
        <pc:picChg chg="add del">
          <ac:chgData name="Liu Yi" userId="eb9fa73d484f74de" providerId="LiveId" clId="{9D88825F-8095-4754-97A8-6E95395272A3}" dt="2022-03-01T11:08:35.303" v="48"/>
          <ac:picMkLst>
            <pc:docMk/>
            <pc:sldMk cId="2311487421" sldId="270"/>
            <ac:picMk id="5" creationId="{80932A37-B4CE-4C86-AE8D-A4A69DE7A704}"/>
          </ac:picMkLst>
        </pc:picChg>
        <pc:picChg chg="add del mod">
          <ac:chgData name="Liu Yi" userId="eb9fa73d484f74de" providerId="LiveId" clId="{9D88825F-8095-4754-97A8-6E95395272A3}" dt="2022-03-01T11:10:03.129" v="49"/>
          <ac:picMkLst>
            <pc:docMk/>
            <pc:sldMk cId="2311487421" sldId="270"/>
            <ac:picMk id="6" creationId="{08BA7BC9-417C-43C8-8D83-C9874C571D73}"/>
          </ac:picMkLst>
        </pc:picChg>
        <pc:picChg chg="add del mod">
          <ac:chgData name="Liu Yi" userId="eb9fa73d484f74de" providerId="LiveId" clId="{9D88825F-8095-4754-97A8-6E95395272A3}" dt="2022-03-01T11:10:41.123" v="50"/>
          <ac:picMkLst>
            <pc:docMk/>
            <pc:sldMk cId="2311487421" sldId="270"/>
            <ac:picMk id="7" creationId="{06E4772C-81E3-43FE-8468-7D8ADA863BCB}"/>
          </ac:picMkLst>
        </pc:picChg>
        <pc:picChg chg="add del mod">
          <ac:chgData name="Liu Yi" userId="eb9fa73d484f74de" providerId="LiveId" clId="{9D88825F-8095-4754-97A8-6E95395272A3}" dt="2022-03-01T11:11:47.607" v="51"/>
          <ac:picMkLst>
            <pc:docMk/>
            <pc:sldMk cId="2311487421" sldId="270"/>
            <ac:picMk id="8" creationId="{13D31BB5-B69C-4C8E-ADE2-FC3B60BC0161}"/>
          </ac:picMkLst>
        </pc:picChg>
        <pc:picChg chg="add del mod">
          <ac:chgData name="Liu Yi" userId="eb9fa73d484f74de" providerId="LiveId" clId="{9D88825F-8095-4754-97A8-6E95395272A3}" dt="2022-03-01T11:13:11.520" v="52"/>
          <ac:picMkLst>
            <pc:docMk/>
            <pc:sldMk cId="2311487421" sldId="270"/>
            <ac:picMk id="9" creationId="{B526C345-EFE7-41B6-9072-F0DCB657E66D}"/>
          </ac:picMkLst>
        </pc:picChg>
        <pc:picChg chg="add del mod">
          <ac:chgData name="Liu Yi" userId="eb9fa73d484f74de" providerId="LiveId" clId="{9D88825F-8095-4754-97A8-6E95395272A3}" dt="2022-03-01T11:14:18.631" v="79"/>
          <ac:picMkLst>
            <pc:docMk/>
            <pc:sldMk cId="2311487421" sldId="270"/>
            <ac:picMk id="10" creationId="{4573B105-40CC-4644-9777-34776316CEEB}"/>
          </ac:picMkLst>
        </pc:picChg>
        <pc:picChg chg="add del mod">
          <ac:chgData name="Liu Yi" userId="eb9fa73d484f74de" providerId="LiveId" clId="{9D88825F-8095-4754-97A8-6E95395272A3}" dt="2022-03-01T11:14:56.723" v="80"/>
          <ac:picMkLst>
            <pc:docMk/>
            <pc:sldMk cId="2311487421" sldId="270"/>
            <ac:picMk id="11" creationId="{9A873F2C-411A-49A7-80B7-211E6CCE2AE6}"/>
          </ac:picMkLst>
        </pc:picChg>
        <pc:picChg chg="add del mod">
          <ac:chgData name="Liu Yi" userId="eb9fa73d484f74de" providerId="LiveId" clId="{9D88825F-8095-4754-97A8-6E95395272A3}" dt="2022-03-01T11:15:49.773" v="81"/>
          <ac:picMkLst>
            <pc:docMk/>
            <pc:sldMk cId="2311487421" sldId="270"/>
            <ac:picMk id="12" creationId="{4355D1F6-57B1-4482-BD91-C274CEAB86D9}"/>
          </ac:picMkLst>
        </pc:picChg>
        <pc:picChg chg="add del mod">
          <ac:chgData name="Liu Yi" userId="eb9fa73d484f74de" providerId="LiveId" clId="{9D88825F-8095-4754-97A8-6E95395272A3}" dt="2022-03-01T11:17:13.449" v="82"/>
          <ac:picMkLst>
            <pc:docMk/>
            <pc:sldMk cId="2311487421" sldId="270"/>
            <ac:picMk id="13" creationId="{5F899109-0B96-4A21-A477-EFC1AE55CEC0}"/>
          </ac:picMkLst>
        </pc:picChg>
        <pc:picChg chg="add del mod">
          <ac:chgData name="Liu Yi" userId="eb9fa73d484f74de" providerId="LiveId" clId="{9D88825F-8095-4754-97A8-6E95395272A3}" dt="2022-03-03T13:55:24.391" v="148"/>
          <ac:picMkLst>
            <pc:docMk/>
            <pc:sldMk cId="2311487421" sldId="270"/>
            <ac:picMk id="14" creationId="{196827E1-381B-4D4F-9231-F8267DC56C30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6:08.228" v="165" actId="20577"/>
        <pc:sldMkLst>
          <pc:docMk/>
          <pc:sldMk cId="3688188931" sldId="271"/>
        </pc:sldMkLst>
        <pc:picChg chg="add del">
          <ac:chgData name="Liu Yi" userId="eb9fa73d484f74de" providerId="LiveId" clId="{9D88825F-8095-4754-97A8-6E95395272A3}" dt="2022-03-01T11:19:05.875" v="94"/>
          <ac:picMkLst>
            <pc:docMk/>
            <pc:sldMk cId="3688188931" sldId="271"/>
            <ac:picMk id="8" creationId="{738800C2-F677-4374-954A-C46C927F7EFD}"/>
          </ac:picMkLst>
        </pc:picChg>
        <pc:picChg chg="add del mod">
          <ac:chgData name="Liu Yi" userId="eb9fa73d484f74de" providerId="LiveId" clId="{9D88825F-8095-4754-97A8-6E95395272A3}" dt="2022-03-03T13:55:24.391" v="148"/>
          <ac:picMkLst>
            <pc:docMk/>
            <pc:sldMk cId="3688188931" sldId="271"/>
            <ac:picMk id="9" creationId="{A7961A14-2890-4E7A-B642-F2C9BCE0CA1F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10.567" v="166" actId="20577"/>
        <pc:sldMkLst>
          <pc:docMk/>
          <pc:sldMk cId="421907663" sldId="272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421907663" sldId="272"/>
            <ac:picMk id="11" creationId="{27D7F2E3-BB93-4D30-90BC-B00FCF8EBDE8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03.647" v="163" actId="20577"/>
        <pc:sldMkLst>
          <pc:docMk/>
          <pc:sldMk cId="3292665581" sldId="273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292665581" sldId="273"/>
            <ac:picMk id="6" creationId="{47889CCC-3B12-4B8A-A0D7-19CA309BFBD2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6:50.090" v="180" actId="20577"/>
        <pc:sldMkLst>
          <pc:docMk/>
          <pc:sldMk cId="1303251639" sldId="274"/>
        </pc:sldMkLst>
        <pc:spChg chg="mod">
          <ac:chgData name="Liu Yi" userId="eb9fa73d484f74de" providerId="LiveId" clId="{9D88825F-8095-4754-97A8-6E95395272A3}" dt="2022-03-01T11:24:19.540" v="120" actId="20577"/>
          <ac:spMkLst>
            <pc:docMk/>
            <pc:sldMk cId="1303251639" sldId="274"/>
            <ac:spMk id="50" creationId="{E7258780-F3CD-4FCC-AD74-BD8614E6239D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1303251639" sldId="274"/>
            <ac:picMk id="63" creationId="{2442388A-71E8-433F-B716-CB6B869EEEAE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7:31.668" v="197" actId="20577"/>
        <pc:sldMkLst>
          <pc:docMk/>
          <pc:sldMk cId="3914131014" sldId="276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914131014" sldId="276"/>
            <ac:picMk id="4" creationId="{2FEB4095-8DA5-4E0F-89BE-E3CADB06EAB8}"/>
          </ac:picMkLst>
        </pc:picChg>
      </pc:sldChg>
      <pc:sldChg chg="addSp delSp modSp mod modTransition modAnim modNotesTx">
        <pc:chgData name="Liu Yi" userId="eb9fa73d484f74de" providerId="LiveId" clId="{9D88825F-8095-4754-97A8-6E95395272A3}" dt="2022-03-03T13:56:13.255" v="167" actId="20577"/>
        <pc:sldMkLst>
          <pc:docMk/>
          <pc:sldMk cId="358756589" sldId="277"/>
        </pc:sldMkLst>
        <pc:spChg chg="mod">
          <ac:chgData name="Liu Yi" userId="eb9fa73d484f74de" providerId="LiveId" clId="{9D88825F-8095-4754-97A8-6E95395272A3}" dt="2022-03-01T11:20:48.378" v="105" actId="20577"/>
          <ac:spMkLst>
            <pc:docMk/>
            <pc:sldMk cId="358756589" sldId="277"/>
            <ac:spMk id="2" creationId="{9E9E657A-5E9B-4DCA-A3C7-0959A64908EA}"/>
          </ac:spMkLst>
        </pc:spChg>
        <pc:picChg chg="add del">
          <ac:chgData name="Liu Yi" userId="eb9fa73d484f74de" providerId="LiveId" clId="{9D88825F-8095-4754-97A8-6E95395272A3}" dt="2022-03-01T11:21:46.256" v="116"/>
          <ac:picMkLst>
            <pc:docMk/>
            <pc:sldMk cId="358756589" sldId="277"/>
            <ac:picMk id="3" creationId="{FD61E4E6-F93F-4FCB-B38B-24E8470124E6}"/>
          </ac:picMkLst>
        </pc:picChg>
        <pc:picChg chg="add del mod">
          <ac:chgData name="Liu Yi" userId="eb9fa73d484f74de" providerId="LiveId" clId="{9D88825F-8095-4754-97A8-6E95395272A3}" dt="2022-03-03T13:55:24.391" v="148"/>
          <ac:picMkLst>
            <pc:docMk/>
            <pc:sldMk cId="358756589" sldId="277"/>
            <ac:picMk id="5" creationId="{ADD640C7-8AC5-4BD1-977A-F8FB1E8BF96C}"/>
          </ac:picMkLst>
        </pc:picChg>
      </pc:sldChg>
      <pc:sldChg chg="addSp delSp modSp mod modTransition modAnim modNotesTx">
        <pc:chgData name="Liu Yi" userId="eb9fa73d484f74de" providerId="LiveId" clId="{9D88825F-8095-4754-97A8-6E95395272A3}" dt="2022-03-03T13:56:15.663" v="168" actId="20577"/>
        <pc:sldMkLst>
          <pc:docMk/>
          <pc:sldMk cId="3486006056" sldId="278"/>
        </pc:sldMkLst>
        <pc:spChg chg="mod">
          <ac:chgData name="Liu Yi" userId="eb9fa73d484f74de" providerId="LiveId" clId="{9D88825F-8095-4754-97A8-6E95395272A3}" dt="2022-03-01T11:22:28.426" v="117"/>
          <ac:spMkLst>
            <pc:docMk/>
            <pc:sldMk cId="3486006056" sldId="278"/>
            <ac:spMk id="2" creationId="{9E9E657A-5E9B-4DCA-A3C7-0959A64908EA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3486006056" sldId="278"/>
            <ac:picMk id="3" creationId="{93B732F7-E101-48BB-AE2A-B85AE09DCB30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23.681" v="171" actId="20577"/>
        <pc:sldMkLst>
          <pc:docMk/>
          <pc:sldMk cId="3577371114" sldId="279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577371114" sldId="279"/>
            <ac:picMk id="4" creationId="{FB48F1FC-AD74-4A5F-8B6A-F6BE90D1277B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6:18.320" v="169" actId="20577"/>
        <pc:sldMkLst>
          <pc:docMk/>
          <pc:sldMk cId="2160381966" sldId="280"/>
        </pc:sldMkLst>
        <pc:spChg chg="mod">
          <ac:chgData name="Liu Yi" userId="eb9fa73d484f74de" providerId="LiveId" clId="{9D88825F-8095-4754-97A8-6E95395272A3}" dt="2022-03-01T11:22:52.475" v="118" actId="20577"/>
          <ac:spMkLst>
            <pc:docMk/>
            <pc:sldMk cId="2160381966" sldId="280"/>
            <ac:spMk id="3" creationId="{2ED05361-65FE-4FD7-8FB1-FDFBE0DB0E1E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2160381966" sldId="280"/>
            <ac:picMk id="83" creationId="{59D555E7-BE69-4E36-BBD4-320EE11738E9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6:21.122" v="170" actId="20577"/>
        <pc:sldMkLst>
          <pc:docMk/>
          <pc:sldMk cId="2251813510" sldId="281"/>
        </pc:sldMkLst>
        <pc:spChg chg="mod">
          <ac:chgData name="Liu Yi" userId="eb9fa73d484f74de" providerId="LiveId" clId="{9D88825F-8095-4754-97A8-6E95395272A3}" dt="2022-03-01T11:22:54.754" v="119" actId="20577"/>
          <ac:spMkLst>
            <pc:docMk/>
            <pc:sldMk cId="2251813510" sldId="281"/>
            <ac:spMk id="3" creationId="{2ED05361-65FE-4FD7-8FB1-FDFBE0DB0E1E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2251813510" sldId="281"/>
            <ac:picMk id="88" creationId="{B6CE9910-24C1-4505-A768-C33E51436DBC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26.108" v="172" actId="20577"/>
        <pc:sldMkLst>
          <pc:docMk/>
          <pc:sldMk cId="2288190461" sldId="282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2288190461" sldId="282"/>
            <ac:picMk id="6" creationId="{B9DD29AD-D6F5-40C9-9974-8E88B0ACABF2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29.807" v="173" actId="20577"/>
        <pc:sldMkLst>
          <pc:docMk/>
          <pc:sldMk cId="2696570397" sldId="283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2696570397" sldId="283"/>
            <ac:picMk id="6" creationId="{EF719689-56A3-49E1-B617-A17C122145D6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32.958" v="174" actId="20577"/>
        <pc:sldMkLst>
          <pc:docMk/>
          <pc:sldMk cId="3067140938" sldId="284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067140938" sldId="284"/>
            <ac:picMk id="3" creationId="{3D9DF890-FEC4-4367-982D-B0C3D035756B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36.152" v="175" actId="20577"/>
        <pc:sldMkLst>
          <pc:docMk/>
          <pc:sldMk cId="666370517" sldId="285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666370517" sldId="285"/>
            <ac:picMk id="6" creationId="{0ED7F464-854A-4C3F-8FF6-ED15DAC6DBD4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39.190" v="176" actId="20577"/>
        <pc:sldMkLst>
          <pc:docMk/>
          <pc:sldMk cId="2624690032" sldId="286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2624690032" sldId="286"/>
            <ac:picMk id="7" creationId="{1F4AF48B-715A-4CC7-912C-4A68D13A358F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41.692" v="177" actId="20577"/>
        <pc:sldMkLst>
          <pc:docMk/>
          <pc:sldMk cId="157378016" sldId="287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157378016" sldId="287"/>
            <ac:picMk id="3" creationId="{5BE74770-5CBF-4BEE-A1AF-9A9BDACC3DCC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47.848" v="179" actId="20577"/>
        <pc:sldMkLst>
          <pc:docMk/>
          <pc:sldMk cId="59630104" sldId="289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59630104" sldId="289"/>
            <ac:picMk id="7" creationId="{91A2623F-DB3A-4168-91F2-93E226DE6D35}"/>
          </ac:picMkLst>
        </pc:picChg>
      </pc:sldChg>
      <pc:sldChg chg="addSp delSp modSp mod modTransition modAnim modNotesTx">
        <pc:chgData name="Liu Yi" userId="eb9fa73d484f74de" providerId="LiveId" clId="{9D88825F-8095-4754-97A8-6E95395272A3}" dt="2022-03-03T13:56:53.053" v="181" actId="20577"/>
        <pc:sldMkLst>
          <pc:docMk/>
          <pc:sldMk cId="3484604262" sldId="290"/>
        </pc:sldMkLst>
        <pc:spChg chg="mod">
          <ac:chgData name="Liu Yi" userId="eb9fa73d484f74de" providerId="LiveId" clId="{9D88825F-8095-4754-97A8-6E95395272A3}" dt="2022-03-01T11:25:10.276" v="141" actId="14100"/>
          <ac:spMkLst>
            <pc:docMk/>
            <pc:sldMk cId="3484604262" sldId="290"/>
            <ac:spMk id="5" creationId="{FA8F7CE5-49AB-4EFA-8167-EAFCC2D2BC2F}"/>
          </ac:spMkLst>
        </pc:spChg>
        <pc:spChg chg="mod">
          <ac:chgData name="Liu Yi" userId="eb9fa73d484f74de" providerId="LiveId" clId="{9D88825F-8095-4754-97A8-6E95395272A3}" dt="2022-03-01T11:24:26.210" v="121" actId="20577"/>
          <ac:spMkLst>
            <pc:docMk/>
            <pc:sldMk cId="3484604262" sldId="290"/>
            <ac:spMk id="50" creationId="{E7258780-F3CD-4FCC-AD74-BD8614E6239D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3484604262" sldId="290"/>
            <ac:picMk id="6" creationId="{EEFD5C2D-0CAD-43F2-81F7-DA2F602EE847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57.636" v="183" actId="20577"/>
        <pc:sldMkLst>
          <pc:docMk/>
          <pc:sldMk cId="1339581417" sldId="291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1339581417" sldId="291"/>
            <ac:picMk id="19" creationId="{3620B02F-A2E3-4AB7-BD05-E3BF7AC56CD3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7:02.579" v="185" actId="20577"/>
        <pc:sldMkLst>
          <pc:docMk/>
          <pc:sldMk cId="3395332799" sldId="292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395332799" sldId="292"/>
            <ac:picMk id="5" creationId="{E67CA366-A37B-4BAB-9413-0B2A7F8E7BD3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7:05.037" v="186" actId="20577"/>
        <pc:sldMkLst>
          <pc:docMk/>
          <pc:sldMk cId="4288133549" sldId="293"/>
        </pc:sldMkLst>
        <pc:spChg chg="mod">
          <ac:chgData name="Liu Yi" userId="eb9fa73d484f74de" providerId="LiveId" clId="{9D88825F-8095-4754-97A8-6E95395272A3}" dt="2022-03-01T11:27:02.883" v="143" actId="20577"/>
          <ac:spMkLst>
            <pc:docMk/>
            <pc:sldMk cId="4288133549" sldId="293"/>
            <ac:spMk id="3" creationId="{20198004-7EAA-470E-ACFB-90B0A2270B4A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4288133549" sldId="293"/>
            <ac:picMk id="7" creationId="{268559FF-2848-4789-9928-4C087230CA8C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7:07.259" v="187" actId="20577"/>
        <pc:sldMkLst>
          <pc:docMk/>
          <pc:sldMk cId="1588149697" sldId="294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1588149697" sldId="294"/>
            <ac:picMk id="61" creationId="{09E32B43-96A6-4D2D-92D8-FC6EFC861DBB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7:09.592" v="188" actId="20577"/>
        <pc:sldMkLst>
          <pc:docMk/>
          <pc:sldMk cId="1885152131" sldId="295"/>
        </pc:sldMkLst>
        <pc:spChg chg="mod">
          <ac:chgData name="Liu Yi" userId="eb9fa73d484f74de" providerId="LiveId" clId="{9D88825F-8095-4754-97A8-6E95395272A3}" dt="2022-03-01T11:27:25.394" v="144" actId="20577"/>
          <ac:spMkLst>
            <pc:docMk/>
            <pc:sldMk cId="1885152131" sldId="295"/>
            <ac:spMk id="3" creationId="{20198004-7EAA-470E-ACFB-90B0A2270B4A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1885152131" sldId="295"/>
            <ac:picMk id="69" creationId="{876E7A67-1A5F-49ED-B9BC-5C8D0D4F587E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7:14.627" v="190" actId="20577"/>
        <pc:sldMkLst>
          <pc:docMk/>
          <pc:sldMk cId="1206584801" sldId="296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1206584801" sldId="296"/>
            <ac:picMk id="68" creationId="{8FEB208B-52D0-4CEB-95F2-F46B2834D842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7:16.820" v="191" actId="20577"/>
        <pc:sldMkLst>
          <pc:docMk/>
          <pc:sldMk cId="2777911212" sldId="298"/>
        </pc:sldMkLst>
        <pc:spChg chg="mod">
          <ac:chgData name="Liu Yi" userId="eb9fa73d484f74de" providerId="LiveId" clId="{9D88825F-8095-4754-97A8-6E95395272A3}" dt="2022-03-01T11:28:14.746" v="147" actId="20577"/>
          <ac:spMkLst>
            <pc:docMk/>
            <pc:sldMk cId="2777911212" sldId="298"/>
            <ac:spMk id="3" creationId="{20198004-7EAA-470E-ACFB-90B0A2270B4A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2777911212" sldId="298"/>
            <ac:picMk id="6" creationId="{73A6DB1D-AA39-43EE-8CA0-992B31413C2C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7:19.097" v="192" actId="20577"/>
        <pc:sldMkLst>
          <pc:docMk/>
          <pc:sldMk cId="3997091777" sldId="299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997091777" sldId="299"/>
            <ac:picMk id="4" creationId="{9B242056-A36D-4891-8342-7E25BBD6245F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7:21.498" v="193" actId="20577"/>
        <pc:sldMkLst>
          <pc:docMk/>
          <pc:sldMk cId="3523157286" sldId="301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523157286" sldId="301"/>
            <ac:picMk id="3" creationId="{671D9D5B-537F-46D4-A080-95C62CD15F9A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55.403" v="182" actId="20577"/>
        <pc:sldMkLst>
          <pc:docMk/>
          <pc:sldMk cId="3829194122" sldId="302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829194122" sldId="302"/>
            <ac:picMk id="15" creationId="{0BB9A55F-2EB5-41A5-B754-5A2BD0277A61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7:26.428" v="195" actId="20577"/>
        <pc:sldMkLst>
          <pc:docMk/>
          <pc:sldMk cId="3912979980" sldId="304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912979980" sldId="304"/>
            <ac:picMk id="20" creationId="{86143648-E558-4448-8C85-5C5C124CA39D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7:23.999" v="194" actId="20577"/>
        <pc:sldMkLst>
          <pc:docMk/>
          <pc:sldMk cId="1974394741" sldId="306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1974394741" sldId="306"/>
            <ac:picMk id="20" creationId="{288672F1-9CC7-41FC-9E1D-0E5290799A48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7:29.030" v="196" actId="20577"/>
        <pc:sldMkLst>
          <pc:docMk/>
          <pc:sldMk cId="3903210739" sldId="307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903210739" sldId="307"/>
            <ac:picMk id="5" creationId="{22851932-A15B-4B6A-9250-F5A350B39B5E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45.456" v="178" actId="20577"/>
        <pc:sldMkLst>
          <pc:docMk/>
          <pc:sldMk cId="3666116735" sldId="308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3666116735" sldId="308"/>
            <ac:picMk id="7" creationId="{A40BFB1F-004A-473B-B6A0-578AB1E3A1B9}"/>
          </ac:picMkLst>
        </pc:picChg>
      </pc:sldChg>
      <pc:sldChg chg="addSp delSp modTransition modAnim modNotesTx">
        <pc:chgData name="Liu Yi" userId="eb9fa73d484f74de" providerId="LiveId" clId="{9D88825F-8095-4754-97A8-6E95395272A3}" dt="2022-03-03T13:56:59.927" v="184" actId="20577"/>
        <pc:sldMkLst>
          <pc:docMk/>
          <pc:sldMk cId="1031855780" sldId="309"/>
        </pc:sldMkLst>
        <pc:picChg chg="add del">
          <ac:chgData name="Liu Yi" userId="eb9fa73d484f74de" providerId="LiveId" clId="{9D88825F-8095-4754-97A8-6E95395272A3}" dt="2022-03-03T13:55:24.391" v="148"/>
          <ac:picMkLst>
            <pc:docMk/>
            <pc:sldMk cId="1031855780" sldId="309"/>
            <ac:picMk id="5" creationId="{1A565556-4C24-48A7-B0E7-85569A7565BB}"/>
          </ac:picMkLst>
        </pc:picChg>
      </pc:sldChg>
      <pc:sldChg chg="addSp delSp modSp modTransition modAnim modNotesTx">
        <pc:chgData name="Liu Yi" userId="eb9fa73d484f74de" providerId="LiveId" clId="{9D88825F-8095-4754-97A8-6E95395272A3}" dt="2022-03-03T13:57:11.801" v="189" actId="20577"/>
        <pc:sldMkLst>
          <pc:docMk/>
          <pc:sldMk cId="192621777" sldId="310"/>
        </pc:sldMkLst>
        <pc:spChg chg="mod">
          <ac:chgData name="Liu Yi" userId="eb9fa73d484f74de" providerId="LiveId" clId="{9D88825F-8095-4754-97A8-6E95395272A3}" dt="2022-03-01T11:27:29.504" v="145" actId="20577"/>
          <ac:spMkLst>
            <pc:docMk/>
            <pc:sldMk cId="192621777" sldId="310"/>
            <ac:spMk id="3" creationId="{20198004-7EAA-470E-ACFB-90B0A2270B4A}"/>
          </ac:spMkLst>
        </pc:spChg>
        <pc:picChg chg="add del">
          <ac:chgData name="Liu Yi" userId="eb9fa73d484f74de" providerId="LiveId" clId="{9D88825F-8095-4754-97A8-6E95395272A3}" dt="2022-03-03T13:55:24.391" v="148"/>
          <ac:picMkLst>
            <pc:docMk/>
            <pc:sldMk cId="192621777" sldId="310"/>
            <ac:picMk id="5" creationId="{70762A26-1499-42E7-B287-8AEA169C16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AA9D6-7203-446F-93B3-08C72B3DE6AF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607A-62A3-446C-A5F2-9FEECE02FD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66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833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53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64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847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81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300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737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241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966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73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57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696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32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154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3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02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695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671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063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87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822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953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806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912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75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1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4139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40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714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33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12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675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8300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13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3293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551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0520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0195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88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70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101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4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6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24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607A-62A3-446C-A5F2-9FEECE02FDB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9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8909A-554F-45B9-984D-79CD37A22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1E701C-9CE2-4561-94A7-B4D66B237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24228B-2B64-47FC-BB06-65295DD3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70241B-C014-4B1C-BFC8-83DABC72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93E045-4740-4FA7-B300-086400A5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5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627F-1B01-4E00-957F-1583EC1A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104587-5F75-4935-B909-2C027CC07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75962-C055-4651-9F42-C59E08EA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48F3BD-C8C6-448E-BDA1-02581279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323487-08E0-4950-8D9D-EAF539F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2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ED5B16-EF84-4C59-B195-4EE6024F4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FAE151-F2EC-468D-B62A-9CF63E816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54603-2C1D-41C9-89DD-D3A14DD6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248D6A-157A-4E18-A48B-ED178441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F561B7-BB67-4781-BCFD-3C88F830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3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ADE3D1-0D80-449E-BB3E-80CDBBDE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6A528F-66F0-4C14-B96F-F34AAFA62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78F6EC-A071-40A0-8D2A-6FB85398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1E153E-60B3-4B4B-BF19-25F2794E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26E62F-17EE-4B74-96A8-6F8E75D9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1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8B1773-353F-40AB-9A18-628667A0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E824E9-573B-4ED0-B4E0-719E3F9F2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F6D4FD-ED13-4CA4-9751-CE2FBA39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149F52-B139-4821-A132-130C606B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FA195F-80D5-4A8D-A834-6741A866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92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B99D7-2169-4E31-85D7-C8981387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1FB0B7-753D-4DFF-AA1D-22C866780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3532E9-0083-4FAA-966B-6490E341E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152F6B-EDFC-4FE3-A8A9-B874DEDA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613EDB-2A1B-41AE-BC0D-F6893A85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056D13-3F9E-4EC9-8A60-BF8991A2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52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CB222C-0DC3-4CB6-9CA8-4EADFFDD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AFC5D9-937D-4E67-8C15-9A4250022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FBF67-58CE-429E-880D-013912CB9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17DCE5-53BA-4837-857C-3D8AAA092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B83889-1BCA-498D-89CE-EB93DA37D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3AA941-B51C-4115-91EE-BCC547EE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A70A100-6FB6-423A-B320-A6C50AC5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45FC824-5FDE-4009-8DFD-8B63EDBE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14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E238F-11CE-46E5-AF82-4EDD431D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9738E0-5A4C-433B-872A-38CA4CF5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BA2C1C-45C2-4F81-B90C-90790849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EABA02-35AE-4E09-B36A-0F4391A1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14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EF1DB5-07F1-4652-AB38-B4D64A2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7B5683-144B-4561-88BB-D7244123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AFD436-C0B9-441C-82C5-8E50FDFD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60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9CEC1-A88E-4E50-B8A1-E43B0178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FC538B-49D7-4F41-BB7A-8152576D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9267C6-7E8E-4C28-BBF5-0712D8CE9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01A99A-A2EF-4966-8A9A-3DC2A3D2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3000E5-DC0B-4838-9A3C-F1126544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CA3085-E2B5-4480-A0EA-269EA8CC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66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161D7-60DA-4550-87FF-9289923D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D5561E8-D897-445C-8F2F-F5742D872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315143-7E77-4125-AD85-38D2C7993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19E2E2-6D1F-4C86-B41A-9AF12740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12A128-DE9D-4D6E-8A6C-DE8DE9A8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D9D21C-B1D4-48B4-8433-349F6DB4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46E000-069D-4A05-9424-C3B9AC9B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AE0A8C-FF8D-49C9-8067-314E01F7A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3E017F-F7EE-4A84-99FA-429BBFE9B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1FBF-5609-4D75-815D-6C33D5BA6151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2F6B72-8F9C-4D65-91F3-2B08BE92F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9821AD-4CDF-4154-BEBA-657E0EAF4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4D0F-14E8-43DC-8949-0B456587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.png"/><Relationship Id="rId18" Type="http://schemas.openxmlformats.org/officeDocument/2006/relationships/image" Target="../media/image16.svg"/><Relationship Id="rId26" Type="http://schemas.openxmlformats.org/officeDocument/2006/relationships/image" Target="../media/image49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4.pn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17" Type="http://schemas.openxmlformats.org/officeDocument/2006/relationships/image" Target="../media/image15.png"/><Relationship Id="rId25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20" Type="http://schemas.openxmlformats.org/officeDocument/2006/relationships/image" Target="../media/image43.png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25.png"/><Relationship Id="rId24" Type="http://schemas.openxmlformats.org/officeDocument/2006/relationships/image" Target="../media/image47.png"/><Relationship Id="rId15" Type="http://schemas.openxmlformats.org/officeDocument/2006/relationships/image" Target="../media/image4.png"/><Relationship Id="rId23" Type="http://schemas.openxmlformats.org/officeDocument/2006/relationships/image" Target="../media/image46.png"/><Relationship Id="rId10" Type="http://schemas.openxmlformats.org/officeDocument/2006/relationships/image" Target="../media/image24.png"/><Relationship Id="rId19" Type="http://schemas.openxmlformats.org/officeDocument/2006/relationships/image" Target="../media/image42.png"/><Relationship Id="rId9" Type="http://schemas.openxmlformats.org/officeDocument/2006/relationships/image" Target="../media/image23.png"/><Relationship Id="rId14" Type="http://schemas.openxmlformats.org/officeDocument/2006/relationships/image" Target="../media/image2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png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0.png"/><Relationship Id="rId11" Type="http://schemas.openxmlformats.org/officeDocument/2006/relationships/image" Target="../media/image4.png"/><Relationship Id="rId15" Type="http://schemas.openxmlformats.org/officeDocument/2006/relationships/image" Target="../media/image51.png"/><Relationship Id="rId10" Type="http://schemas.openxmlformats.org/officeDocument/2006/relationships/image" Target="../media/image2.svg"/><Relationship Id="rId9" Type="http://schemas.openxmlformats.org/officeDocument/2006/relationships/image" Target="../media/image1.png"/><Relationship Id="rId1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2.png"/><Relationship Id="rId11" Type="http://schemas.openxmlformats.org/officeDocument/2006/relationships/image" Target="../media/image2.svg"/><Relationship Id="rId10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42" Type="http://schemas.openxmlformats.org/officeDocument/2006/relationships/image" Target="../media/image115.png"/><Relationship Id="rId47" Type="http://schemas.openxmlformats.org/officeDocument/2006/relationships/image" Target="../media/image120.png"/><Relationship Id="rId50" Type="http://schemas.openxmlformats.org/officeDocument/2006/relationships/image" Target="../media/image123.png"/><Relationship Id="rId7" Type="http://schemas.openxmlformats.org/officeDocument/2006/relationships/image" Target="../media/image59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46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41" Type="http://schemas.openxmlformats.org/officeDocument/2006/relationships/image" Target="../media/image114.png"/><Relationship Id="rId1" Type="http://schemas.openxmlformats.org/officeDocument/2006/relationships/tags" Target="../tags/tag12.xml"/><Relationship Id="rId6" Type="http://schemas.openxmlformats.org/officeDocument/2006/relationships/image" Target="../media/image58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45" Type="http://schemas.openxmlformats.org/officeDocument/2006/relationships/image" Target="../media/image11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49" Type="http://schemas.openxmlformats.org/officeDocument/2006/relationships/image" Target="../media/image122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4" Type="http://schemas.openxmlformats.org/officeDocument/2006/relationships/image" Target="../media/image117.png"/><Relationship Id="rId52" Type="http://schemas.openxmlformats.org/officeDocument/2006/relationships/image" Target="../media/image60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43" Type="http://schemas.openxmlformats.org/officeDocument/2006/relationships/image" Target="../media/image116.png"/><Relationship Id="rId48" Type="http://schemas.openxmlformats.org/officeDocument/2006/relationships/image" Target="../media/image121.png"/><Relationship Id="rId8" Type="http://schemas.openxmlformats.org/officeDocument/2006/relationships/image" Target="../media/image81.png"/><Relationship Id="rId51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32" Type="http://schemas.openxmlformats.org/officeDocument/2006/relationships/image" Target="../media/image129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25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28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9" Type="http://schemas.openxmlformats.org/officeDocument/2006/relationships/image" Target="../media/image140.png"/><Relationship Id="rId21" Type="http://schemas.openxmlformats.org/officeDocument/2006/relationships/image" Target="../media/image96.png"/><Relationship Id="rId34" Type="http://schemas.openxmlformats.org/officeDocument/2006/relationships/image" Target="../media/image135.png"/><Relationship Id="rId42" Type="http://schemas.openxmlformats.org/officeDocument/2006/relationships/image" Target="../media/image143.png"/><Relationship Id="rId47" Type="http://schemas.openxmlformats.org/officeDocument/2006/relationships/image" Target="../media/image148.png"/><Relationship Id="rId50" Type="http://schemas.openxmlformats.org/officeDocument/2006/relationships/image" Target="../media/image151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46" Type="http://schemas.openxmlformats.org/officeDocument/2006/relationships/image" Target="../media/image14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27.png"/><Relationship Id="rId41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45" Type="http://schemas.openxmlformats.org/officeDocument/2006/relationships/image" Target="../media/image146.png"/><Relationship Id="rId5" Type="http://schemas.openxmlformats.org/officeDocument/2006/relationships/image" Target="../media/image61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37.png"/><Relationship Id="rId49" Type="http://schemas.openxmlformats.org/officeDocument/2006/relationships/image" Target="../media/image15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32.png"/><Relationship Id="rId44" Type="http://schemas.openxmlformats.org/officeDocument/2006/relationships/image" Target="../media/image145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2.png"/><Relationship Id="rId39" Type="http://schemas.openxmlformats.org/officeDocument/2006/relationships/image" Target="../media/image178.png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67.png"/><Relationship Id="rId34" Type="http://schemas.openxmlformats.org/officeDocument/2006/relationships/image" Target="../media/image2.sv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33" Type="http://schemas.openxmlformats.org/officeDocument/2006/relationships/image" Target="../media/image1.png"/><Relationship Id="rId38" Type="http://schemas.openxmlformats.org/officeDocument/2006/relationships/image" Target="../media/image17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5.png"/><Relationship Id="rId1" Type="http://schemas.openxmlformats.org/officeDocument/2006/relationships/tags" Target="../tags/tag13.xml"/><Relationship Id="rId6" Type="http://schemas.openxmlformats.org/officeDocument/2006/relationships/image" Target="../media/image62.png"/><Relationship Id="rId11" Type="http://schemas.openxmlformats.org/officeDocument/2006/relationships/image" Target="../media/image157.png"/><Relationship Id="rId24" Type="http://schemas.openxmlformats.org/officeDocument/2006/relationships/image" Target="../media/image170.png"/><Relationship Id="rId32" Type="http://schemas.openxmlformats.org/officeDocument/2006/relationships/image" Target="../media/image35.png"/><Relationship Id="rId37" Type="http://schemas.openxmlformats.org/officeDocument/2006/relationships/image" Target="../media/image176.png"/><Relationship Id="rId40" Type="http://schemas.openxmlformats.org/officeDocument/2006/relationships/image" Target="../media/image179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36" Type="http://schemas.openxmlformats.org/officeDocument/2006/relationships/image" Target="../media/image5.sv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64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63.png"/><Relationship Id="rId35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.sv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2.png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67.png"/><Relationship Id="rId34" Type="http://schemas.openxmlformats.org/officeDocument/2006/relationships/image" Target="../media/image2.sv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5.png"/><Relationship Id="rId1" Type="http://schemas.openxmlformats.org/officeDocument/2006/relationships/tags" Target="../tags/tag14.xml"/><Relationship Id="rId6" Type="http://schemas.openxmlformats.org/officeDocument/2006/relationships/image" Target="../media/image65.png"/><Relationship Id="rId11" Type="http://schemas.openxmlformats.org/officeDocument/2006/relationships/image" Target="../media/image157.png"/><Relationship Id="rId24" Type="http://schemas.openxmlformats.org/officeDocument/2006/relationships/image" Target="../media/image170.png"/><Relationship Id="rId32" Type="http://schemas.openxmlformats.org/officeDocument/2006/relationships/image" Target="../media/image35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36" Type="http://schemas.openxmlformats.org/officeDocument/2006/relationships/image" Target="../media/image5.sv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64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63.png"/><Relationship Id="rId35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26" Type="http://schemas.openxmlformats.org/officeDocument/2006/relationships/image" Target="../media/image67.png"/><Relationship Id="rId39" Type="http://schemas.openxmlformats.org/officeDocument/2006/relationships/image" Target="../media/image209.png"/><Relationship Id="rId21" Type="http://schemas.openxmlformats.org/officeDocument/2006/relationships/image" Target="../media/image197.png"/><Relationship Id="rId34" Type="http://schemas.openxmlformats.org/officeDocument/2006/relationships/image" Target="../media/image204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5" Type="http://schemas.openxmlformats.org/officeDocument/2006/relationships/image" Target="../media/image201.png"/><Relationship Id="rId33" Type="http://schemas.openxmlformats.org/officeDocument/2006/relationships/image" Target="../media/image203.png"/><Relationship Id="rId38" Type="http://schemas.openxmlformats.org/officeDocument/2006/relationships/image" Target="../media/image20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24" Type="http://schemas.openxmlformats.org/officeDocument/2006/relationships/image" Target="../media/image200.png"/><Relationship Id="rId32" Type="http://schemas.openxmlformats.org/officeDocument/2006/relationships/image" Target="../media/image5.svg"/><Relationship Id="rId37" Type="http://schemas.openxmlformats.org/officeDocument/2006/relationships/image" Target="../media/image207.png"/><Relationship Id="rId40" Type="http://schemas.openxmlformats.org/officeDocument/2006/relationships/image" Target="../media/image210.png"/><Relationship Id="rId5" Type="http://schemas.openxmlformats.org/officeDocument/2006/relationships/image" Target="../media/image66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28" Type="http://schemas.openxmlformats.org/officeDocument/2006/relationships/image" Target="../media/image35.png"/><Relationship Id="rId36" Type="http://schemas.openxmlformats.org/officeDocument/2006/relationships/image" Target="../media/image206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31" Type="http://schemas.openxmlformats.org/officeDocument/2006/relationships/image" Target="../media/image4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Relationship Id="rId27" Type="http://schemas.openxmlformats.org/officeDocument/2006/relationships/image" Target="../media/image68.png"/><Relationship Id="rId30" Type="http://schemas.openxmlformats.org/officeDocument/2006/relationships/image" Target="../media/image2.svg"/><Relationship Id="rId35" Type="http://schemas.openxmlformats.org/officeDocument/2006/relationships/image" Target="../media/image20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26" Type="http://schemas.openxmlformats.org/officeDocument/2006/relationships/image" Target="../media/image67.png"/><Relationship Id="rId39" Type="http://schemas.openxmlformats.org/officeDocument/2006/relationships/image" Target="../media/image209.png"/><Relationship Id="rId21" Type="http://schemas.openxmlformats.org/officeDocument/2006/relationships/image" Target="../media/image197.png"/><Relationship Id="rId34" Type="http://schemas.openxmlformats.org/officeDocument/2006/relationships/image" Target="../media/image204.png"/><Relationship Id="rId42" Type="http://schemas.openxmlformats.org/officeDocument/2006/relationships/image" Target="../media/image215.png"/><Relationship Id="rId47" Type="http://schemas.openxmlformats.org/officeDocument/2006/relationships/image" Target="../media/image220.png"/><Relationship Id="rId50" Type="http://schemas.openxmlformats.org/officeDocument/2006/relationships/image" Target="../media/image223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5" Type="http://schemas.openxmlformats.org/officeDocument/2006/relationships/image" Target="../media/image201.png"/><Relationship Id="rId33" Type="http://schemas.openxmlformats.org/officeDocument/2006/relationships/image" Target="../media/image212.png"/><Relationship Id="rId38" Type="http://schemas.openxmlformats.org/officeDocument/2006/relationships/image" Target="../media/image213.png"/><Relationship Id="rId46" Type="http://schemas.openxmlformats.org/officeDocument/2006/relationships/image" Target="../media/image21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29" Type="http://schemas.openxmlformats.org/officeDocument/2006/relationships/image" Target="../media/image1.png"/><Relationship Id="rId41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24" Type="http://schemas.openxmlformats.org/officeDocument/2006/relationships/image" Target="../media/image200.png"/><Relationship Id="rId32" Type="http://schemas.openxmlformats.org/officeDocument/2006/relationships/image" Target="../media/image5.svg"/><Relationship Id="rId37" Type="http://schemas.openxmlformats.org/officeDocument/2006/relationships/image" Target="../media/image207.png"/><Relationship Id="rId40" Type="http://schemas.openxmlformats.org/officeDocument/2006/relationships/image" Target="../media/image210.png"/><Relationship Id="rId45" Type="http://schemas.openxmlformats.org/officeDocument/2006/relationships/image" Target="../media/image218.png"/><Relationship Id="rId5" Type="http://schemas.openxmlformats.org/officeDocument/2006/relationships/image" Target="../media/image69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28" Type="http://schemas.openxmlformats.org/officeDocument/2006/relationships/image" Target="../media/image35.png"/><Relationship Id="rId36" Type="http://schemas.openxmlformats.org/officeDocument/2006/relationships/image" Target="../media/image206.png"/><Relationship Id="rId49" Type="http://schemas.openxmlformats.org/officeDocument/2006/relationships/image" Target="../media/image222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31" Type="http://schemas.openxmlformats.org/officeDocument/2006/relationships/image" Target="../media/image4.png"/><Relationship Id="rId44" Type="http://schemas.openxmlformats.org/officeDocument/2006/relationships/image" Target="../media/image217.png"/><Relationship Id="rId52" Type="http://schemas.openxmlformats.org/officeDocument/2006/relationships/image" Target="../media/image225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Relationship Id="rId27" Type="http://schemas.openxmlformats.org/officeDocument/2006/relationships/image" Target="../media/image68.png"/><Relationship Id="rId30" Type="http://schemas.openxmlformats.org/officeDocument/2006/relationships/image" Target="../media/image2.svg"/><Relationship Id="rId35" Type="http://schemas.openxmlformats.org/officeDocument/2006/relationships/image" Target="../media/image205.png"/><Relationship Id="rId43" Type="http://schemas.openxmlformats.org/officeDocument/2006/relationships/image" Target="../media/image216.png"/><Relationship Id="rId48" Type="http://schemas.openxmlformats.org/officeDocument/2006/relationships/image" Target="../media/image221.png"/><Relationship Id="rId8" Type="http://schemas.openxmlformats.org/officeDocument/2006/relationships/image" Target="../media/image184.png"/><Relationship Id="rId51" Type="http://schemas.openxmlformats.org/officeDocument/2006/relationships/image" Target="../media/image22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26" Type="http://schemas.openxmlformats.org/officeDocument/2006/relationships/image" Target="../media/image67.png"/><Relationship Id="rId39" Type="http://schemas.openxmlformats.org/officeDocument/2006/relationships/image" Target="../media/image253.png"/><Relationship Id="rId21" Type="http://schemas.openxmlformats.org/officeDocument/2006/relationships/image" Target="../media/image242.png"/><Relationship Id="rId34" Type="http://schemas.openxmlformats.org/officeDocument/2006/relationships/image" Target="../media/image248.png"/><Relationship Id="rId42" Type="http://schemas.openxmlformats.org/officeDocument/2006/relationships/image" Target="../media/image256.png"/><Relationship Id="rId47" Type="http://schemas.openxmlformats.org/officeDocument/2006/relationships/image" Target="../media/image261.png"/><Relationship Id="rId50" Type="http://schemas.openxmlformats.org/officeDocument/2006/relationships/image" Target="../media/image264.png"/><Relationship Id="rId55" Type="http://schemas.openxmlformats.org/officeDocument/2006/relationships/image" Target="../media/image269.png"/><Relationship Id="rId63" Type="http://schemas.openxmlformats.org/officeDocument/2006/relationships/image" Target="../media/image277.png"/><Relationship Id="rId7" Type="http://schemas.openxmlformats.org/officeDocument/2006/relationships/image" Target="../media/image22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37.png"/><Relationship Id="rId20" Type="http://schemas.openxmlformats.org/officeDocument/2006/relationships/image" Target="../media/image241.png"/><Relationship Id="rId29" Type="http://schemas.openxmlformats.org/officeDocument/2006/relationships/image" Target="../media/image1.png"/><Relationship Id="rId41" Type="http://schemas.openxmlformats.org/officeDocument/2006/relationships/image" Target="../media/image255.png"/><Relationship Id="rId54" Type="http://schemas.openxmlformats.org/officeDocument/2006/relationships/image" Target="../media/image268.png"/><Relationship Id="rId6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24" Type="http://schemas.openxmlformats.org/officeDocument/2006/relationships/image" Target="../media/image245.png"/><Relationship Id="rId32" Type="http://schemas.openxmlformats.org/officeDocument/2006/relationships/image" Target="../media/image5.svg"/><Relationship Id="rId37" Type="http://schemas.openxmlformats.org/officeDocument/2006/relationships/image" Target="../media/image251.png"/><Relationship Id="rId40" Type="http://schemas.openxmlformats.org/officeDocument/2006/relationships/image" Target="../media/image254.png"/><Relationship Id="rId45" Type="http://schemas.openxmlformats.org/officeDocument/2006/relationships/image" Target="../media/image259.png"/><Relationship Id="rId53" Type="http://schemas.openxmlformats.org/officeDocument/2006/relationships/image" Target="../media/image267.png"/><Relationship Id="rId58" Type="http://schemas.openxmlformats.org/officeDocument/2006/relationships/image" Target="../media/image272.png"/><Relationship Id="rId5" Type="http://schemas.openxmlformats.org/officeDocument/2006/relationships/image" Target="../media/image70.png"/><Relationship Id="rId15" Type="http://schemas.openxmlformats.org/officeDocument/2006/relationships/image" Target="../media/image236.png"/><Relationship Id="rId23" Type="http://schemas.openxmlformats.org/officeDocument/2006/relationships/image" Target="../media/image244.png"/><Relationship Id="rId28" Type="http://schemas.openxmlformats.org/officeDocument/2006/relationships/image" Target="../media/image35.png"/><Relationship Id="rId36" Type="http://schemas.openxmlformats.org/officeDocument/2006/relationships/image" Target="../media/image250.png"/><Relationship Id="rId49" Type="http://schemas.openxmlformats.org/officeDocument/2006/relationships/image" Target="../media/image263.png"/><Relationship Id="rId57" Type="http://schemas.openxmlformats.org/officeDocument/2006/relationships/image" Target="../media/image271.png"/><Relationship Id="rId61" Type="http://schemas.openxmlformats.org/officeDocument/2006/relationships/image" Target="../media/image275.png"/><Relationship Id="rId10" Type="http://schemas.openxmlformats.org/officeDocument/2006/relationships/image" Target="../media/image231.png"/><Relationship Id="rId19" Type="http://schemas.openxmlformats.org/officeDocument/2006/relationships/image" Target="../media/image240.png"/><Relationship Id="rId31" Type="http://schemas.openxmlformats.org/officeDocument/2006/relationships/image" Target="../media/image4.png"/><Relationship Id="rId44" Type="http://schemas.openxmlformats.org/officeDocument/2006/relationships/image" Target="../media/image258.png"/><Relationship Id="rId52" Type="http://schemas.openxmlformats.org/officeDocument/2006/relationships/image" Target="../media/image266.png"/><Relationship Id="rId60" Type="http://schemas.openxmlformats.org/officeDocument/2006/relationships/image" Target="../media/image274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Relationship Id="rId22" Type="http://schemas.openxmlformats.org/officeDocument/2006/relationships/image" Target="../media/image243.png"/><Relationship Id="rId27" Type="http://schemas.openxmlformats.org/officeDocument/2006/relationships/image" Target="../media/image68.png"/><Relationship Id="rId30" Type="http://schemas.openxmlformats.org/officeDocument/2006/relationships/image" Target="../media/image2.svg"/><Relationship Id="rId35" Type="http://schemas.openxmlformats.org/officeDocument/2006/relationships/image" Target="../media/image249.png"/><Relationship Id="rId43" Type="http://schemas.openxmlformats.org/officeDocument/2006/relationships/image" Target="../media/image257.png"/><Relationship Id="rId48" Type="http://schemas.openxmlformats.org/officeDocument/2006/relationships/image" Target="../media/image262.png"/><Relationship Id="rId56" Type="http://schemas.openxmlformats.org/officeDocument/2006/relationships/image" Target="../media/image270.png"/><Relationship Id="rId64" Type="http://schemas.openxmlformats.org/officeDocument/2006/relationships/image" Target="../media/image278.png"/><Relationship Id="rId8" Type="http://schemas.openxmlformats.org/officeDocument/2006/relationships/image" Target="../media/image229.png"/><Relationship Id="rId51" Type="http://schemas.openxmlformats.org/officeDocument/2006/relationships/image" Target="../media/image265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5" Type="http://schemas.openxmlformats.org/officeDocument/2006/relationships/image" Target="../media/image246.png"/><Relationship Id="rId33" Type="http://schemas.openxmlformats.org/officeDocument/2006/relationships/image" Target="../media/image247.png"/><Relationship Id="rId38" Type="http://schemas.openxmlformats.org/officeDocument/2006/relationships/image" Target="../media/image252.png"/><Relationship Id="rId46" Type="http://schemas.openxmlformats.org/officeDocument/2006/relationships/image" Target="../media/image260.png"/><Relationship Id="rId59" Type="http://schemas.openxmlformats.org/officeDocument/2006/relationships/image" Target="../media/image27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6.png"/><Relationship Id="rId18" Type="http://schemas.openxmlformats.org/officeDocument/2006/relationships/image" Target="../media/image291.png"/><Relationship Id="rId26" Type="http://schemas.openxmlformats.org/officeDocument/2006/relationships/image" Target="../media/image67.png"/><Relationship Id="rId39" Type="http://schemas.openxmlformats.org/officeDocument/2006/relationships/image" Target="../media/image305.png"/><Relationship Id="rId21" Type="http://schemas.openxmlformats.org/officeDocument/2006/relationships/image" Target="../media/image294.png"/><Relationship Id="rId34" Type="http://schemas.openxmlformats.org/officeDocument/2006/relationships/image" Target="../media/image300.png"/><Relationship Id="rId42" Type="http://schemas.openxmlformats.org/officeDocument/2006/relationships/image" Target="../media/image308.png"/><Relationship Id="rId47" Type="http://schemas.openxmlformats.org/officeDocument/2006/relationships/image" Target="../media/image313.png"/><Relationship Id="rId50" Type="http://schemas.openxmlformats.org/officeDocument/2006/relationships/image" Target="../media/image316.png"/><Relationship Id="rId55" Type="http://schemas.openxmlformats.org/officeDocument/2006/relationships/image" Target="../media/image321.png"/><Relationship Id="rId7" Type="http://schemas.openxmlformats.org/officeDocument/2006/relationships/image" Target="../media/image280.png"/><Relationship Id="rId12" Type="http://schemas.openxmlformats.org/officeDocument/2006/relationships/image" Target="../media/image285.png"/><Relationship Id="rId17" Type="http://schemas.openxmlformats.org/officeDocument/2006/relationships/image" Target="../media/image290.png"/><Relationship Id="rId25" Type="http://schemas.openxmlformats.org/officeDocument/2006/relationships/image" Target="../media/image298.png"/><Relationship Id="rId33" Type="http://schemas.openxmlformats.org/officeDocument/2006/relationships/image" Target="../media/image299.png"/><Relationship Id="rId38" Type="http://schemas.openxmlformats.org/officeDocument/2006/relationships/image" Target="../media/image304.png"/><Relationship Id="rId46" Type="http://schemas.openxmlformats.org/officeDocument/2006/relationships/image" Target="../media/image31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89.png"/><Relationship Id="rId20" Type="http://schemas.openxmlformats.org/officeDocument/2006/relationships/image" Target="../media/image293.png"/><Relationship Id="rId29" Type="http://schemas.openxmlformats.org/officeDocument/2006/relationships/image" Target="../media/image1.png"/><Relationship Id="rId41" Type="http://schemas.openxmlformats.org/officeDocument/2006/relationships/image" Target="../media/image307.png"/><Relationship Id="rId54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84.png"/><Relationship Id="rId24" Type="http://schemas.openxmlformats.org/officeDocument/2006/relationships/image" Target="../media/image297.png"/><Relationship Id="rId32" Type="http://schemas.openxmlformats.org/officeDocument/2006/relationships/image" Target="../media/image5.svg"/><Relationship Id="rId37" Type="http://schemas.openxmlformats.org/officeDocument/2006/relationships/image" Target="../media/image303.png"/><Relationship Id="rId40" Type="http://schemas.openxmlformats.org/officeDocument/2006/relationships/image" Target="../media/image306.png"/><Relationship Id="rId45" Type="http://schemas.openxmlformats.org/officeDocument/2006/relationships/image" Target="../media/image311.png"/><Relationship Id="rId53" Type="http://schemas.openxmlformats.org/officeDocument/2006/relationships/image" Target="../media/image319.png"/><Relationship Id="rId5" Type="http://schemas.openxmlformats.org/officeDocument/2006/relationships/image" Target="../media/image71.png"/><Relationship Id="rId15" Type="http://schemas.openxmlformats.org/officeDocument/2006/relationships/image" Target="../media/image288.png"/><Relationship Id="rId23" Type="http://schemas.openxmlformats.org/officeDocument/2006/relationships/image" Target="../media/image296.png"/><Relationship Id="rId28" Type="http://schemas.openxmlformats.org/officeDocument/2006/relationships/image" Target="../media/image35.png"/><Relationship Id="rId36" Type="http://schemas.openxmlformats.org/officeDocument/2006/relationships/image" Target="../media/image302.png"/><Relationship Id="rId49" Type="http://schemas.openxmlformats.org/officeDocument/2006/relationships/image" Target="../media/image315.png"/><Relationship Id="rId57" Type="http://schemas.openxmlformats.org/officeDocument/2006/relationships/image" Target="../media/image323.png"/><Relationship Id="rId10" Type="http://schemas.openxmlformats.org/officeDocument/2006/relationships/image" Target="../media/image283.png"/><Relationship Id="rId19" Type="http://schemas.openxmlformats.org/officeDocument/2006/relationships/image" Target="../media/image292.png"/><Relationship Id="rId31" Type="http://schemas.openxmlformats.org/officeDocument/2006/relationships/image" Target="../media/image4.png"/><Relationship Id="rId44" Type="http://schemas.openxmlformats.org/officeDocument/2006/relationships/image" Target="../media/image310.png"/><Relationship Id="rId52" Type="http://schemas.openxmlformats.org/officeDocument/2006/relationships/image" Target="../media/image318.png"/><Relationship Id="rId9" Type="http://schemas.openxmlformats.org/officeDocument/2006/relationships/image" Target="../media/image282.png"/><Relationship Id="rId14" Type="http://schemas.openxmlformats.org/officeDocument/2006/relationships/image" Target="../media/image287.png"/><Relationship Id="rId22" Type="http://schemas.openxmlformats.org/officeDocument/2006/relationships/image" Target="../media/image295.png"/><Relationship Id="rId27" Type="http://schemas.openxmlformats.org/officeDocument/2006/relationships/image" Target="../media/image68.png"/><Relationship Id="rId30" Type="http://schemas.openxmlformats.org/officeDocument/2006/relationships/image" Target="../media/image2.svg"/><Relationship Id="rId35" Type="http://schemas.openxmlformats.org/officeDocument/2006/relationships/image" Target="../media/image301.png"/><Relationship Id="rId43" Type="http://schemas.openxmlformats.org/officeDocument/2006/relationships/image" Target="../media/image309.png"/><Relationship Id="rId48" Type="http://schemas.openxmlformats.org/officeDocument/2006/relationships/image" Target="../media/image314.png"/><Relationship Id="rId56" Type="http://schemas.openxmlformats.org/officeDocument/2006/relationships/image" Target="../media/image322.png"/><Relationship Id="rId8" Type="http://schemas.openxmlformats.org/officeDocument/2006/relationships/image" Target="../media/image281.png"/><Relationship Id="rId51" Type="http://schemas.openxmlformats.org/officeDocument/2006/relationships/image" Target="../media/image31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1.png"/><Relationship Id="rId18" Type="http://schemas.openxmlformats.org/officeDocument/2006/relationships/image" Target="../media/image336.png"/><Relationship Id="rId26" Type="http://schemas.openxmlformats.org/officeDocument/2006/relationships/image" Target="../media/image344.png"/><Relationship Id="rId39" Type="http://schemas.openxmlformats.org/officeDocument/2006/relationships/image" Target="../media/image350.png"/><Relationship Id="rId21" Type="http://schemas.openxmlformats.org/officeDocument/2006/relationships/image" Target="../media/image339.png"/><Relationship Id="rId34" Type="http://schemas.openxmlformats.org/officeDocument/2006/relationships/image" Target="../media/image345.png"/><Relationship Id="rId42" Type="http://schemas.openxmlformats.org/officeDocument/2006/relationships/image" Target="../media/image353.png"/><Relationship Id="rId47" Type="http://schemas.openxmlformats.org/officeDocument/2006/relationships/image" Target="../media/image358.png"/><Relationship Id="rId50" Type="http://schemas.openxmlformats.org/officeDocument/2006/relationships/image" Target="../media/image361.png"/><Relationship Id="rId55" Type="http://schemas.openxmlformats.org/officeDocument/2006/relationships/image" Target="../media/image366.png"/><Relationship Id="rId63" Type="http://schemas.openxmlformats.org/officeDocument/2006/relationships/image" Target="../media/image374.png"/><Relationship Id="rId68" Type="http://schemas.openxmlformats.org/officeDocument/2006/relationships/image" Target="../media/image379.png"/><Relationship Id="rId7" Type="http://schemas.openxmlformats.org/officeDocument/2006/relationships/image" Target="../media/image325.png"/><Relationship Id="rId71" Type="http://schemas.openxmlformats.org/officeDocument/2006/relationships/image" Target="../media/image38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4.png"/><Relationship Id="rId29" Type="http://schemas.openxmlformats.org/officeDocument/2006/relationships/image" Target="../media/image35.png"/><Relationship Id="rId1" Type="http://schemas.openxmlformats.org/officeDocument/2006/relationships/tags" Target="../tags/tag15.xml"/><Relationship Id="rId6" Type="http://schemas.openxmlformats.org/officeDocument/2006/relationships/image" Target="../media/image72.png"/><Relationship Id="rId11" Type="http://schemas.openxmlformats.org/officeDocument/2006/relationships/image" Target="../media/image329.png"/><Relationship Id="rId24" Type="http://schemas.openxmlformats.org/officeDocument/2006/relationships/image" Target="../media/image342.png"/><Relationship Id="rId32" Type="http://schemas.openxmlformats.org/officeDocument/2006/relationships/image" Target="../media/image4.png"/><Relationship Id="rId37" Type="http://schemas.openxmlformats.org/officeDocument/2006/relationships/image" Target="../media/image348.png"/><Relationship Id="rId40" Type="http://schemas.openxmlformats.org/officeDocument/2006/relationships/image" Target="../media/image351.png"/><Relationship Id="rId45" Type="http://schemas.openxmlformats.org/officeDocument/2006/relationships/image" Target="../media/image356.png"/><Relationship Id="rId53" Type="http://schemas.openxmlformats.org/officeDocument/2006/relationships/image" Target="../media/image364.png"/><Relationship Id="rId58" Type="http://schemas.openxmlformats.org/officeDocument/2006/relationships/image" Target="../media/image369.png"/><Relationship Id="rId66" Type="http://schemas.openxmlformats.org/officeDocument/2006/relationships/image" Target="../media/image377.png"/><Relationship Id="rId15" Type="http://schemas.openxmlformats.org/officeDocument/2006/relationships/image" Target="../media/image333.png"/><Relationship Id="rId23" Type="http://schemas.openxmlformats.org/officeDocument/2006/relationships/image" Target="../media/image341.png"/><Relationship Id="rId28" Type="http://schemas.openxmlformats.org/officeDocument/2006/relationships/image" Target="../media/image68.png"/><Relationship Id="rId36" Type="http://schemas.openxmlformats.org/officeDocument/2006/relationships/image" Target="../media/image347.png"/><Relationship Id="rId49" Type="http://schemas.openxmlformats.org/officeDocument/2006/relationships/image" Target="../media/image360.png"/><Relationship Id="rId57" Type="http://schemas.openxmlformats.org/officeDocument/2006/relationships/image" Target="../media/image368.png"/><Relationship Id="rId61" Type="http://schemas.openxmlformats.org/officeDocument/2006/relationships/image" Target="../media/image372.png"/><Relationship Id="rId10" Type="http://schemas.openxmlformats.org/officeDocument/2006/relationships/image" Target="../media/image328.png"/><Relationship Id="rId19" Type="http://schemas.openxmlformats.org/officeDocument/2006/relationships/image" Target="../media/image337.png"/><Relationship Id="rId31" Type="http://schemas.openxmlformats.org/officeDocument/2006/relationships/image" Target="../media/image2.svg"/><Relationship Id="rId44" Type="http://schemas.openxmlformats.org/officeDocument/2006/relationships/image" Target="../media/image355.png"/><Relationship Id="rId52" Type="http://schemas.openxmlformats.org/officeDocument/2006/relationships/image" Target="../media/image363.png"/><Relationship Id="rId60" Type="http://schemas.openxmlformats.org/officeDocument/2006/relationships/image" Target="../media/image371.png"/><Relationship Id="rId65" Type="http://schemas.openxmlformats.org/officeDocument/2006/relationships/image" Target="../media/image376.png"/><Relationship Id="rId73" Type="http://schemas.openxmlformats.org/officeDocument/2006/relationships/image" Target="../media/image74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40.png"/><Relationship Id="rId27" Type="http://schemas.openxmlformats.org/officeDocument/2006/relationships/image" Target="../media/image67.png"/><Relationship Id="rId30" Type="http://schemas.openxmlformats.org/officeDocument/2006/relationships/image" Target="../media/image1.png"/><Relationship Id="rId35" Type="http://schemas.openxmlformats.org/officeDocument/2006/relationships/image" Target="../media/image346.png"/><Relationship Id="rId43" Type="http://schemas.openxmlformats.org/officeDocument/2006/relationships/image" Target="../media/image354.png"/><Relationship Id="rId48" Type="http://schemas.openxmlformats.org/officeDocument/2006/relationships/image" Target="../media/image359.png"/><Relationship Id="rId56" Type="http://schemas.openxmlformats.org/officeDocument/2006/relationships/image" Target="../media/image367.png"/><Relationship Id="rId64" Type="http://schemas.openxmlformats.org/officeDocument/2006/relationships/image" Target="../media/image375.png"/><Relationship Id="rId69" Type="http://schemas.openxmlformats.org/officeDocument/2006/relationships/image" Target="../media/image380.png"/><Relationship Id="rId8" Type="http://schemas.openxmlformats.org/officeDocument/2006/relationships/image" Target="../media/image326.png"/><Relationship Id="rId51" Type="http://schemas.openxmlformats.org/officeDocument/2006/relationships/image" Target="../media/image362.png"/><Relationship Id="rId72" Type="http://schemas.openxmlformats.org/officeDocument/2006/relationships/image" Target="../media/image73.png"/><Relationship Id="rId3" Type="http://schemas.openxmlformats.org/officeDocument/2006/relationships/notesSlide" Target="../notesSlides/notesSlide25.xml"/><Relationship Id="rId12" Type="http://schemas.openxmlformats.org/officeDocument/2006/relationships/image" Target="../media/image330.png"/><Relationship Id="rId17" Type="http://schemas.openxmlformats.org/officeDocument/2006/relationships/image" Target="../media/image335.png"/><Relationship Id="rId25" Type="http://schemas.openxmlformats.org/officeDocument/2006/relationships/image" Target="../media/image343.png"/><Relationship Id="rId33" Type="http://schemas.openxmlformats.org/officeDocument/2006/relationships/image" Target="../media/image5.svg"/><Relationship Id="rId38" Type="http://schemas.openxmlformats.org/officeDocument/2006/relationships/image" Target="../media/image349.png"/><Relationship Id="rId46" Type="http://schemas.openxmlformats.org/officeDocument/2006/relationships/image" Target="../media/image357.png"/><Relationship Id="rId59" Type="http://schemas.openxmlformats.org/officeDocument/2006/relationships/image" Target="../media/image370.png"/><Relationship Id="rId67" Type="http://schemas.openxmlformats.org/officeDocument/2006/relationships/image" Target="../media/image378.png"/><Relationship Id="rId20" Type="http://schemas.openxmlformats.org/officeDocument/2006/relationships/image" Target="../media/image338.png"/><Relationship Id="rId41" Type="http://schemas.openxmlformats.org/officeDocument/2006/relationships/image" Target="../media/image352.png"/><Relationship Id="rId54" Type="http://schemas.openxmlformats.org/officeDocument/2006/relationships/image" Target="../media/image365.png"/><Relationship Id="rId62" Type="http://schemas.openxmlformats.org/officeDocument/2006/relationships/image" Target="../media/image373.png"/><Relationship Id="rId70" Type="http://schemas.openxmlformats.org/officeDocument/2006/relationships/image" Target="../media/image3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8" Type="http://schemas.openxmlformats.org/officeDocument/2006/relationships/image" Target="../media/image367.png"/><Relationship Id="rId26" Type="http://schemas.openxmlformats.org/officeDocument/2006/relationships/image" Target="../media/image76.png"/><Relationship Id="rId21" Type="http://schemas.openxmlformats.org/officeDocument/2006/relationships/image" Target="../media/image380.png"/><Relationship Id="rId7" Type="http://schemas.openxmlformats.org/officeDocument/2006/relationships/image" Target="../media/image68.png"/><Relationship Id="rId12" Type="http://schemas.openxmlformats.org/officeDocument/2006/relationships/image" Target="../media/image5.svg"/><Relationship Id="rId17" Type="http://schemas.openxmlformats.org/officeDocument/2006/relationships/image" Target="../media/image366.png"/><Relationship Id="rId25" Type="http://schemas.openxmlformats.org/officeDocument/2006/relationships/image" Target="../media/image38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65.png"/><Relationship Id="rId20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4.png"/><Relationship Id="rId24" Type="http://schemas.openxmlformats.org/officeDocument/2006/relationships/image" Target="../media/image386.png"/><Relationship Id="rId5" Type="http://schemas.openxmlformats.org/officeDocument/2006/relationships/image" Target="../media/image75.png"/><Relationship Id="rId23" Type="http://schemas.openxmlformats.org/officeDocument/2006/relationships/image" Target="../media/image382.png"/><Relationship Id="rId10" Type="http://schemas.openxmlformats.org/officeDocument/2006/relationships/image" Target="../media/image2.svg"/><Relationship Id="rId19" Type="http://schemas.openxmlformats.org/officeDocument/2006/relationships/image" Target="../media/image368.png"/><Relationship Id="rId9" Type="http://schemas.openxmlformats.org/officeDocument/2006/relationships/image" Target="../media/image1.png"/><Relationship Id="rId22" Type="http://schemas.openxmlformats.org/officeDocument/2006/relationships/image" Target="../media/image3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26" Type="http://schemas.openxmlformats.org/officeDocument/2006/relationships/image" Target="../media/image173.png"/><Relationship Id="rId39" Type="http://schemas.openxmlformats.org/officeDocument/2006/relationships/image" Target="../media/image180.png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68.png"/><Relationship Id="rId34" Type="http://schemas.openxmlformats.org/officeDocument/2006/relationships/image" Target="../media/image4.png"/><Relationship Id="rId42" Type="http://schemas.openxmlformats.org/officeDocument/2006/relationships/image" Target="../media/image211.png"/><Relationship Id="rId47" Type="http://schemas.openxmlformats.org/officeDocument/2006/relationships/image" Target="../media/image385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33" Type="http://schemas.openxmlformats.org/officeDocument/2006/relationships/image" Target="../media/image2.svg"/><Relationship Id="rId38" Type="http://schemas.openxmlformats.org/officeDocument/2006/relationships/image" Target="../media/image152.png"/><Relationship Id="rId46" Type="http://schemas.openxmlformats.org/officeDocument/2006/relationships/image" Target="../media/image3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29" Type="http://schemas.openxmlformats.org/officeDocument/2006/relationships/image" Target="../media/image78.png"/><Relationship Id="rId41" Type="http://schemas.openxmlformats.org/officeDocument/2006/relationships/image" Target="../media/image202.png"/><Relationship Id="rId1" Type="http://schemas.openxmlformats.org/officeDocument/2006/relationships/tags" Target="../tags/tag16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24" Type="http://schemas.openxmlformats.org/officeDocument/2006/relationships/image" Target="../media/image171.png"/><Relationship Id="rId32" Type="http://schemas.openxmlformats.org/officeDocument/2006/relationships/image" Target="../media/image1.png"/><Relationship Id="rId37" Type="http://schemas.openxmlformats.org/officeDocument/2006/relationships/image" Target="../media/image130.png"/><Relationship Id="rId40" Type="http://schemas.openxmlformats.org/officeDocument/2006/relationships/image" Target="../media/image181.png"/><Relationship Id="rId45" Type="http://schemas.openxmlformats.org/officeDocument/2006/relationships/image" Target="../media/image383.png"/><Relationship Id="rId15" Type="http://schemas.openxmlformats.org/officeDocument/2006/relationships/image" Target="../media/image162.png"/><Relationship Id="rId23" Type="http://schemas.openxmlformats.org/officeDocument/2006/relationships/image" Target="../media/image77.png"/><Relationship Id="rId28" Type="http://schemas.openxmlformats.org/officeDocument/2006/relationships/image" Target="../media/image175.png"/><Relationship Id="rId36" Type="http://schemas.openxmlformats.org/officeDocument/2006/relationships/image" Target="../media/image80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31" Type="http://schemas.openxmlformats.org/officeDocument/2006/relationships/image" Target="../media/image35.png"/><Relationship Id="rId44" Type="http://schemas.openxmlformats.org/officeDocument/2006/relationships/image" Target="../media/image324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Relationship Id="rId30" Type="http://schemas.openxmlformats.org/officeDocument/2006/relationships/image" Target="../media/image79.png"/><Relationship Id="rId35" Type="http://schemas.openxmlformats.org/officeDocument/2006/relationships/image" Target="../media/image5.svg"/><Relationship Id="rId43" Type="http://schemas.openxmlformats.org/officeDocument/2006/relationships/image" Target="../media/image226.png"/><Relationship Id="rId48" Type="http://schemas.openxmlformats.org/officeDocument/2006/relationships/image" Target="../media/image38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26" Type="http://schemas.openxmlformats.org/officeDocument/2006/relationships/image" Target="../media/image174.png"/><Relationship Id="rId39" Type="http://schemas.openxmlformats.org/officeDocument/2006/relationships/image" Target="../media/image181.png"/><Relationship Id="rId21" Type="http://schemas.openxmlformats.org/officeDocument/2006/relationships/image" Target="../media/image169.png"/><Relationship Id="rId34" Type="http://schemas.openxmlformats.org/officeDocument/2006/relationships/image" Target="../media/image5.svg"/><Relationship Id="rId42" Type="http://schemas.openxmlformats.org/officeDocument/2006/relationships/image" Target="../media/image226.png"/><Relationship Id="rId47" Type="http://schemas.openxmlformats.org/officeDocument/2006/relationships/image" Target="../media/image388.png"/><Relationship Id="rId50" Type="http://schemas.openxmlformats.org/officeDocument/2006/relationships/image" Target="../media/image184.png"/><Relationship Id="rId55" Type="http://schemas.openxmlformats.org/officeDocument/2006/relationships/image" Target="../media/image189.png"/><Relationship Id="rId63" Type="http://schemas.openxmlformats.org/officeDocument/2006/relationships/image" Target="../media/image197.png"/><Relationship Id="rId68" Type="http://schemas.openxmlformats.org/officeDocument/2006/relationships/image" Target="../media/image391.png"/><Relationship Id="rId76" Type="http://schemas.openxmlformats.org/officeDocument/2006/relationships/image" Target="../media/image399.png"/><Relationship Id="rId84" Type="http://schemas.openxmlformats.org/officeDocument/2006/relationships/image" Target="../media/image407.png"/><Relationship Id="rId7" Type="http://schemas.openxmlformats.org/officeDocument/2006/relationships/image" Target="../media/image155.png"/><Relationship Id="rId71" Type="http://schemas.openxmlformats.org/officeDocument/2006/relationships/image" Target="../media/image394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64.png"/><Relationship Id="rId29" Type="http://schemas.openxmlformats.org/officeDocument/2006/relationships/image" Target="../media/image79.png"/><Relationship Id="rId11" Type="http://schemas.openxmlformats.org/officeDocument/2006/relationships/image" Target="../media/image159.png"/><Relationship Id="rId24" Type="http://schemas.openxmlformats.org/officeDocument/2006/relationships/image" Target="../media/image172.png"/><Relationship Id="rId32" Type="http://schemas.openxmlformats.org/officeDocument/2006/relationships/image" Target="../media/image2.svg"/><Relationship Id="rId37" Type="http://schemas.openxmlformats.org/officeDocument/2006/relationships/image" Target="../media/image390.png"/><Relationship Id="rId40" Type="http://schemas.openxmlformats.org/officeDocument/2006/relationships/image" Target="../media/image202.png"/><Relationship Id="rId45" Type="http://schemas.openxmlformats.org/officeDocument/2006/relationships/image" Target="../media/image384.png"/><Relationship Id="rId53" Type="http://schemas.openxmlformats.org/officeDocument/2006/relationships/image" Target="../media/image187.png"/><Relationship Id="rId58" Type="http://schemas.openxmlformats.org/officeDocument/2006/relationships/image" Target="../media/image192.png"/><Relationship Id="rId66" Type="http://schemas.openxmlformats.org/officeDocument/2006/relationships/image" Target="../media/image200.png"/><Relationship Id="rId74" Type="http://schemas.openxmlformats.org/officeDocument/2006/relationships/image" Target="../media/image397.png"/><Relationship Id="rId79" Type="http://schemas.openxmlformats.org/officeDocument/2006/relationships/image" Target="../media/image402.png"/><Relationship Id="rId87" Type="http://schemas.openxmlformats.org/officeDocument/2006/relationships/image" Target="../media/image410.png"/><Relationship Id="rId5" Type="http://schemas.openxmlformats.org/officeDocument/2006/relationships/image" Target="../media/image153.png"/><Relationship Id="rId61" Type="http://schemas.openxmlformats.org/officeDocument/2006/relationships/image" Target="../media/image195.png"/><Relationship Id="rId82" Type="http://schemas.openxmlformats.org/officeDocument/2006/relationships/image" Target="../media/image405.png"/><Relationship Id="rId19" Type="http://schemas.openxmlformats.org/officeDocument/2006/relationships/image" Target="../media/image167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77.png"/><Relationship Id="rId27" Type="http://schemas.openxmlformats.org/officeDocument/2006/relationships/image" Target="../media/image175.png"/><Relationship Id="rId30" Type="http://schemas.openxmlformats.org/officeDocument/2006/relationships/image" Target="../media/image35.png"/><Relationship Id="rId35" Type="http://schemas.openxmlformats.org/officeDocument/2006/relationships/image" Target="../media/image80.png"/><Relationship Id="rId43" Type="http://schemas.openxmlformats.org/officeDocument/2006/relationships/image" Target="../media/image324.png"/><Relationship Id="rId48" Type="http://schemas.openxmlformats.org/officeDocument/2006/relationships/image" Target="../media/image182.png"/><Relationship Id="rId56" Type="http://schemas.openxmlformats.org/officeDocument/2006/relationships/image" Target="../media/image190.png"/><Relationship Id="rId64" Type="http://schemas.openxmlformats.org/officeDocument/2006/relationships/image" Target="../media/image198.png"/><Relationship Id="rId69" Type="http://schemas.openxmlformats.org/officeDocument/2006/relationships/image" Target="../media/image392.png"/><Relationship Id="rId77" Type="http://schemas.openxmlformats.org/officeDocument/2006/relationships/image" Target="../media/image400.png"/><Relationship Id="rId8" Type="http://schemas.openxmlformats.org/officeDocument/2006/relationships/image" Target="../media/image156.png"/><Relationship Id="rId51" Type="http://schemas.openxmlformats.org/officeDocument/2006/relationships/image" Target="../media/image185.png"/><Relationship Id="rId72" Type="http://schemas.openxmlformats.org/officeDocument/2006/relationships/image" Target="../media/image395.png"/><Relationship Id="rId80" Type="http://schemas.openxmlformats.org/officeDocument/2006/relationships/image" Target="../media/image403.png"/><Relationship Id="rId85" Type="http://schemas.openxmlformats.org/officeDocument/2006/relationships/image" Target="../media/image408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5" Type="http://schemas.openxmlformats.org/officeDocument/2006/relationships/image" Target="../media/image173.png"/><Relationship Id="rId33" Type="http://schemas.openxmlformats.org/officeDocument/2006/relationships/image" Target="../media/image4.png"/><Relationship Id="rId38" Type="http://schemas.openxmlformats.org/officeDocument/2006/relationships/image" Target="../media/image180.png"/><Relationship Id="rId46" Type="http://schemas.openxmlformats.org/officeDocument/2006/relationships/image" Target="../media/image385.png"/><Relationship Id="rId59" Type="http://schemas.openxmlformats.org/officeDocument/2006/relationships/image" Target="../media/image193.png"/><Relationship Id="rId67" Type="http://schemas.openxmlformats.org/officeDocument/2006/relationships/image" Target="../media/image201.png"/><Relationship Id="rId20" Type="http://schemas.openxmlformats.org/officeDocument/2006/relationships/image" Target="../media/image168.png"/><Relationship Id="rId41" Type="http://schemas.openxmlformats.org/officeDocument/2006/relationships/image" Target="../media/image211.png"/><Relationship Id="rId54" Type="http://schemas.openxmlformats.org/officeDocument/2006/relationships/image" Target="../media/image188.png"/><Relationship Id="rId62" Type="http://schemas.openxmlformats.org/officeDocument/2006/relationships/image" Target="../media/image196.png"/><Relationship Id="rId70" Type="http://schemas.openxmlformats.org/officeDocument/2006/relationships/image" Target="../media/image393.png"/><Relationship Id="rId75" Type="http://schemas.openxmlformats.org/officeDocument/2006/relationships/image" Target="../media/image398.png"/><Relationship Id="rId83" Type="http://schemas.openxmlformats.org/officeDocument/2006/relationships/image" Target="../media/image406.png"/><Relationship Id="rId88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5" Type="http://schemas.openxmlformats.org/officeDocument/2006/relationships/image" Target="../media/image163.png"/><Relationship Id="rId23" Type="http://schemas.openxmlformats.org/officeDocument/2006/relationships/image" Target="../media/image171.png"/><Relationship Id="rId28" Type="http://schemas.openxmlformats.org/officeDocument/2006/relationships/image" Target="../media/image78.png"/><Relationship Id="rId36" Type="http://schemas.openxmlformats.org/officeDocument/2006/relationships/image" Target="../media/image389.png"/><Relationship Id="rId49" Type="http://schemas.openxmlformats.org/officeDocument/2006/relationships/image" Target="../media/image183.png"/><Relationship Id="rId57" Type="http://schemas.openxmlformats.org/officeDocument/2006/relationships/image" Target="../media/image191.png"/><Relationship Id="rId10" Type="http://schemas.openxmlformats.org/officeDocument/2006/relationships/image" Target="../media/image158.png"/><Relationship Id="rId31" Type="http://schemas.openxmlformats.org/officeDocument/2006/relationships/image" Target="../media/image1.png"/><Relationship Id="rId44" Type="http://schemas.openxmlformats.org/officeDocument/2006/relationships/image" Target="../media/image383.png"/><Relationship Id="rId52" Type="http://schemas.openxmlformats.org/officeDocument/2006/relationships/image" Target="../media/image186.png"/><Relationship Id="rId60" Type="http://schemas.openxmlformats.org/officeDocument/2006/relationships/image" Target="../media/image194.png"/><Relationship Id="rId65" Type="http://schemas.openxmlformats.org/officeDocument/2006/relationships/image" Target="../media/image199.png"/><Relationship Id="rId73" Type="http://schemas.openxmlformats.org/officeDocument/2006/relationships/image" Target="../media/image396.png"/><Relationship Id="rId78" Type="http://schemas.openxmlformats.org/officeDocument/2006/relationships/image" Target="../media/image401.png"/><Relationship Id="rId81" Type="http://schemas.openxmlformats.org/officeDocument/2006/relationships/image" Target="../media/image404.png"/><Relationship Id="rId86" Type="http://schemas.openxmlformats.org/officeDocument/2006/relationships/image" Target="../media/image4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26" Type="http://schemas.openxmlformats.org/officeDocument/2006/relationships/image" Target="../media/image174.png"/><Relationship Id="rId39" Type="http://schemas.openxmlformats.org/officeDocument/2006/relationships/image" Target="../media/image412.png"/><Relationship Id="rId21" Type="http://schemas.openxmlformats.org/officeDocument/2006/relationships/image" Target="../media/image169.png"/><Relationship Id="rId34" Type="http://schemas.openxmlformats.org/officeDocument/2006/relationships/image" Target="../media/image5.svg"/><Relationship Id="rId42" Type="http://schemas.openxmlformats.org/officeDocument/2006/relationships/image" Target="../media/image226.png"/><Relationship Id="rId47" Type="http://schemas.openxmlformats.org/officeDocument/2006/relationships/image" Target="../media/image415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5" Type="http://schemas.openxmlformats.org/officeDocument/2006/relationships/image" Target="../media/image173.png"/><Relationship Id="rId33" Type="http://schemas.openxmlformats.org/officeDocument/2006/relationships/image" Target="../media/image4.png"/><Relationship Id="rId38" Type="http://schemas.openxmlformats.org/officeDocument/2006/relationships/image" Target="../media/image180.png"/><Relationship Id="rId46" Type="http://schemas.openxmlformats.org/officeDocument/2006/relationships/image" Target="../media/image41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29" Type="http://schemas.openxmlformats.org/officeDocument/2006/relationships/image" Target="../media/image79.png"/><Relationship Id="rId41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24" Type="http://schemas.openxmlformats.org/officeDocument/2006/relationships/image" Target="../media/image172.png"/><Relationship Id="rId32" Type="http://schemas.openxmlformats.org/officeDocument/2006/relationships/image" Target="../media/image2.svg"/><Relationship Id="rId37" Type="http://schemas.openxmlformats.org/officeDocument/2006/relationships/image" Target="../media/image152.png"/><Relationship Id="rId40" Type="http://schemas.openxmlformats.org/officeDocument/2006/relationships/image" Target="../media/image413.png"/><Relationship Id="rId45" Type="http://schemas.openxmlformats.org/officeDocument/2006/relationships/image" Target="../media/image384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23" Type="http://schemas.openxmlformats.org/officeDocument/2006/relationships/image" Target="../media/image171.png"/><Relationship Id="rId28" Type="http://schemas.openxmlformats.org/officeDocument/2006/relationships/image" Target="../media/image78.png"/><Relationship Id="rId36" Type="http://schemas.openxmlformats.org/officeDocument/2006/relationships/image" Target="../media/image130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31" Type="http://schemas.openxmlformats.org/officeDocument/2006/relationships/image" Target="../media/image1.png"/><Relationship Id="rId44" Type="http://schemas.openxmlformats.org/officeDocument/2006/relationships/image" Target="../media/image383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77.png"/><Relationship Id="rId27" Type="http://schemas.openxmlformats.org/officeDocument/2006/relationships/image" Target="../media/image175.png"/><Relationship Id="rId30" Type="http://schemas.openxmlformats.org/officeDocument/2006/relationships/image" Target="../media/image35.png"/><Relationship Id="rId35" Type="http://schemas.openxmlformats.org/officeDocument/2006/relationships/image" Target="../media/image80.png"/><Relationship Id="rId43" Type="http://schemas.openxmlformats.org/officeDocument/2006/relationships/image" Target="../media/image32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10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png"/><Relationship Id="rId13" Type="http://schemas.openxmlformats.org/officeDocument/2006/relationships/image" Target="../media/image419.png"/><Relationship Id="rId18" Type="http://schemas.openxmlformats.org/officeDocument/2006/relationships/image" Target="../media/image424.png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427.png"/><Relationship Id="rId7" Type="http://schemas.openxmlformats.org/officeDocument/2006/relationships/image" Target="../media/image417.png"/><Relationship Id="rId12" Type="http://schemas.openxmlformats.org/officeDocument/2006/relationships/image" Target="../media/image5.svg"/><Relationship Id="rId17" Type="http://schemas.openxmlformats.org/officeDocument/2006/relationships/image" Target="../media/image4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2.png"/><Relationship Id="rId20" Type="http://schemas.openxmlformats.org/officeDocument/2006/relationships/image" Target="../media/image426.png"/><Relationship Id="rId1" Type="http://schemas.openxmlformats.org/officeDocument/2006/relationships/tags" Target="../tags/tag17.xml"/><Relationship Id="rId6" Type="http://schemas.openxmlformats.org/officeDocument/2006/relationships/image" Target="../media/image416.png"/><Relationship Id="rId11" Type="http://schemas.openxmlformats.org/officeDocument/2006/relationships/image" Target="../media/image4.png"/><Relationship Id="rId24" Type="http://schemas.openxmlformats.org/officeDocument/2006/relationships/image" Target="../media/image430.png"/><Relationship Id="rId15" Type="http://schemas.openxmlformats.org/officeDocument/2006/relationships/image" Target="../media/image421.png"/><Relationship Id="rId23" Type="http://schemas.openxmlformats.org/officeDocument/2006/relationships/image" Target="../media/image429.png"/><Relationship Id="rId10" Type="http://schemas.openxmlformats.org/officeDocument/2006/relationships/image" Target="../media/image2.svg"/><Relationship Id="rId19" Type="http://schemas.openxmlformats.org/officeDocument/2006/relationships/image" Target="../media/image425.png"/><Relationship Id="rId9" Type="http://schemas.openxmlformats.org/officeDocument/2006/relationships/image" Target="../media/image1.png"/><Relationship Id="rId14" Type="http://schemas.openxmlformats.org/officeDocument/2006/relationships/image" Target="../media/image420.png"/><Relationship Id="rId22" Type="http://schemas.openxmlformats.org/officeDocument/2006/relationships/image" Target="../media/image4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png"/><Relationship Id="rId13" Type="http://schemas.openxmlformats.org/officeDocument/2006/relationships/image" Target="../media/image419.png"/><Relationship Id="rId18" Type="http://schemas.openxmlformats.org/officeDocument/2006/relationships/image" Target="../media/image424.png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427.png"/><Relationship Id="rId7" Type="http://schemas.openxmlformats.org/officeDocument/2006/relationships/image" Target="../media/image417.png"/><Relationship Id="rId12" Type="http://schemas.openxmlformats.org/officeDocument/2006/relationships/image" Target="../media/image5.svg"/><Relationship Id="rId17" Type="http://schemas.openxmlformats.org/officeDocument/2006/relationships/image" Target="../media/image423.png"/><Relationship Id="rId25" Type="http://schemas.openxmlformats.org/officeDocument/2006/relationships/image" Target="../media/image4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2.png"/><Relationship Id="rId20" Type="http://schemas.openxmlformats.org/officeDocument/2006/relationships/image" Target="../media/image426.png"/><Relationship Id="rId1" Type="http://schemas.openxmlformats.org/officeDocument/2006/relationships/tags" Target="../tags/tag18.xml"/><Relationship Id="rId6" Type="http://schemas.openxmlformats.org/officeDocument/2006/relationships/image" Target="../media/image416.png"/><Relationship Id="rId11" Type="http://schemas.openxmlformats.org/officeDocument/2006/relationships/image" Target="../media/image4.png"/><Relationship Id="rId24" Type="http://schemas.openxmlformats.org/officeDocument/2006/relationships/image" Target="../media/image430.png"/><Relationship Id="rId15" Type="http://schemas.openxmlformats.org/officeDocument/2006/relationships/image" Target="../media/image421.png"/><Relationship Id="rId23" Type="http://schemas.openxmlformats.org/officeDocument/2006/relationships/image" Target="../media/image429.png"/><Relationship Id="rId10" Type="http://schemas.openxmlformats.org/officeDocument/2006/relationships/image" Target="../media/image2.svg"/><Relationship Id="rId19" Type="http://schemas.openxmlformats.org/officeDocument/2006/relationships/image" Target="../media/image425.png"/><Relationship Id="rId9" Type="http://schemas.openxmlformats.org/officeDocument/2006/relationships/image" Target="../media/image1.png"/><Relationship Id="rId14" Type="http://schemas.openxmlformats.org/officeDocument/2006/relationships/image" Target="../media/image420.png"/><Relationship Id="rId22" Type="http://schemas.openxmlformats.org/officeDocument/2006/relationships/image" Target="../media/image4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20.png"/><Relationship Id="rId18" Type="http://schemas.openxmlformats.org/officeDocument/2006/relationships/image" Target="../media/image425.png"/><Relationship Id="rId21" Type="http://schemas.openxmlformats.org/officeDocument/2006/relationships/image" Target="../media/image428.png"/><Relationship Id="rId7" Type="http://schemas.openxmlformats.org/officeDocument/2006/relationships/image" Target="../media/image418.png"/><Relationship Id="rId12" Type="http://schemas.openxmlformats.org/officeDocument/2006/relationships/image" Target="../media/image419.png"/><Relationship Id="rId17" Type="http://schemas.openxmlformats.org/officeDocument/2006/relationships/image" Target="../media/image424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423.png"/><Relationship Id="rId20" Type="http://schemas.openxmlformats.org/officeDocument/2006/relationships/image" Target="../media/image4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7.png"/><Relationship Id="rId11" Type="http://schemas.openxmlformats.org/officeDocument/2006/relationships/image" Target="../media/image5.svg"/><Relationship Id="rId5" Type="http://schemas.openxmlformats.org/officeDocument/2006/relationships/image" Target="../media/image416.png"/><Relationship Id="rId15" Type="http://schemas.openxmlformats.org/officeDocument/2006/relationships/image" Target="../media/image422.png"/><Relationship Id="rId23" Type="http://schemas.openxmlformats.org/officeDocument/2006/relationships/image" Target="../media/image430.png"/><Relationship Id="rId10" Type="http://schemas.openxmlformats.org/officeDocument/2006/relationships/image" Target="../media/image4.png"/><Relationship Id="rId19" Type="http://schemas.openxmlformats.org/officeDocument/2006/relationships/image" Target="../media/image426.png"/><Relationship Id="rId9" Type="http://schemas.openxmlformats.org/officeDocument/2006/relationships/image" Target="../media/image2.svg"/><Relationship Id="rId14" Type="http://schemas.openxmlformats.org/officeDocument/2006/relationships/image" Target="../media/image421.png"/><Relationship Id="rId22" Type="http://schemas.openxmlformats.org/officeDocument/2006/relationships/image" Target="../media/image4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34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18.png"/><Relationship Id="rId12" Type="http://schemas.openxmlformats.org/officeDocument/2006/relationships/image" Target="../media/image4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17.png"/><Relationship Id="rId11" Type="http://schemas.openxmlformats.org/officeDocument/2006/relationships/image" Target="../media/image5.svg"/><Relationship Id="rId15" Type="http://schemas.openxmlformats.org/officeDocument/2006/relationships/image" Target="../media/image436.png"/><Relationship Id="rId10" Type="http://schemas.openxmlformats.org/officeDocument/2006/relationships/image" Target="../media/image4.png"/><Relationship Id="rId9" Type="http://schemas.openxmlformats.org/officeDocument/2006/relationships/image" Target="../media/image2.svg"/><Relationship Id="rId14" Type="http://schemas.openxmlformats.org/officeDocument/2006/relationships/image" Target="../media/image4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png"/><Relationship Id="rId5" Type="http://schemas.openxmlformats.org/officeDocument/2006/relationships/image" Target="../media/image4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9" Type="http://schemas.openxmlformats.org/officeDocument/2006/relationships/image" Target="../media/image455.png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241.png"/><Relationship Id="rId34" Type="http://schemas.openxmlformats.org/officeDocument/2006/relationships/image" Target="../media/image450.png"/><Relationship Id="rId42" Type="http://schemas.openxmlformats.org/officeDocument/2006/relationships/image" Target="../media/image458.png"/><Relationship Id="rId47" Type="http://schemas.openxmlformats.org/officeDocument/2006/relationships/image" Target="../media/image463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5" Type="http://schemas.openxmlformats.org/officeDocument/2006/relationships/image" Target="../media/image245.png"/><Relationship Id="rId33" Type="http://schemas.openxmlformats.org/officeDocument/2006/relationships/image" Target="../media/image449.png"/><Relationship Id="rId38" Type="http://schemas.openxmlformats.org/officeDocument/2006/relationships/image" Target="../media/image454.png"/><Relationship Id="rId46" Type="http://schemas.openxmlformats.org/officeDocument/2006/relationships/image" Target="../media/image4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445.png"/><Relationship Id="rId41" Type="http://schemas.openxmlformats.org/officeDocument/2006/relationships/image" Target="../media/image457.png"/><Relationship Id="rId1" Type="http://schemas.openxmlformats.org/officeDocument/2006/relationships/tags" Target="../tags/tag22.xml"/><Relationship Id="rId6" Type="http://schemas.openxmlformats.org/officeDocument/2006/relationships/image" Target="../media/image442.png"/><Relationship Id="rId11" Type="http://schemas.openxmlformats.org/officeDocument/2006/relationships/image" Target="../media/image231.png"/><Relationship Id="rId24" Type="http://schemas.openxmlformats.org/officeDocument/2006/relationships/image" Target="../media/image244.png"/><Relationship Id="rId32" Type="http://schemas.openxmlformats.org/officeDocument/2006/relationships/image" Target="../media/image448.png"/><Relationship Id="rId37" Type="http://schemas.openxmlformats.org/officeDocument/2006/relationships/image" Target="../media/image453.png"/><Relationship Id="rId40" Type="http://schemas.openxmlformats.org/officeDocument/2006/relationships/image" Target="../media/image456.png"/><Relationship Id="rId45" Type="http://schemas.openxmlformats.org/officeDocument/2006/relationships/image" Target="../media/image461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444.png"/><Relationship Id="rId36" Type="http://schemas.openxmlformats.org/officeDocument/2006/relationships/image" Target="../media/image452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31" Type="http://schemas.openxmlformats.org/officeDocument/2006/relationships/image" Target="../media/image447.png"/><Relationship Id="rId44" Type="http://schemas.openxmlformats.org/officeDocument/2006/relationships/image" Target="../media/image460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443.png"/><Relationship Id="rId30" Type="http://schemas.openxmlformats.org/officeDocument/2006/relationships/image" Target="../media/image446.png"/><Relationship Id="rId35" Type="http://schemas.openxmlformats.org/officeDocument/2006/relationships/image" Target="../media/image451.png"/><Relationship Id="rId43" Type="http://schemas.openxmlformats.org/officeDocument/2006/relationships/image" Target="../media/image45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3.png"/><Relationship Id="rId5" Type="http://schemas.openxmlformats.org/officeDocument/2006/relationships/image" Target="../media/image4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6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4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46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474.png"/><Relationship Id="rId7" Type="http://schemas.openxmlformats.org/officeDocument/2006/relationships/image" Target="../media/image1.png"/><Relationship Id="rId12" Type="http://schemas.openxmlformats.org/officeDocument/2006/relationships/image" Target="../media/image4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11" Type="http://schemas.openxmlformats.org/officeDocument/2006/relationships/image" Target="../media/image472.png"/><Relationship Id="rId5" Type="http://schemas.openxmlformats.org/officeDocument/2006/relationships/image" Target="../media/image470.png"/><Relationship Id="rId10" Type="http://schemas.openxmlformats.org/officeDocument/2006/relationships/image" Target="../media/image5.svg"/><Relationship Id="rId9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74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71.png"/><Relationship Id="rId12" Type="http://schemas.openxmlformats.org/officeDocument/2006/relationships/image" Target="../media/image4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7.png"/><Relationship Id="rId1" Type="http://schemas.openxmlformats.org/officeDocument/2006/relationships/tags" Target="../tags/tag26.xml"/><Relationship Id="rId6" Type="http://schemas.openxmlformats.org/officeDocument/2006/relationships/image" Target="../media/image470.png"/><Relationship Id="rId11" Type="http://schemas.openxmlformats.org/officeDocument/2006/relationships/image" Target="../media/image5.svg"/><Relationship Id="rId15" Type="http://schemas.openxmlformats.org/officeDocument/2006/relationships/image" Target="../media/image476.png"/><Relationship Id="rId10" Type="http://schemas.openxmlformats.org/officeDocument/2006/relationships/image" Target="../media/image4.png"/><Relationship Id="rId9" Type="http://schemas.openxmlformats.org/officeDocument/2006/relationships/image" Target="../media/image2.svg"/><Relationship Id="rId14" Type="http://schemas.openxmlformats.org/officeDocument/2006/relationships/image" Target="../media/image47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478.png"/><Relationship Id="rId7" Type="http://schemas.openxmlformats.org/officeDocument/2006/relationships/image" Target="../media/image1.png"/><Relationship Id="rId12" Type="http://schemas.openxmlformats.org/officeDocument/2006/relationships/image" Target="../media/image4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11" Type="http://schemas.openxmlformats.org/officeDocument/2006/relationships/image" Target="../media/image472.png"/><Relationship Id="rId5" Type="http://schemas.openxmlformats.org/officeDocument/2006/relationships/image" Target="../media/image470.png"/><Relationship Id="rId15" Type="http://schemas.openxmlformats.org/officeDocument/2006/relationships/image" Target="../media/image475.png"/><Relationship Id="rId10" Type="http://schemas.openxmlformats.org/officeDocument/2006/relationships/image" Target="../media/image5.svg"/><Relationship Id="rId9" Type="http://schemas.openxmlformats.org/officeDocument/2006/relationships/image" Target="../media/image4.png"/><Relationship Id="rId14" Type="http://schemas.openxmlformats.org/officeDocument/2006/relationships/image" Target="../media/image47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.svg"/><Relationship Id="rId18" Type="http://schemas.openxmlformats.org/officeDocument/2006/relationships/image" Target="../media/image42.png"/><Relationship Id="rId21" Type="http://schemas.openxmlformats.org/officeDocument/2006/relationships/image" Target="../media/image45.png"/><Relationship Id="rId7" Type="http://schemas.openxmlformats.org/officeDocument/2006/relationships/image" Target="../media/image22.png"/><Relationship Id="rId12" Type="http://schemas.openxmlformats.org/officeDocument/2006/relationships/image" Target="../media/image1.png"/><Relationship Id="rId17" Type="http://schemas.openxmlformats.org/officeDocument/2006/relationships/image" Target="../media/image16.sv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5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9.png"/><Relationship Id="rId24" Type="http://schemas.openxmlformats.org/officeDocument/2006/relationships/image" Target="../media/image48.png"/><Relationship Id="rId5" Type="http://schemas.openxmlformats.org/officeDocument/2006/relationships/image" Target="../media/image38.png"/><Relationship Id="rId15" Type="http://schemas.openxmlformats.org/officeDocument/2006/relationships/image" Target="../media/image5.svg"/><Relationship Id="rId23" Type="http://schemas.openxmlformats.org/officeDocument/2006/relationships/image" Target="../media/image47.png"/><Relationship Id="rId10" Type="http://schemas.openxmlformats.org/officeDocument/2006/relationships/image" Target="../media/image25.png"/><Relationship Id="rId19" Type="http://schemas.openxmlformats.org/officeDocument/2006/relationships/image" Target="../media/image43.png"/><Relationship Id="rId9" Type="http://schemas.openxmlformats.org/officeDocument/2006/relationships/image" Target="../media/image24.png"/><Relationship Id="rId14" Type="http://schemas.openxmlformats.org/officeDocument/2006/relationships/image" Target="../media/image4.png"/><Relationship Id="rId2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.sv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20" Type="http://schemas.openxmlformats.org/officeDocument/2006/relationships/image" Target="../media/image1.png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15" Type="http://schemas.openxmlformats.org/officeDocument/2006/relationships/image" Target="../media/image27.png"/><Relationship Id="rId23" Type="http://schemas.openxmlformats.org/officeDocument/2006/relationships/image" Target="../media/image5.sv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11" Type="http://schemas.openxmlformats.org/officeDocument/2006/relationships/image" Target="../media/image4.png"/><Relationship Id="rId10" Type="http://schemas.openxmlformats.org/officeDocument/2006/relationships/image" Target="../media/image2.svg"/><Relationship Id="rId9" Type="http://schemas.openxmlformats.org/officeDocument/2006/relationships/image" Target="../media/image1.png"/><Relationship Id="rId1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id="{644168C8-35CD-4E9F-80AE-32E84E75C50B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u="sng" dirty="0"/>
              <a:t>Yi Liu</a:t>
            </a:r>
            <a:r>
              <a:rPr kumimoji="1" lang="en-US" altLang="zh-CN" baseline="30000" dirty="0"/>
              <a:t>1,2</a:t>
            </a:r>
            <a:r>
              <a:rPr kumimoji="1" lang="en-US" altLang="zh-CN" dirty="0"/>
              <a:t>, Qi Wang</a:t>
            </a:r>
            <a:r>
              <a:rPr kumimoji="1" lang="en-US" altLang="zh-CN" baseline="30000" dirty="0"/>
              <a:t>1</a:t>
            </a:r>
            <a:r>
              <a:rPr kumimoji="1" lang="en-US" altLang="zh-CN" dirty="0"/>
              <a:t>, Siu-Ming Yiu</a:t>
            </a:r>
            <a:r>
              <a:rPr kumimoji="1" lang="en-US" altLang="zh-CN" baseline="30000" dirty="0"/>
              <a:t>2</a:t>
            </a:r>
            <a:endParaRPr kumimoji="1" lang="en-US" altLang="zh-CN" dirty="0"/>
          </a:p>
          <a:p>
            <a:r>
              <a:rPr kumimoji="1" lang="en-US" altLang="zh-CN" dirty="0"/>
              <a:t>1. Southern University of Science and Technology</a:t>
            </a:r>
          </a:p>
          <a:p>
            <a:r>
              <a:rPr kumimoji="1" lang="en-US" altLang="zh-CN" dirty="0"/>
              <a:t>2. The University of Hong Kong</a:t>
            </a:r>
            <a:endParaRPr kumimoji="1" lang="zh-CN" altLang="en-US" dirty="0"/>
          </a:p>
          <a:p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4877AC5-23F8-4F24-B78B-66B4EE258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Making Private Function Evaluation Safer, Faster, and Simpler</a:t>
            </a:r>
            <a:endParaRPr lang="zh-CN" altLang="en-US" sz="4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C07C0D-CB3D-4214-BCF5-6B481C30DA05}"/>
              </a:ext>
            </a:extLst>
          </p:cNvPr>
          <p:cNvSpPr txBox="1"/>
          <p:nvPr/>
        </p:nvSpPr>
        <p:spPr>
          <a:xfrm>
            <a:off x="4517570" y="5740566"/>
            <a:ext cx="315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PKC 2022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846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57016F-41A0-48A2-9DC2-469E2DA57B2A}"/>
                  </a:ext>
                </a:extLst>
              </p:cNvPr>
              <p:cNvSpPr txBox="1"/>
              <p:nvPr/>
            </p:nvSpPr>
            <p:spPr>
              <a:xfrm>
                <a:off x="5719582" y="2283627"/>
                <a:ext cx="195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57016F-41A0-48A2-9DC2-469E2DA57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582" y="2283627"/>
                <a:ext cx="195887" cy="276999"/>
              </a:xfrm>
              <a:prstGeom prst="rect">
                <a:avLst/>
              </a:prstGeom>
              <a:blipFill>
                <a:blip r:embed="rId6"/>
                <a:stretch>
                  <a:fillRect l="-40625" t="-4444" r="-375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C6DBFAE2-9CB7-4EFF-B203-1EA693EEFCD8}"/>
              </a:ext>
            </a:extLst>
          </p:cNvPr>
          <p:cNvSpPr/>
          <p:nvPr/>
        </p:nvSpPr>
        <p:spPr>
          <a:xfrm>
            <a:off x="3746189" y="1558841"/>
            <a:ext cx="4538749" cy="6011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Global initiation for private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𝑓</a:t>
            </a:r>
            <a:endParaRPr lang="zh-CN" altLang="en-US" sz="2000" b="1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61E30B3-B0F8-4B3B-ACDF-74D1419DD771}"/>
              </a:ext>
            </a:extLst>
          </p:cNvPr>
          <p:cNvCxnSpPr>
            <a:cxnSpLocks/>
          </p:cNvCxnSpPr>
          <p:nvPr/>
        </p:nvCxnSpPr>
        <p:spPr>
          <a:xfrm flipV="1">
            <a:off x="5969056" y="2166940"/>
            <a:ext cx="0" cy="43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9350DA5-879F-4A06-B71E-B4FFEE209476}"/>
              </a:ext>
            </a:extLst>
          </p:cNvPr>
          <p:cNvGrpSpPr/>
          <p:nvPr/>
        </p:nvGrpSpPr>
        <p:grpSpPr>
          <a:xfrm>
            <a:off x="6222915" y="2541495"/>
            <a:ext cx="4488354" cy="961648"/>
            <a:chOff x="1689964" y="3589878"/>
            <a:chExt cx="9396543" cy="1310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186A520-A24C-411A-9930-4FC7CDDFF313}"/>
                    </a:ext>
                  </a:extLst>
                </p:cNvPr>
                <p:cNvSpPr txBox="1"/>
                <p:nvPr/>
              </p:nvSpPr>
              <p:spPr>
                <a:xfrm>
                  <a:off x="10185469" y="3860112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186A520-A24C-411A-9930-4FC7CDDFF3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469" y="3860112"/>
                  <a:ext cx="19633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750" t="-45652" r="-84375" b="-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F1EAA0A-DD89-40BC-AB80-7F48316F19E3}"/>
                    </a:ext>
                  </a:extLst>
                </p:cNvPr>
                <p:cNvSpPr txBox="1"/>
                <p:nvPr/>
              </p:nvSpPr>
              <p:spPr>
                <a:xfrm>
                  <a:off x="1689964" y="3858710"/>
                  <a:ext cx="5022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F1EAA0A-DD89-40BC-AB80-7F48316F1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964" y="3858710"/>
                  <a:ext cx="50224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22951" r="-228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19D3FBA-2EDF-46BC-AA69-69E3DFC8E681}"/>
                </a:ext>
              </a:extLst>
            </p:cNvPr>
            <p:cNvSpPr/>
            <p:nvPr/>
          </p:nvSpPr>
          <p:spPr>
            <a:xfrm>
              <a:off x="3826625" y="3589878"/>
              <a:ext cx="4538749" cy="13101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Evaluation for private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𝑓</a:t>
              </a:r>
              <a:endParaRPr lang="zh-CN" altLang="en-US" sz="1200" b="1" dirty="0"/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F1AA9E9-31D2-4C5C-98C7-ED64B1A83A92}"/>
                </a:ext>
              </a:extLst>
            </p:cNvPr>
            <p:cNvCxnSpPr/>
            <p:nvPr/>
          </p:nvCxnSpPr>
          <p:spPr>
            <a:xfrm>
              <a:off x="2309146" y="372613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76C1F5F-3398-4151-AEF5-41D503E98654}"/>
                    </a:ext>
                  </a:extLst>
                </p:cNvPr>
                <p:cNvSpPr txBox="1"/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76C1F5F-3398-4151-AEF5-41D503E98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6364" r="-36364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FEEAB3EE-ED75-4FA0-9306-52DB1AD4D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5" y="399861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BA05AB9-F188-4481-8CE4-F9A20ECE6F58}"/>
                </a:ext>
              </a:extLst>
            </p:cNvPr>
            <p:cNvCxnSpPr/>
            <p:nvPr/>
          </p:nvCxnSpPr>
          <p:spPr>
            <a:xfrm>
              <a:off x="2309145" y="4534529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06E55774-318D-46A9-87E1-10ECC080C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4" y="480700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48CBB0D8-688C-4DBF-B98D-CD3B6A5629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307" y="3735158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78344BDA-7BF9-496A-AE49-DFEBF3E43F53}"/>
                </a:ext>
              </a:extLst>
            </p:cNvPr>
            <p:cNvCxnSpPr/>
            <p:nvPr/>
          </p:nvCxnSpPr>
          <p:spPr>
            <a:xfrm>
              <a:off x="8566069" y="398051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E0A517C-DE0E-4B17-9C61-AD03EB783021}"/>
                    </a:ext>
                  </a:extLst>
                </p:cNvPr>
                <p:cNvSpPr txBox="1"/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E0A517C-DE0E-4B17-9C61-AD03EB78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1D293C0D-D24E-444D-A07B-1C234F4928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7092" y="4493373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439DD928-773D-4E13-A0FF-2F2C7066A5BA}"/>
                </a:ext>
              </a:extLst>
            </p:cNvPr>
            <p:cNvCxnSpPr/>
            <p:nvPr/>
          </p:nvCxnSpPr>
          <p:spPr>
            <a:xfrm>
              <a:off x="8550854" y="473872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3E495479-EE8F-4A46-863D-92A2E773341C}"/>
                    </a:ext>
                  </a:extLst>
                </p:cNvPr>
                <p:cNvSpPr txBox="1"/>
                <p:nvPr/>
              </p:nvSpPr>
              <p:spPr>
                <a:xfrm>
                  <a:off x="10163627" y="4530007"/>
                  <a:ext cx="9228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3E495479-EE8F-4A46-863D-92A2E7733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3627" y="4530007"/>
                  <a:ext cx="92288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895" t="-46667" r="-16447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0FE6E7D-E271-46FC-950E-9FC8E1016C15}"/>
                  </a:ext>
                </a:extLst>
              </p:cNvPr>
              <p:cNvSpPr txBox="1"/>
              <p:nvPr/>
            </p:nvSpPr>
            <p:spPr>
              <a:xfrm>
                <a:off x="3262936" y="4587507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0FE6E7D-E271-46FC-950E-9FC8E1016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36" y="4587507"/>
                <a:ext cx="134652" cy="276999"/>
              </a:xfrm>
              <a:prstGeom prst="rect">
                <a:avLst/>
              </a:prstGeom>
              <a:blipFill>
                <a:blip r:embed="rId12"/>
                <a:stretch>
                  <a:fillRect l="-36364" r="-3636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图形 59" descr="女性形象">
            <a:extLst>
              <a:ext uri="{FF2B5EF4-FFF2-40B4-BE49-F238E27FC236}">
                <a16:creationId xmlns:a16="http://schemas.microsoft.com/office/drawing/2014/main" id="{CAF1BEF6-EB95-4606-B60B-CBDA2906C0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11856" y="2644263"/>
            <a:ext cx="914400" cy="914400"/>
          </a:xfrm>
          <a:prstGeom prst="rect">
            <a:avLst/>
          </a:prstGeom>
        </p:spPr>
      </p:pic>
      <p:pic>
        <p:nvPicPr>
          <p:cNvPr id="61" name="内容占位符 4" descr="男性形象">
            <a:extLst>
              <a:ext uri="{FF2B5EF4-FFF2-40B4-BE49-F238E27FC236}">
                <a16:creationId xmlns:a16="http://schemas.microsoft.com/office/drawing/2014/main" id="{0276EFF1-BFF7-4F1A-AC58-14AC3A7810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31444" y="2095492"/>
            <a:ext cx="914400" cy="914400"/>
          </a:xfrm>
          <a:prstGeom prst="rect">
            <a:avLst/>
          </a:prstGeom>
        </p:spPr>
      </p:pic>
      <p:pic>
        <p:nvPicPr>
          <p:cNvPr id="4" name="图形 3" descr="男学生">
            <a:extLst>
              <a:ext uri="{FF2B5EF4-FFF2-40B4-BE49-F238E27FC236}">
                <a16:creationId xmlns:a16="http://schemas.microsoft.com/office/drawing/2014/main" id="{F9D595A5-8406-40CB-9472-6DBE199C3F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6643" y="2559988"/>
            <a:ext cx="914400" cy="914400"/>
          </a:xfrm>
          <a:prstGeom prst="rect">
            <a:avLst/>
          </a:prstGeom>
        </p:spPr>
      </p:pic>
      <p:grpSp>
        <p:nvGrpSpPr>
          <p:cNvPr id="62" name="组合 61">
            <a:extLst>
              <a:ext uri="{FF2B5EF4-FFF2-40B4-BE49-F238E27FC236}">
                <a16:creationId xmlns:a16="http://schemas.microsoft.com/office/drawing/2014/main" id="{149B5F81-3357-4B22-913D-AC5B86FAB176}"/>
              </a:ext>
            </a:extLst>
          </p:cNvPr>
          <p:cNvGrpSpPr/>
          <p:nvPr/>
        </p:nvGrpSpPr>
        <p:grpSpPr>
          <a:xfrm>
            <a:off x="654189" y="3292488"/>
            <a:ext cx="4774512" cy="1068685"/>
            <a:chOff x="386179" y="3589878"/>
            <a:chExt cx="9995626" cy="1456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E4FD6B1A-E90A-4DBB-B8D3-6ED7144FEB9E}"/>
                    </a:ext>
                  </a:extLst>
                </p:cNvPr>
                <p:cNvSpPr txBox="1"/>
                <p:nvPr/>
              </p:nvSpPr>
              <p:spPr>
                <a:xfrm>
                  <a:off x="10185469" y="3860112"/>
                  <a:ext cx="196336" cy="3773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E4FD6B1A-E90A-4DBB-B8D3-6ED7144FE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469" y="3860112"/>
                  <a:ext cx="196336" cy="377395"/>
                </a:xfrm>
                <a:prstGeom prst="rect">
                  <a:avLst/>
                </a:prstGeom>
                <a:blipFill>
                  <a:blip r:embed="rId19"/>
                  <a:stretch>
                    <a:fillRect l="-87500" t="-48889" r="-187500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0F35FBB0-D01B-47B7-B33F-11E1C7BB304D}"/>
                    </a:ext>
                  </a:extLst>
                </p:cNvPr>
                <p:cNvSpPr txBox="1"/>
                <p:nvPr/>
              </p:nvSpPr>
              <p:spPr>
                <a:xfrm>
                  <a:off x="1689964" y="3858710"/>
                  <a:ext cx="502248" cy="5031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0F35FBB0-D01B-47B7-B33F-11E1C7BB3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964" y="3858710"/>
                  <a:ext cx="502248" cy="503194"/>
                </a:xfrm>
                <a:prstGeom prst="rect">
                  <a:avLst/>
                </a:prstGeom>
                <a:blipFill>
                  <a:blip r:embed="rId20"/>
                  <a:stretch>
                    <a:fillRect t="-22951" r="-52500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67BE79B8-5AB9-475F-9FEB-DBBCCDAE62BA}"/>
                </a:ext>
              </a:extLst>
            </p:cNvPr>
            <p:cNvSpPr/>
            <p:nvPr/>
          </p:nvSpPr>
          <p:spPr>
            <a:xfrm>
              <a:off x="3826625" y="3589878"/>
              <a:ext cx="4538748" cy="13101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Evaluation for private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𝑓</a:t>
              </a:r>
              <a:endParaRPr lang="zh-CN" altLang="en-US" sz="1200" b="1" dirty="0"/>
            </a:p>
          </p:txBody>
        </p: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708DA5A2-BBE2-4DBA-ABE9-5D5B4689ECD0}"/>
                </a:ext>
              </a:extLst>
            </p:cNvPr>
            <p:cNvCxnSpPr/>
            <p:nvPr/>
          </p:nvCxnSpPr>
          <p:spPr>
            <a:xfrm>
              <a:off x="2309146" y="372613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3486F791-CF4E-41F6-9DAB-6B8C60F7CB23}"/>
                    </a:ext>
                  </a:extLst>
                </p:cNvPr>
                <p:cNvSpPr txBox="1"/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76C1F5F-3398-4151-AEF5-41D503E98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6364" r="-36364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491880F0-0C81-43E8-BA0D-BE4E68BA58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5" y="399861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4D5DA545-1216-4C6C-9BA2-706F1308120B}"/>
                </a:ext>
              </a:extLst>
            </p:cNvPr>
            <p:cNvCxnSpPr/>
            <p:nvPr/>
          </p:nvCxnSpPr>
          <p:spPr>
            <a:xfrm>
              <a:off x="2309145" y="4534529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F452A020-F5ED-4762-9674-477773E3D0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4" y="480700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5414F8A3-1DC4-40F5-BA13-CCF92896EC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307" y="3735158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7C369F43-21AC-4EF4-9325-F9D7DB06A8C5}"/>
                </a:ext>
              </a:extLst>
            </p:cNvPr>
            <p:cNvCxnSpPr/>
            <p:nvPr/>
          </p:nvCxnSpPr>
          <p:spPr>
            <a:xfrm>
              <a:off x="8566069" y="398051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9F2C9F0F-10FA-45EB-88E1-29EE32B611CC}"/>
                    </a:ext>
                  </a:extLst>
                </p:cNvPr>
                <p:cNvSpPr txBox="1"/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E0A517C-DE0E-4B17-9C61-AD03EB78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EC79BE4B-8F81-417E-8ABA-CE3EF061CC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7092" y="4493373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7DA0F4B3-869C-47AE-AE1A-86F610B7FDB9}"/>
                </a:ext>
              </a:extLst>
            </p:cNvPr>
            <p:cNvCxnSpPr/>
            <p:nvPr/>
          </p:nvCxnSpPr>
          <p:spPr>
            <a:xfrm>
              <a:off x="8550854" y="473872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6CE4DDD1-1392-44CE-B8EE-11DC25A5A315}"/>
                    </a:ext>
                  </a:extLst>
                </p:cNvPr>
                <p:cNvSpPr txBox="1"/>
                <p:nvPr/>
              </p:nvSpPr>
              <p:spPr>
                <a:xfrm>
                  <a:off x="386179" y="4668505"/>
                  <a:ext cx="1954371" cy="3773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6CE4DDD1-1392-44CE-B8EE-11DC25A5A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79" y="4668505"/>
                  <a:ext cx="1954371" cy="377396"/>
                </a:xfrm>
                <a:prstGeom prst="rect">
                  <a:avLst/>
                </a:prstGeom>
                <a:blipFill>
                  <a:blip r:embed="rId21"/>
                  <a:stretch>
                    <a:fillRect l="-7843" t="-48889" r="-16340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5FDB865-7B57-404B-B69B-70B4691D678D}"/>
              </a:ext>
            </a:extLst>
          </p:cNvPr>
          <p:cNvCxnSpPr>
            <a:cxnSpLocks/>
          </p:cNvCxnSpPr>
          <p:nvPr/>
        </p:nvCxnSpPr>
        <p:spPr>
          <a:xfrm flipH="1">
            <a:off x="1396907" y="2125760"/>
            <a:ext cx="2173406" cy="770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570500C0-DDB4-4072-AE95-0D1CB5F40EFC}"/>
              </a:ext>
            </a:extLst>
          </p:cNvPr>
          <p:cNvCxnSpPr>
            <a:cxnSpLocks/>
          </p:cNvCxnSpPr>
          <p:nvPr/>
        </p:nvCxnSpPr>
        <p:spPr>
          <a:xfrm>
            <a:off x="8432700" y="2047342"/>
            <a:ext cx="2190476" cy="404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81C63003-8229-454F-AE21-B6969A656F99}"/>
              </a:ext>
            </a:extLst>
          </p:cNvPr>
          <p:cNvGrpSpPr/>
          <p:nvPr/>
        </p:nvGrpSpPr>
        <p:grpSpPr>
          <a:xfrm>
            <a:off x="6222915" y="4221232"/>
            <a:ext cx="4981056" cy="967031"/>
            <a:chOff x="1689964" y="3589878"/>
            <a:chExt cx="10428034" cy="1317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CBF84B87-AC03-40C9-855F-302ED90D8C81}"/>
                    </a:ext>
                  </a:extLst>
                </p:cNvPr>
                <p:cNvSpPr txBox="1"/>
                <p:nvPr/>
              </p:nvSpPr>
              <p:spPr>
                <a:xfrm>
                  <a:off x="10185469" y="3860112"/>
                  <a:ext cx="196336" cy="3773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CBF84B87-AC03-40C9-855F-302ED90D8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469" y="3860112"/>
                  <a:ext cx="196336" cy="377395"/>
                </a:xfrm>
                <a:prstGeom prst="rect">
                  <a:avLst/>
                </a:prstGeom>
                <a:blipFill>
                  <a:blip r:embed="rId22"/>
                  <a:stretch>
                    <a:fillRect l="-87500" t="-48889" r="-1875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C174458A-B40A-4213-BAE6-5496A7E3D4A6}"/>
                    </a:ext>
                  </a:extLst>
                </p:cNvPr>
                <p:cNvSpPr txBox="1"/>
                <p:nvPr/>
              </p:nvSpPr>
              <p:spPr>
                <a:xfrm>
                  <a:off x="1689964" y="3858710"/>
                  <a:ext cx="502248" cy="5031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C174458A-B40A-4213-BAE6-5496A7E3D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964" y="3858710"/>
                  <a:ext cx="502248" cy="503194"/>
                </a:xfrm>
                <a:prstGeom prst="rect">
                  <a:avLst/>
                </a:prstGeom>
                <a:blipFill>
                  <a:blip r:embed="rId23"/>
                  <a:stretch>
                    <a:fillRect t="-23333" r="-538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7CC9A52F-6B89-494F-8628-4B02E81BCCA9}"/>
                </a:ext>
              </a:extLst>
            </p:cNvPr>
            <p:cNvSpPr/>
            <p:nvPr/>
          </p:nvSpPr>
          <p:spPr>
            <a:xfrm>
              <a:off x="3826625" y="3589878"/>
              <a:ext cx="4538749" cy="13101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Evaluation for private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𝑓</a:t>
              </a:r>
              <a:endParaRPr lang="zh-CN" altLang="en-US" sz="1200" b="1" dirty="0"/>
            </a:p>
          </p:txBody>
        </p: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49549069-4244-4575-8303-1FF1286C6723}"/>
                </a:ext>
              </a:extLst>
            </p:cNvPr>
            <p:cNvCxnSpPr/>
            <p:nvPr/>
          </p:nvCxnSpPr>
          <p:spPr>
            <a:xfrm>
              <a:off x="2309146" y="372613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8C1145BC-BA1F-4871-A2EC-CB85C6ABE4A6}"/>
                    </a:ext>
                  </a:extLst>
                </p:cNvPr>
                <p:cNvSpPr txBox="1"/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76C1F5F-3398-4151-AEF5-41D503E98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6364" r="-36364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32BAB90C-FED7-453C-8124-F819682BA0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5" y="399861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B5F56164-32EE-4808-9F76-42691F4185A6}"/>
                </a:ext>
              </a:extLst>
            </p:cNvPr>
            <p:cNvCxnSpPr/>
            <p:nvPr/>
          </p:nvCxnSpPr>
          <p:spPr>
            <a:xfrm>
              <a:off x="2309145" y="4534529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6F4261F9-0661-4E1B-838F-4457F6EE05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4" y="480700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04B2DEAF-0598-46AA-A3B1-C2DF97A38C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307" y="3735158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22466F56-06EB-402A-8158-902C2D42C39B}"/>
                </a:ext>
              </a:extLst>
            </p:cNvPr>
            <p:cNvCxnSpPr/>
            <p:nvPr/>
          </p:nvCxnSpPr>
          <p:spPr>
            <a:xfrm>
              <a:off x="8566069" y="398051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EEDD3DA8-1BED-4099-98AC-C0299B58E854}"/>
                    </a:ext>
                  </a:extLst>
                </p:cNvPr>
                <p:cNvSpPr txBox="1"/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E0A517C-DE0E-4B17-9C61-AD03EB78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D67F84BB-D5AE-44B9-B983-64483CB98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7092" y="4493373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F9BC7AA7-4DA3-4008-9852-C341E62C6460}"/>
                </a:ext>
              </a:extLst>
            </p:cNvPr>
            <p:cNvCxnSpPr/>
            <p:nvPr/>
          </p:nvCxnSpPr>
          <p:spPr>
            <a:xfrm>
              <a:off x="8550854" y="473872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40571CE7-2975-4C14-B655-6A52D8AF0615}"/>
                    </a:ext>
                  </a:extLst>
                </p:cNvPr>
                <p:cNvSpPr txBox="1"/>
                <p:nvPr/>
              </p:nvSpPr>
              <p:spPr>
                <a:xfrm>
                  <a:off x="10163627" y="4530007"/>
                  <a:ext cx="1954371" cy="3773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40571CE7-2975-4C14-B655-6A52D8AF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3627" y="4530007"/>
                  <a:ext cx="1954371" cy="377395"/>
                </a:xfrm>
                <a:prstGeom prst="rect">
                  <a:avLst/>
                </a:prstGeom>
                <a:blipFill>
                  <a:blip r:embed="rId24"/>
                  <a:stretch>
                    <a:fillRect l="-7843" t="-48889" r="-15686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D2A3359C-30B4-4148-BF6A-4E0F040F8C01}"/>
                  </a:ext>
                </a:extLst>
              </p:cNvPr>
              <p:cNvSpPr txBox="1"/>
              <p:nvPr/>
            </p:nvSpPr>
            <p:spPr>
              <a:xfrm>
                <a:off x="8298048" y="3690969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D2A3359C-30B4-4148-BF6A-4E0F040F8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048" y="3690969"/>
                <a:ext cx="134652" cy="276999"/>
              </a:xfrm>
              <a:prstGeom prst="rect">
                <a:avLst/>
              </a:prstGeom>
              <a:blipFill>
                <a:blip r:embed="rId25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B5C1169-DA7E-4F73-874C-DC03059E72C2}"/>
                  </a:ext>
                </a:extLst>
              </p:cNvPr>
              <p:cNvSpPr txBox="1"/>
              <p:nvPr/>
            </p:nvSpPr>
            <p:spPr>
              <a:xfrm>
                <a:off x="8284938" y="5415609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B5C1169-DA7E-4F73-874C-DC03059E7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38" y="5415609"/>
                <a:ext cx="134652" cy="276999"/>
              </a:xfrm>
              <a:prstGeom prst="rect">
                <a:avLst/>
              </a:prstGeom>
              <a:blipFill>
                <a:blip r:embed="rId26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>
            <a:extLst>
              <a:ext uri="{FF2B5EF4-FFF2-40B4-BE49-F238E27FC236}">
                <a16:creationId xmlns:a16="http://schemas.microsoft.com/office/drawing/2014/main" id="{F81B1C08-60FE-4E3B-AB26-377A80F57710}"/>
              </a:ext>
            </a:extLst>
          </p:cNvPr>
          <p:cNvSpPr txBox="1"/>
          <p:nvPr/>
        </p:nvSpPr>
        <p:spPr>
          <a:xfrm>
            <a:off x="3381542" y="174845"/>
            <a:ext cx="5427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/>
              <a:t>Global Reusability</a:t>
            </a:r>
            <a:endParaRPr lang="zh-CN" altLang="en-US" sz="4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14690-59DF-45F9-B9CD-8F81E3278A81}"/>
              </a:ext>
            </a:extLst>
          </p:cNvPr>
          <p:cNvSpPr txBox="1"/>
          <p:nvPr/>
        </p:nvSpPr>
        <p:spPr>
          <a:xfrm>
            <a:off x="5630985" y="3474388"/>
            <a:ext cx="70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</a:t>
            </a:r>
            <a:endParaRPr lang="zh-CN" altLang="en-US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4AEAC757-7D98-4112-B6C7-3B6A44B45811}"/>
              </a:ext>
            </a:extLst>
          </p:cNvPr>
          <p:cNvSpPr txBox="1"/>
          <p:nvPr/>
        </p:nvSpPr>
        <p:spPr>
          <a:xfrm>
            <a:off x="11004870" y="2821237"/>
            <a:ext cx="70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Bob</a:t>
            </a:r>
            <a:endParaRPr lang="zh-CN" altLang="en-US" dirty="0"/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DBAB82E3-667A-4B51-AD41-26A09203A626}"/>
              </a:ext>
            </a:extLst>
          </p:cNvPr>
          <p:cNvSpPr txBox="1"/>
          <p:nvPr/>
        </p:nvSpPr>
        <p:spPr>
          <a:xfrm>
            <a:off x="399010" y="3330094"/>
            <a:ext cx="93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Charlie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9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9" grpId="0"/>
      <p:bldP spid="93" grpId="0"/>
      <p:bldP spid="94" grpId="0"/>
      <p:bldP spid="96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4">
            <a:extLst>
              <a:ext uri="{FF2B5EF4-FFF2-40B4-BE49-F238E27FC236}">
                <a16:creationId xmlns:a16="http://schemas.microsoft.com/office/drawing/2014/main" id="{CCEF45A5-BEFA-4346-AF4C-83929EA46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258347"/>
              </p:ext>
            </p:extLst>
          </p:nvPr>
        </p:nvGraphicFramePr>
        <p:xfrm>
          <a:off x="1157801" y="1825625"/>
          <a:ext cx="9781560" cy="25958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732883">
                  <a:extLst>
                    <a:ext uri="{9D8B030D-6E8A-4147-A177-3AD203B41FA5}">
                      <a16:colId xmlns:a16="http://schemas.microsoft.com/office/drawing/2014/main" val="2448629736"/>
                    </a:ext>
                  </a:extLst>
                </a:gridCol>
                <a:gridCol w="3677264">
                  <a:extLst>
                    <a:ext uri="{9D8B030D-6E8A-4147-A177-3AD203B41FA5}">
                      <a16:colId xmlns:a16="http://schemas.microsoft.com/office/drawing/2014/main" val="2405917625"/>
                    </a:ext>
                  </a:extLst>
                </a:gridCol>
                <a:gridCol w="1926023">
                  <a:extLst>
                    <a:ext uri="{9D8B030D-6E8A-4147-A177-3AD203B41FA5}">
                      <a16:colId xmlns:a16="http://schemas.microsoft.com/office/drawing/2014/main" val="3596312884"/>
                    </a:ext>
                  </a:extLst>
                </a:gridCol>
                <a:gridCol w="2445390">
                  <a:extLst>
                    <a:ext uri="{9D8B030D-6E8A-4147-A177-3AD203B41FA5}">
                      <a16:colId xmlns:a16="http://schemas.microsoft.com/office/drawing/2014/main" val="2478224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Paper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Security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#Rounds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Reusable?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KM11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Passive / One-Side Active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Constant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6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MS13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Passive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Constant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98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MSS14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Active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#Gates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7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BBKL20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Passive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Constant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Yes, for two parties. 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5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This paper</a:t>
                      </a:r>
                      <a:endParaRPr lang="zh-CN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Active</a:t>
                      </a:r>
                      <a:endParaRPr lang="zh-CN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Constant</a:t>
                      </a:r>
                      <a:endParaRPr lang="zh-CN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Yes, global reusability</a:t>
                      </a:r>
                      <a:endParaRPr lang="zh-CN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068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This paper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Publicly Verifiable Covert (PVC)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Constant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Yes, global reusability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02545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AEF192A3-B551-46DD-A4ED-6C891AEA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PFE with Linear Complexity</a:t>
            </a:r>
            <a:endParaRPr lang="zh-CN" altLang="en-US" dirty="0"/>
          </a:p>
        </p:txBody>
      </p:sp>
      <p:pic>
        <p:nvPicPr>
          <p:cNvPr id="5" name="图形 4" descr="无填充的笑脸">
            <a:extLst>
              <a:ext uri="{FF2B5EF4-FFF2-40B4-BE49-F238E27FC236}">
                <a16:creationId xmlns:a16="http://schemas.microsoft.com/office/drawing/2014/main" id="{C9A27541-A3DB-4F02-BDD6-D1A682DDC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963" y="3691041"/>
            <a:ext cx="730464" cy="730464"/>
          </a:xfrm>
          <a:prstGeom prst="rect">
            <a:avLst/>
          </a:prstGeom>
        </p:spPr>
      </p:pic>
      <p:sp>
        <p:nvSpPr>
          <p:cNvPr id="3" name="图文框 2">
            <a:extLst>
              <a:ext uri="{FF2B5EF4-FFF2-40B4-BE49-F238E27FC236}">
                <a16:creationId xmlns:a16="http://schemas.microsoft.com/office/drawing/2014/main" id="{532FF955-8EED-48BF-9D71-B11B3130BE73}"/>
              </a:ext>
            </a:extLst>
          </p:cNvPr>
          <p:cNvSpPr/>
          <p:nvPr/>
        </p:nvSpPr>
        <p:spPr>
          <a:xfrm>
            <a:off x="1157801" y="3632696"/>
            <a:ext cx="9781560" cy="38529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2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024C9-C1DE-4FFE-8B2C-0CF1A57F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350B54-B3A5-4870-B8E2-7BA00B06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[KM11]: active security against malicious input providers (via classical techniques for garbled circuits).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 mainly focus on malicious function providers. 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1F0E570-8DD9-4CA6-B2E9-79ED7E708278}"/>
              </a:ext>
            </a:extLst>
          </p:cNvPr>
          <p:cNvGrpSpPr/>
          <p:nvPr/>
        </p:nvGrpSpPr>
        <p:grpSpPr>
          <a:xfrm>
            <a:off x="2605535" y="2759440"/>
            <a:ext cx="6146781" cy="1061088"/>
            <a:chOff x="2605535" y="2759440"/>
            <a:chExt cx="6146781" cy="106108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0142F0C-4B8C-4288-A291-9ED097CC9DA8}"/>
                </a:ext>
              </a:extLst>
            </p:cNvPr>
            <p:cNvGrpSpPr/>
            <p:nvPr/>
          </p:nvGrpSpPr>
          <p:grpSpPr>
            <a:xfrm>
              <a:off x="2605535" y="2814347"/>
              <a:ext cx="5645004" cy="1006181"/>
              <a:chOff x="1393767" y="3732269"/>
              <a:chExt cx="9593258" cy="170992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57B2563-F1EA-4E2A-87F0-7EDC7F50DF26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6" name="直接箭头连接符 5">
                <a:extLst>
                  <a:ext uri="{FF2B5EF4-FFF2-40B4-BE49-F238E27FC236}">
                    <a16:creationId xmlns:a16="http://schemas.microsoft.com/office/drawing/2014/main" id="{CCB855F4-B4EC-46EE-87BA-7D01E62BB0D4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id="{655B695B-FDCC-4C33-A092-6FAF3F223E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8C5D4584-E31D-47EE-AE04-D7D5236C44FE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69"/>
                    <a:ext cx="701641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8C5D4584-E31D-47EE-AE04-D7D5236C44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69"/>
                    <a:ext cx="701641" cy="4707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9403" t="-48889" r="-83582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1956C06B-1C9D-4B6A-94C3-5C8D7BAA080E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4"/>
                    <a:ext cx="7390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23782BAB-D111-4271-8C2A-40DDCBD25B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4"/>
                    <a:ext cx="739047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5000" t="-77778" r="-118056" b="-12592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792F92C8-D091-4699-A82B-BBDE707F9C91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6B81EA83-1DD7-416B-BD44-D0866E387383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2" name="图形 11" descr="女性形象">
                <a:extLst>
                  <a:ext uri="{FF2B5EF4-FFF2-40B4-BE49-F238E27FC236}">
                    <a16:creationId xmlns:a16="http://schemas.microsoft.com/office/drawing/2014/main" id="{51ED6592-2B36-4D69-BB0E-3C695A7D9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13" name="内容占位符 4" descr="男性形象">
                <a:extLst>
                  <a:ext uri="{FF2B5EF4-FFF2-40B4-BE49-F238E27FC236}">
                    <a16:creationId xmlns:a16="http://schemas.microsoft.com/office/drawing/2014/main" id="{1D99BECA-9AE3-40E1-8AD5-9D54F3436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pic>
          <p:nvPicPr>
            <p:cNvPr id="14" name="图形 13" descr="魔鬼表情，实心填充">
              <a:extLst>
                <a:ext uri="{FF2B5EF4-FFF2-40B4-BE49-F238E27FC236}">
                  <a16:creationId xmlns:a16="http://schemas.microsoft.com/office/drawing/2014/main" id="{E502591B-E429-474E-8A90-399EBC90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016233" y="2759440"/>
              <a:ext cx="736083" cy="736083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F8DBAE6-7A6D-4CA7-BD1E-7327E4C0B0AB}"/>
              </a:ext>
            </a:extLst>
          </p:cNvPr>
          <p:cNvGrpSpPr/>
          <p:nvPr/>
        </p:nvGrpSpPr>
        <p:grpSpPr>
          <a:xfrm>
            <a:off x="2119407" y="4972290"/>
            <a:ext cx="6131132" cy="1129331"/>
            <a:chOff x="2119407" y="4972290"/>
            <a:chExt cx="6131132" cy="112933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86B0388-9EA4-4712-99A0-B34B5BBCFDDF}"/>
                </a:ext>
              </a:extLst>
            </p:cNvPr>
            <p:cNvGrpSpPr/>
            <p:nvPr/>
          </p:nvGrpSpPr>
          <p:grpSpPr>
            <a:xfrm>
              <a:off x="2605535" y="5095440"/>
              <a:ext cx="5645004" cy="1006181"/>
              <a:chOff x="1393767" y="3732269"/>
              <a:chExt cx="9593258" cy="1709929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0721674-5863-4B50-BC35-69A9030A8ECE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CE554127-2AF5-455C-BECB-84F4C95E336B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DB472271-9B5C-41F1-98DA-C6F16A5A09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3379B843-1F7F-4212-B865-E8363AB2C0E2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701641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3379B843-1F7F-4212-B865-E8363AB2C0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701641" cy="47073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9403" t="-48889" r="-83582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5E88B990-4359-46DD-8EC2-04BBDF873B9E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4"/>
                    <a:ext cx="7390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23782BAB-D111-4271-8C2A-40DDCBD25B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4"/>
                    <a:ext cx="739047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5000" t="-77778" r="-118056" b="-12592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2AA0EA88-F7A0-4261-A75D-43722FC36DCD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F9D68AD5-4D03-4273-B86E-110D092BE423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4" name="图形 23" descr="女性形象">
                <a:extLst>
                  <a:ext uri="{FF2B5EF4-FFF2-40B4-BE49-F238E27FC236}">
                    <a16:creationId xmlns:a16="http://schemas.microsoft.com/office/drawing/2014/main" id="{45C4CABB-B06E-4EAC-BC34-2B4E2A5A2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25" name="内容占位符 4" descr="男性形象">
                <a:extLst>
                  <a:ext uri="{FF2B5EF4-FFF2-40B4-BE49-F238E27FC236}">
                    <a16:creationId xmlns:a16="http://schemas.microsoft.com/office/drawing/2014/main" id="{3B6DFC81-0FAD-4C14-9AB2-566BD9536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pic>
          <p:nvPicPr>
            <p:cNvPr id="26" name="图形 25" descr="魔鬼表情，实心填充">
              <a:extLst>
                <a:ext uri="{FF2B5EF4-FFF2-40B4-BE49-F238E27FC236}">
                  <a16:creationId xmlns:a16="http://schemas.microsoft.com/office/drawing/2014/main" id="{45F4605F-2F99-4FDD-ABCD-437D4EF5C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19407" y="4972290"/>
              <a:ext cx="736083" cy="73608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802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024C9-C1DE-4FFE-8B2C-0CF1A57F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approach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3350B54-B3A5-4870-B8E2-7BA00B066F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06125" cy="4351338"/>
              </a:xfrm>
            </p:spPr>
            <p:txBody>
              <a:bodyPr/>
              <a:lstStyle/>
              <a:p>
                <a:r>
                  <a:rPr lang="en-US" altLang="zh-CN" dirty="0"/>
                  <a:t>Suppose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implemented by a circuit that only consists of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NAND</a:t>
                </a:r>
                <a:r>
                  <a:rPr lang="en-US" altLang="zh-CN" dirty="0"/>
                  <a:t> gates. </a:t>
                </a:r>
                <a:endParaRPr lang="en-US" altLang="zh-CN" sz="2800" dirty="0"/>
              </a:p>
              <a:p>
                <a:r>
                  <a:rPr lang="en-US" altLang="zh-CN" sz="2800" dirty="0"/>
                  <a:t>Public parameters: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gates,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input bits,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output bits. </a:t>
                </a:r>
              </a:p>
              <a:p>
                <a:pPr lvl="1"/>
                <a:r>
                  <a:rPr lang="en-US" altLang="zh-CN" dirty="0"/>
                  <a:t>A cyclic group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/>
                  <a:t> of prime order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, where the DDH assumption holds. </a:t>
                </a:r>
              </a:p>
              <a:p>
                <a:r>
                  <a:rPr lang="en-US" altLang="zh-CN" dirty="0"/>
                  <a:t>Other information about the circuit is hidden. </a:t>
                </a:r>
              </a:p>
              <a:p>
                <a:r>
                  <a:rPr lang="en-US" altLang="zh-CN" dirty="0"/>
                  <a:t>In this talk, Alice only has private input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:r>
                  <a:rPr lang="en-US" altLang="zh-CN" dirty="0"/>
                  <a:t>It is easy to extend the protocol to support Alice’s private input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dirty="0"/>
                  <a:t>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3350B54-B3A5-4870-B8E2-7BA00B066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06125" cy="4351338"/>
              </a:xfrm>
              <a:blipFill>
                <a:blip r:embed="rId6"/>
                <a:stretch>
                  <a:fillRect l="-950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B86B0388-9EA4-4712-99A0-B34B5BBCFDDF}"/>
              </a:ext>
            </a:extLst>
          </p:cNvPr>
          <p:cNvGrpSpPr/>
          <p:nvPr/>
        </p:nvGrpSpPr>
        <p:grpSpPr>
          <a:xfrm>
            <a:off x="2624585" y="5486694"/>
            <a:ext cx="5645004" cy="1006181"/>
            <a:chOff x="1393767" y="3732269"/>
            <a:chExt cx="9593258" cy="170992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0721674-5863-4B50-BC35-69A9030A8ECE}"/>
                </a:ext>
              </a:extLst>
            </p:cNvPr>
            <p:cNvSpPr/>
            <p:nvPr/>
          </p:nvSpPr>
          <p:spPr>
            <a:xfrm>
              <a:off x="3826626" y="3743478"/>
              <a:ext cx="4538750" cy="16987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prstClr val="black"/>
                  </a:solidFill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Private Function Evaluation (PFE)</a:t>
              </a:r>
              <a:endParaRPr lang="zh-CN" altLang="en-US" sz="1600" b="1" dirty="0"/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CE554127-2AF5-455C-BECB-84F4C95E336B}"/>
                </a:ext>
              </a:extLst>
            </p:cNvPr>
            <p:cNvCxnSpPr/>
            <p:nvPr/>
          </p:nvCxnSpPr>
          <p:spPr>
            <a:xfrm>
              <a:off x="2308168" y="4323320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DB472271-9B5C-41F1-98DA-C6F16A5A09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3765" y="432332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379B843-1F7F-4212-B865-E8363AB2C0E2}"/>
                    </a:ext>
                  </a:extLst>
                </p:cNvPr>
                <p:cNvSpPr txBox="1"/>
                <p:nvPr/>
              </p:nvSpPr>
              <p:spPr>
                <a:xfrm>
                  <a:off x="2969453" y="3732271"/>
                  <a:ext cx="332895" cy="4707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379B843-1F7F-4212-B865-E8363AB2C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453" y="3732271"/>
                  <a:ext cx="332895" cy="470739"/>
                </a:xfrm>
                <a:prstGeom prst="rect">
                  <a:avLst/>
                </a:prstGeom>
                <a:blipFill>
                  <a:blip r:embed="rId7"/>
                  <a:stretch>
                    <a:fillRect l="-40625" t="-2222" r="-37500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5E88B990-4359-46DD-8EC2-04BBDF873B9E}"/>
                    </a:ext>
                  </a:extLst>
                </p:cNvPr>
                <p:cNvSpPr txBox="1"/>
                <p:nvPr/>
              </p:nvSpPr>
              <p:spPr>
                <a:xfrm>
                  <a:off x="8705427" y="4751445"/>
                  <a:ext cx="887212" cy="4707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5E88B990-4359-46DD-8EC2-04BBDF873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5427" y="4751445"/>
                  <a:ext cx="887212" cy="470739"/>
                </a:xfrm>
                <a:prstGeom prst="rect">
                  <a:avLst/>
                </a:prstGeom>
                <a:blipFill>
                  <a:blip r:embed="rId8"/>
                  <a:stretch>
                    <a:fillRect l="-15116" t="-45652" r="-47674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AA0EA88-F7A0-4261-A75D-43722FC36DCD}"/>
                    </a:ext>
                  </a:extLst>
                </p:cNvPr>
                <p:cNvSpPr txBox="1"/>
                <p:nvPr/>
              </p:nvSpPr>
              <p:spPr>
                <a:xfrm>
                  <a:off x="8976783" y="3732269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5E7704DF-3617-4905-9855-BC2FC1005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783" y="3732269"/>
                  <a:ext cx="19633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77778" t="-84615" r="-155556" b="-11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F9D68AD5-4D03-4273-B86E-110D092BE423}"/>
                </a:ext>
              </a:extLst>
            </p:cNvPr>
            <p:cNvCxnSpPr/>
            <p:nvPr/>
          </p:nvCxnSpPr>
          <p:spPr>
            <a:xfrm>
              <a:off x="8562711" y="5277334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图形 23" descr="女性形象">
              <a:extLst>
                <a:ext uri="{FF2B5EF4-FFF2-40B4-BE49-F238E27FC236}">
                  <a16:creationId xmlns:a16="http://schemas.microsoft.com/office/drawing/2014/main" id="{45C4CABB-B06E-4EAC-BC34-2B4E2A5A2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93767" y="4272210"/>
              <a:ext cx="914401" cy="914401"/>
            </a:xfrm>
            <a:prstGeom prst="rect">
              <a:avLst/>
            </a:prstGeom>
          </p:spPr>
        </p:pic>
        <p:pic>
          <p:nvPicPr>
            <p:cNvPr id="25" name="内容占位符 4" descr="男性形象">
              <a:extLst>
                <a:ext uri="{FF2B5EF4-FFF2-40B4-BE49-F238E27FC236}">
                  <a16:creationId xmlns:a16="http://schemas.microsoft.com/office/drawing/2014/main" id="{3B6DFC81-0FAD-4C14-9AB2-566BD9536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072624" y="4273281"/>
              <a:ext cx="914401" cy="91440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26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16C30-3A30-457E-9B13-350FF820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Circuit Description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03DA0EE4-54F4-4FCA-AC00-0D937360BEF0}"/>
                  </a:ext>
                </a:extLst>
              </p:cNvPr>
              <p:cNvSpPr txBox="1"/>
              <p:nvPr/>
            </p:nvSpPr>
            <p:spPr>
              <a:xfrm>
                <a:off x="757024" y="1595935"/>
                <a:ext cx="1051559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Circuit has 5 input wires, 3 output wires.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2"/>
                    </a:solidFill>
                  </a:rPr>
                  <a:t>Outgoing Wire</a:t>
                </a:r>
                <a:r>
                  <a:rPr lang="en-US" altLang="zh-CN" sz="2400" dirty="0"/>
                  <a:t>: input wires of the circuit and output wires of gates</a:t>
                </a:r>
                <a:endParaRPr lang="en-US" altLang="zh-CN" sz="2400" dirty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5"/>
                    </a:solidFill>
                  </a:rPr>
                  <a:t>Incoming Wire</a:t>
                </a:r>
                <a:r>
                  <a:rPr lang="en-US" altLang="zh-CN" sz="2400" dirty="0"/>
                  <a:t>: input wires of gates</a:t>
                </a:r>
              </a:p>
              <a:p>
                <a:r>
                  <a:rPr lang="en-US" altLang="zh-CN" sz="2400" dirty="0"/>
                  <a:t>Public Parameters: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gates,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input bits,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output bits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400" dirty="0">
                    <a:solidFill>
                      <a:schemeClr val="accent2"/>
                    </a:solidFill>
                  </a:rPr>
                  <a:t> outgoing wires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400" dirty="0">
                    <a:solidFill>
                      <a:schemeClr val="accent5"/>
                    </a:solidFill>
                  </a:rPr>
                  <a:t> incoming wires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altLang="zh-CN" sz="2400" b="0" dirty="0"/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outgoing wires</a:t>
                </a:r>
                <a:endParaRPr lang="en-US" altLang="zh-CN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solidFill>
                      <a:schemeClr val="accent5"/>
                    </a:solidFill>
                  </a:rPr>
                  <a:t>incoming wires</a:t>
                </a: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03DA0EE4-54F4-4FCA-AC00-0D937360B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24" y="1595935"/>
                <a:ext cx="10515597" cy="4524315"/>
              </a:xfrm>
              <a:prstGeom prst="rect">
                <a:avLst/>
              </a:prstGeom>
              <a:blipFill>
                <a:blip r:embed="rId6"/>
                <a:stretch>
                  <a:fillRect l="-870" t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文本框 97">
            <a:extLst>
              <a:ext uri="{FF2B5EF4-FFF2-40B4-BE49-F238E27FC236}">
                <a16:creationId xmlns:a16="http://schemas.microsoft.com/office/drawing/2014/main" id="{318CE133-673A-4540-ACEE-A5F19125481B}"/>
              </a:ext>
            </a:extLst>
          </p:cNvPr>
          <p:cNvSpPr txBox="1"/>
          <p:nvPr/>
        </p:nvSpPr>
        <p:spPr>
          <a:xfrm>
            <a:off x="720816" y="5623294"/>
            <a:ext cx="5124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circuit can be </a:t>
            </a:r>
            <a:r>
              <a:rPr lang="en-US" altLang="zh-CN" sz="2400" dirty="0" err="1"/>
              <a:t>descirbed</a:t>
            </a:r>
            <a:r>
              <a:rPr lang="en-US" altLang="zh-CN" sz="2400" dirty="0"/>
              <a:t> by the wire connections. </a:t>
            </a:r>
            <a:endParaRPr lang="zh-CN" altLang="en-US" sz="2400" dirty="0"/>
          </a:p>
        </p:txBody>
      </p: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3052C0C8-788C-4EF0-B835-5D3B1564542E}"/>
              </a:ext>
            </a:extLst>
          </p:cNvPr>
          <p:cNvGrpSpPr/>
          <p:nvPr/>
        </p:nvGrpSpPr>
        <p:grpSpPr>
          <a:xfrm>
            <a:off x="6327014" y="2595194"/>
            <a:ext cx="5540756" cy="3699662"/>
            <a:chOff x="6327014" y="2861508"/>
            <a:chExt cx="5540756" cy="3699662"/>
          </a:xfrm>
        </p:grpSpPr>
        <p:grpSp>
          <p:nvGrpSpPr>
            <p:cNvPr id="170" name="组合 169">
              <a:extLst>
                <a:ext uri="{FF2B5EF4-FFF2-40B4-BE49-F238E27FC236}">
                  <a16:creationId xmlns:a16="http://schemas.microsoft.com/office/drawing/2014/main" id="{123A5DAC-B575-44E4-896D-1194CD8B6EF8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C9D3CBA0-D527-471A-B3FF-93A21F13D921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11" name="直接箭头连接符 210">
                <a:extLst>
                  <a:ext uri="{FF2B5EF4-FFF2-40B4-BE49-F238E27FC236}">
                    <a16:creationId xmlns:a16="http://schemas.microsoft.com/office/drawing/2014/main" id="{1C4E0494-C23F-4B3D-AD9D-FDBDB7EFBD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12" name="直接箭头连接符 211">
                <a:extLst>
                  <a:ext uri="{FF2B5EF4-FFF2-40B4-BE49-F238E27FC236}">
                    <a16:creationId xmlns:a16="http://schemas.microsoft.com/office/drawing/2014/main" id="{7A6AB09C-D97F-4E50-A45A-9928ED2B6B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13" name="直接箭头连接符 212">
                <a:extLst>
                  <a:ext uri="{FF2B5EF4-FFF2-40B4-BE49-F238E27FC236}">
                    <a16:creationId xmlns:a16="http://schemas.microsoft.com/office/drawing/2014/main" id="{9C6B1647-D31A-45B0-8B8F-5F71DC22B5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>
              <a:extLst>
                <a:ext uri="{FF2B5EF4-FFF2-40B4-BE49-F238E27FC236}">
                  <a16:creationId xmlns:a16="http://schemas.microsoft.com/office/drawing/2014/main" id="{38CDF009-1CD8-41B3-A986-5F4CBE2EF657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35E9B7A1-8B60-4686-B807-5B36D5F82CA1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07" name="直接箭头连接符 206">
                <a:extLst>
                  <a:ext uri="{FF2B5EF4-FFF2-40B4-BE49-F238E27FC236}">
                    <a16:creationId xmlns:a16="http://schemas.microsoft.com/office/drawing/2014/main" id="{D11C8912-4CEC-466E-998E-091EBECC89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8" name="直接箭头连接符 207">
                <a:extLst>
                  <a:ext uri="{FF2B5EF4-FFF2-40B4-BE49-F238E27FC236}">
                    <a16:creationId xmlns:a16="http://schemas.microsoft.com/office/drawing/2014/main" id="{54550FB2-6608-4399-8CB8-AA0B715FB2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9" name="直接箭头连接符 208">
                <a:extLst>
                  <a:ext uri="{FF2B5EF4-FFF2-40B4-BE49-F238E27FC236}">
                    <a16:creationId xmlns:a16="http://schemas.microsoft.com/office/drawing/2014/main" id="{35EB311B-EE40-48CD-9011-C0DDDE3F9A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A50B50B0-6BE2-4A33-8187-4260EA55CCB9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202" name="矩形 201">
                <a:extLst>
                  <a:ext uri="{FF2B5EF4-FFF2-40B4-BE49-F238E27FC236}">
                    <a16:creationId xmlns:a16="http://schemas.microsoft.com/office/drawing/2014/main" id="{3357EC30-6242-4C29-9D29-BC29212C3A0E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03" name="直接箭头连接符 202">
                <a:extLst>
                  <a:ext uri="{FF2B5EF4-FFF2-40B4-BE49-F238E27FC236}">
                    <a16:creationId xmlns:a16="http://schemas.microsoft.com/office/drawing/2014/main" id="{D4E66D2D-4AA0-4F49-AAAA-69D039BB38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4" name="直接箭头连接符 203">
                <a:extLst>
                  <a:ext uri="{FF2B5EF4-FFF2-40B4-BE49-F238E27FC236}">
                    <a16:creationId xmlns:a16="http://schemas.microsoft.com/office/drawing/2014/main" id="{63FB2361-55EB-4DB9-8116-00378AC250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5" name="直接箭头连接符 204">
                <a:extLst>
                  <a:ext uri="{FF2B5EF4-FFF2-40B4-BE49-F238E27FC236}">
                    <a16:creationId xmlns:a16="http://schemas.microsoft.com/office/drawing/2014/main" id="{ADAEA06C-25E2-42AF-8211-B7569336EF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700949BF-6537-4354-8F2C-28A92A1AC74E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198" name="矩形 197">
                <a:extLst>
                  <a:ext uri="{FF2B5EF4-FFF2-40B4-BE49-F238E27FC236}">
                    <a16:creationId xmlns:a16="http://schemas.microsoft.com/office/drawing/2014/main" id="{A6A90F74-88E7-4625-9350-1D239FC8919C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199" name="直接箭头连接符 198">
                <a:extLst>
                  <a:ext uri="{FF2B5EF4-FFF2-40B4-BE49-F238E27FC236}">
                    <a16:creationId xmlns:a16="http://schemas.microsoft.com/office/drawing/2014/main" id="{21010E06-D5AA-41CD-9146-A1FDC6EC5B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0" name="直接箭头连接符 199">
                <a:extLst>
                  <a:ext uri="{FF2B5EF4-FFF2-40B4-BE49-F238E27FC236}">
                    <a16:creationId xmlns:a16="http://schemas.microsoft.com/office/drawing/2014/main" id="{BBB4E8D6-DE0A-4765-AB0C-B48FE66571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1" name="直接箭头连接符 200">
                <a:extLst>
                  <a:ext uri="{FF2B5EF4-FFF2-40B4-BE49-F238E27FC236}">
                    <a16:creationId xmlns:a16="http://schemas.microsoft.com/office/drawing/2014/main" id="{683F4A09-33D5-4BAB-A9C1-B9B2E7AB32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E233D45D-2AAF-42C0-947A-989CE023BF11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194" name="矩形 193">
                <a:extLst>
                  <a:ext uri="{FF2B5EF4-FFF2-40B4-BE49-F238E27FC236}">
                    <a16:creationId xmlns:a16="http://schemas.microsoft.com/office/drawing/2014/main" id="{4275B92A-C609-4FBC-9824-AE890528444B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195" name="直接箭头连接符 194">
                <a:extLst>
                  <a:ext uri="{FF2B5EF4-FFF2-40B4-BE49-F238E27FC236}">
                    <a16:creationId xmlns:a16="http://schemas.microsoft.com/office/drawing/2014/main" id="{843985D7-29D1-4FD0-A755-F4FAB25631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6" name="直接箭头连接符 195">
                <a:extLst>
                  <a:ext uri="{FF2B5EF4-FFF2-40B4-BE49-F238E27FC236}">
                    <a16:creationId xmlns:a16="http://schemas.microsoft.com/office/drawing/2014/main" id="{6FD840EB-4827-46C3-AA95-D57F414E1B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7" name="直接箭头连接符 196">
                <a:extLst>
                  <a:ext uri="{FF2B5EF4-FFF2-40B4-BE49-F238E27FC236}">
                    <a16:creationId xmlns:a16="http://schemas.microsoft.com/office/drawing/2014/main" id="{C73380FE-348E-4A4D-A6F4-8DCBC7CA18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DEA000E4-00D7-4BA5-BFDB-9EC1F3DAF6FF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4BBD2994-F2DF-408A-B9DF-12CE215DA1C0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191" name="直接箭头连接符 190">
                <a:extLst>
                  <a:ext uri="{FF2B5EF4-FFF2-40B4-BE49-F238E27FC236}">
                    <a16:creationId xmlns:a16="http://schemas.microsoft.com/office/drawing/2014/main" id="{4BBFE5A7-7A60-4FB6-87A8-569A044A16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2" name="直接箭头连接符 191">
                <a:extLst>
                  <a:ext uri="{FF2B5EF4-FFF2-40B4-BE49-F238E27FC236}">
                    <a16:creationId xmlns:a16="http://schemas.microsoft.com/office/drawing/2014/main" id="{89386E03-75DB-4CC7-A2EE-9BDC905935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3" name="直接箭头连接符 192">
                <a:extLst>
                  <a:ext uri="{FF2B5EF4-FFF2-40B4-BE49-F238E27FC236}">
                    <a16:creationId xmlns:a16="http://schemas.microsoft.com/office/drawing/2014/main" id="{9D131B1E-F65A-48F6-A3DA-6F8A630E71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76" name="直接箭头连接符 175">
              <a:extLst>
                <a:ext uri="{FF2B5EF4-FFF2-40B4-BE49-F238E27FC236}">
                  <a16:creationId xmlns:a16="http://schemas.microsoft.com/office/drawing/2014/main" id="{186A6F13-7DB2-432C-9CF3-391B7A88AFE7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直接箭头连接符 176">
              <a:extLst>
                <a:ext uri="{FF2B5EF4-FFF2-40B4-BE49-F238E27FC236}">
                  <a16:creationId xmlns:a16="http://schemas.microsoft.com/office/drawing/2014/main" id="{0E089DA9-12B5-4349-A5BD-5565805E65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616ABC58-8AA0-40E9-A364-E9455A2B6F63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63E917EB-C657-49BB-8785-408AF69822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83F35979-C7CA-4B1C-B452-BE6C9BC22E2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62E90968-3B68-437B-B921-BF79507506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87AC69AC-911B-4581-AF12-75263ACC0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240DE505-C244-4E3F-B690-EB4C348407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B35D39BB-C6A9-430B-8BD5-496C96E0E6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1C0EB2B9-F31F-4D9E-872A-162989F324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8F90EC83-25F8-4800-A993-831DD56F2F64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78A8BC9A-393D-46B7-94DD-F1BD1075B13A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864FEEED-957D-43DF-8256-3F67D7E20314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C0738AD9-681A-4CCE-85FA-66C18C4C2988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14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E657A-5E9B-4DCA-A3C7-0959A64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Extended Permutation (EP)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15C826-0FBF-42DD-B9D5-34B08E4D8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2534" y="1426911"/>
                <a:ext cx="10061843" cy="15260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000" b="1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Definition </a:t>
                </a:r>
                <a:r>
                  <a:rPr lang="en-US" altLang="zh-CN" sz="20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([MS13]). </a:t>
                </a:r>
                <a:r>
                  <a:rPr lang="en-US" altLang="zh-CN" sz="20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For positive integers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𝑁</m:t>
                    </m:r>
                  </m:oMath>
                </a14:m>
                <a:r>
                  <a:rPr lang="en-US" altLang="zh-CN" sz="20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𝑀</m:t>
                    </m:r>
                  </m:oMath>
                </a14:m>
                <a:r>
                  <a:rPr lang="en-US" altLang="zh-CN" sz="20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, a mapping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𝜋</m:t>
                    </m:r>
                  </m:oMath>
                </a14:m>
                <a:r>
                  <a:rPr lang="en-US" altLang="zh-CN" sz="20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[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[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 is an extended permutation (EP) if for every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∈[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, there exists one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∈[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. </a:t>
                </a:r>
                <a:endParaRPr lang="zh-CN" altLang="en-US" sz="2000" dirty="0">
                  <a:latin typeface="CMU Classical Serif" panose="02000603000000000000" pitchFamily="2" charset="0"/>
                  <a:cs typeface="CMU Classical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15C826-0FBF-42DD-B9D5-34B08E4D8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2534" y="1426911"/>
                <a:ext cx="10061843" cy="1526085"/>
              </a:xfrm>
              <a:blipFill>
                <a:blip r:embed="rId6"/>
                <a:stretch>
                  <a:fillRect l="-667" t="-2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B0FD799-D919-44A8-BF3A-318D4C27EBBC}"/>
              </a:ext>
            </a:extLst>
          </p:cNvPr>
          <p:cNvGrpSpPr/>
          <p:nvPr/>
        </p:nvGrpSpPr>
        <p:grpSpPr>
          <a:xfrm>
            <a:off x="6327014" y="2166569"/>
            <a:ext cx="5540756" cy="3699662"/>
            <a:chOff x="6327014" y="2861508"/>
            <a:chExt cx="5540756" cy="3699662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234F36C5-2B40-4B32-B620-9CFF2632EB8F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19CEEAE-31F7-42AC-B6D4-2892E79EF871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3E0E3F3A-D157-4F2C-9C5F-36EF856507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FBB25809-F944-404A-A3D4-1727DEB4C3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94871C25-ECA9-4E5F-ADA0-38A9C64EF1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AD1A1B55-49A4-4B95-BE56-09246969F03C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6D008721-1EC9-4537-878D-D7EFF9AA576C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337004E5-73FF-463D-9A52-E46B4F2320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4A3683F8-19A1-457E-80B2-1124DB483F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id="{72CD4421-ACAD-48A4-A897-1AA024B80E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F419BED6-0DE1-417C-B1A1-1A2F66CC8504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2C21F67-5BCF-41B1-8E46-CDB73E44F37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B788D0B9-CB5E-4150-8857-513104AAEB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BFDA30A3-D469-44F1-B3E1-51409D32C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431EC93A-9549-41FB-BE4D-D7F5C90111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3B8B03AE-46DB-4A7C-8FBB-C99E123F8509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D916E5C-F315-4314-988C-511382C43E52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D195684D-0FFC-4EDA-BF25-46C8095CFE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21ECF043-5A7F-47FB-9EFF-76F8C4CC54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8C189688-F797-4338-AC60-75DFFC5DA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D9246DCF-A6C7-42C0-A897-2A5DDE368FA2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3D176405-367F-4FF6-86B6-4D598CF06CE6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BD45E60D-6BCD-47D5-AAB7-303E5DF4A3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>
                <a:extLst>
                  <a:ext uri="{FF2B5EF4-FFF2-40B4-BE49-F238E27FC236}">
                    <a16:creationId xmlns:a16="http://schemas.microsoft.com/office/drawing/2014/main" id="{A8D1B785-4128-439F-83F7-5BCE944F6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A53F707B-452B-4BCE-8870-7845460358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264E8AA0-52ED-49EA-951F-94F429AB034B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8EF15CF3-75B8-4D96-8906-7D4C5A4DD4B6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76" name="直接箭头连接符 75">
                <a:extLst>
                  <a:ext uri="{FF2B5EF4-FFF2-40B4-BE49-F238E27FC236}">
                    <a16:creationId xmlns:a16="http://schemas.microsoft.com/office/drawing/2014/main" id="{61148FF8-4BF9-4F81-9B4E-B5049ACC69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直接箭头连接符 76">
                <a:extLst>
                  <a:ext uri="{FF2B5EF4-FFF2-40B4-BE49-F238E27FC236}">
                    <a16:creationId xmlns:a16="http://schemas.microsoft.com/office/drawing/2014/main" id="{988B2F52-3F9D-49BA-8459-27862404C6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8" name="直接箭头连接符 77">
                <a:extLst>
                  <a:ext uri="{FF2B5EF4-FFF2-40B4-BE49-F238E27FC236}">
                    <a16:creationId xmlns:a16="http://schemas.microsoft.com/office/drawing/2014/main" id="{8EF3C9B7-BAF0-417B-BF3C-069B885ECE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2A046169-4A77-49A7-A7A5-FAC904572974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0B6DE34A-57FD-4834-A85A-7FA30F423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F803EC73-CD8A-4244-9263-36A647C643C0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EF491A82-DCB8-4245-801C-2A8809AE1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C3C7BA12-1E25-4E61-92A2-334CE88D144C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4AFB945B-AEE0-4A89-B0F9-741820209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D6148A12-C498-47D0-9043-A45401F36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1B8298A8-DF53-4A7B-B8B8-C3DA0D81A6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17814DC6-C67C-4569-B6F5-6F8299A73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664E52DF-B70C-428A-83D4-8A9B85975B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E0C1BD4E-3881-4740-9743-7F311A3432E6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03354AC7-D73F-40D1-A45F-EE446B446E21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FFBA91AD-55EA-42AF-A69D-601866E4947C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227473B8-51AC-4DFC-A95C-CA2D91806A20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FB6BE79-3827-4E2B-9D7D-19766C5C6C4B}"/>
                  </a:ext>
                </a:extLst>
              </p:cNvPr>
              <p:cNvSpPr txBox="1"/>
              <p:nvPr/>
            </p:nvSpPr>
            <p:spPr>
              <a:xfrm>
                <a:off x="1022534" y="2423586"/>
                <a:ext cx="540305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Given an index of an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incoming wire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𝜋</m:t>
                    </m:r>
                  </m:oMath>
                </a14:m>
                <a:r>
                  <a:rPr lang="en-US" altLang="zh-CN" dirty="0"/>
                  <a:t> maps it to the index of the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outgoing wire</a:t>
                </a:r>
                <a:r>
                  <a:rPr lang="en-US" altLang="zh-CN" dirty="0"/>
                  <a:t> that connects with this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incoming wire</a:t>
                </a:r>
                <a:r>
                  <a:rPr lang="en-US" altLang="zh-CN" dirty="0"/>
                  <a:t>. </a:t>
                </a: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FB6BE79-3827-4E2B-9D7D-19766C5C6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34" y="2423586"/>
                <a:ext cx="5403056" cy="923330"/>
              </a:xfrm>
              <a:prstGeom prst="rect">
                <a:avLst/>
              </a:prstGeom>
              <a:blipFill>
                <a:blip r:embed="rId7"/>
                <a:stretch>
                  <a:fillRect l="-1016" t="-3974" r="-339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81889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E657A-5E9B-4DCA-A3C7-0959A64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Extended Permutation (EP)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8713DC0-FC6C-4B89-9CDB-7877BA83EA2B}"/>
                  </a:ext>
                </a:extLst>
              </p:cNvPr>
              <p:cNvSpPr txBox="1"/>
              <p:nvPr/>
            </p:nvSpPr>
            <p:spPr>
              <a:xfrm>
                <a:off x="1034344" y="2490752"/>
                <a:ext cx="540305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Given an index of an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incoming wire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𝜋</m:t>
                    </m:r>
                  </m:oMath>
                </a14:m>
                <a:r>
                  <a:rPr lang="en-US" altLang="zh-CN" dirty="0"/>
                  <a:t> maps it to the index of the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outgoing wire</a:t>
                </a:r>
                <a:r>
                  <a:rPr lang="en-US" altLang="zh-CN" dirty="0"/>
                  <a:t> that connects with this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incoming wire</a:t>
                </a:r>
                <a:r>
                  <a:rPr lang="en-US" altLang="zh-CN" dirty="0"/>
                  <a:t>.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8713DC0-FC6C-4B89-9CDB-7877BA83E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44" y="2490752"/>
                <a:ext cx="5403056" cy="923330"/>
              </a:xfrm>
              <a:prstGeom prst="rect">
                <a:avLst/>
              </a:prstGeom>
              <a:blipFill>
                <a:blip r:embed="rId6"/>
                <a:stretch>
                  <a:fillRect l="-1016" t="-3974" r="-339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/>
              <p:nvPr/>
            </p:nvSpPr>
            <p:spPr>
              <a:xfrm>
                <a:off x="1055099" y="1430951"/>
                <a:ext cx="105155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gates,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input bits,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output bits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000" b="0" dirty="0"/>
                  <a:t> </a:t>
                </a:r>
                <a:r>
                  <a:rPr lang="en-US" altLang="zh-CN" sz="2000" dirty="0">
                    <a:solidFill>
                      <a:schemeClr val="accent2"/>
                    </a:solidFill>
                  </a:rPr>
                  <a:t>outgoing wires</a:t>
                </a: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chemeClr val="accent5"/>
                    </a:solidFill>
                  </a:rPr>
                  <a:t>incoming wires</a:t>
                </a:r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99" y="1430951"/>
                <a:ext cx="10515597" cy="1015663"/>
              </a:xfrm>
              <a:prstGeom prst="rect">
                <a:avLst/>
              </a:prstGeom>
              <a:blipFill>
                <a:blip r:embed="rId7"/>
                <a:stretch>
                  <a:fillRect l="-522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818DFC-9BC8-4CD1-9DFC-791FEF33D443}"/>
                  </a:ext>
                </a:extLst>
              </p:cNvPr>
              <p:cNvSpPr txBox="1"/>
              <p:nvPr/>
            </p:nvSpPr>
            <p:spPr>
              <a:xfrm>
                <a:off x="6151376" y="38535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818DFC-9BC8-4CD1-9DFC-791FEF33D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376" y="3853528"/>
                <a:ext cx="54769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328D443-BD8A-4B91-94A5-44072F7BB95D}"/>
                  </a:ext>
                </a:extLst>
              </p:cNvPr>
              <p:cNvSpPr txBox="1"/>
              <p:nvPr/>
            </p:nvSpPr>
            <p:spPr>
              <a:xfrm>
                <a:off x="7308490" y="38535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328D443-BD8A-4B91-94A5-44072F7BB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490" y="3853528"/>
                <a:ext cx="54769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B0FD799-D919-44A8-BF3A-318D4C27EBBC}"/>
              </a:ext>
            </a:extLst>
          </p:cNvPr>
          <p:cNvGrpSpPr/>
          <p:nvPr/>
        </p:nvGrpSpPr>
        <p:grpSpPr>
          <a:xfrm>
            <a:off x="6341644" y="323143"/>
            <a:ext cx="5540756" cy="3699662"/>
            <a:chOff x="6327014" y="2861508"/>
            <a:chExt cx="5540756" cy="3699662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234F36C5-2B40-4B32-B620-9CFF2632EB8F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19CEEAE-31F7-42AC-B6D4-2892E79EF871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3E0E3F3A-D157-4F2C-9C5F-36EF856507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FBB25809-F944-404A-A3D4-1727DEB4C3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94871C25-ECA9-4E5F-ADA0-38A9C64EF1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AD1A1B55-49A4-4B95-BE56-09246969F03C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6D008721-1EC9-4537-878D-D7EFF9AA576C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337004E5-73FF-463D-9A52-E46B4F2320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4A3683F8-19A1-457E-80B2-1124DB483F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id="{72CD4421-ACAD-48A4-A897-1AA024B80E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F419BED6-0DE1-417C-B1A1-1A2F66CC8504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2C21F67-5BCF-41B1-8E46-CDB73E44F37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B788D0B9-CB5E-4150-8857-513104AAEB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BFDA30A3-D469-44F1-B3E1-51409D32C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431EC93A-9549-41FB-BE4D-D7F5C90111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3B8B03AE-46DB-4A7C-8FBB-C99E123F8509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D916E5C-F315-4314-988C-511382C43E52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D195684D-0FFC-4EDA-BF25-46C8095CFE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21ECF043-5A7F-47FB-9EFF-76F8C4CC54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8C189688-F797-4338-AC60-75DFFC5DA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D9246DCF-A6C7-42C0-A897-2A5DDE368FA2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3D176405-367F-4FF6-86B6-4D598CF06CE6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BD45E60D-6BCD-47D5-AAB7-303E5DF4A3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>
                <a:extLst>
                  <a:ext uri="{FF2B5EF4-FFF2-40B4-BE49-F238E27FC236}">
                    <a16:creationId xmlns:a16="http://schemas.microsoft.com/office/drawing/2014/main" id="{A8D1B785-4128-439F-83F7-5BCE944F6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A53F707B-452B-4BCE-8870-7845460358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264E8AA0-52ED-49EA-951F-94F429AB034B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8EF15CF3-75B8-4D96-8906-7D4C5A4DD4B6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76" name="直接箭头连接符 75">
                <a:extLst>
                  <a:ext uri="{FF2B5EF4-FFF2-40B4-BE49-F238E27FC236}">
                    <a16:creationId xmlns:a16="http://schemas.microsoft.com/office/drawing/2014/main" id="{61148FF8-4BF9-4F81-9B4E-B5049ACC69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直接箭头连接符 76">
                <a:extLst>
                  <a:ext uri="{FF2B5EF4-FFF2-40B4-BE49-F238E27FC236}">
                    <a16:creationId xmlns:a16="http://schemas.microsoft.com/office/drawing/2014/main" id="{988B2F52-3F9D-49BA-8459-27862404C6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8" name="直接箭头连接符 77">
                <a:extLst>
                  <a:ext uri="{FF2B5EF4-FFF2-40B4-BE49-F238E27FC236}">
                    <a16:creationId xmlns:a16="http://schemas.microsoft.com/office/drawing/2014/main" id="{8EF3C9B7-BAF0-417B-BF3C-069B885ECE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2A046169-4A77-49A7-A7A5-FAC904572974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0B6DE34A-57FD-4834-A85A-7FA30F423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F803EC73-CD8A-4244-9263-36A647C643C0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EF491A82-DCB8-4245-801C-2A8809AE1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C3C7BA12-1E25-4E61-92A2-334CE88D144C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4AFB945B-AEE0-4A89-B0F9-741820209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D6148A12-C498-47D0-9043-A45401F36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1B8298A8-DF53-4A7B-B8B8-C3DA0D81A6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17814DC6-C67C-4569-B6F5-6F8299A73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664E52DF-B70C-428A-83D4-8A9B85975B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E0C1BD4E-3881-4740-9743-7F311A3432E6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03354AC7-D73F-40D1-A45F-EE446B446E21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FFBA91AD-55EA-42AF-A69D-601866E4947C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227473B8-51AC-4DFC-A95C-CA2D91806A20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236EB97-3756-474F-B8EB-9819D34C40B7}"/>
                  </a:ext>
                </a:extLst>
              </p:cNvPr>
              <p:cNvSpPr txBox="1"/>
              <p:nvPr/>
            </p:nvSpPr>
            <p:spPr>
              <a:xfrm>
                <a:off x="9044906" y="38535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236EB97-3756-474F-B8EB-9819D34C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906" y="3853528"/>
                <a:ext cx="54769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46A40CA5-E67D-45CE-B4C0-1F552AFDD05A}"/>
                  </a:ext>
                </a:extLst>
              </p:cNvPr>
              <p:cNvSpPr txBox="1"/>
              <p:nvPr/>
            </p:nvSpPr>
            <p:spPr>
              <a:xfrm>
                <a:off x="10249267" y="384507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46A40CA5-E67D-45CE-B4C0-1F552AFDD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67" y="3845076"/>
                <a:ext cx="54769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BA5CB51C-EFCE-46F0-9F0E-373D3D333788}"/>
                  </a:ext>
                </a:extLst>
              </p:cNvPr>
              <p:cNvSpPr txBox="1"/>
              <p:nvPr/>
            </p:nvSpPr>
            <p:spPr>
              <a:xfrm>
                <a:off x="11118305" y="385296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BA5CB51C-EFCE-46F0-9F0E-373D3D333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305" y="3852964"/>
                <a:ext cx="54769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EF6721EE-FCE7-41EA-8A71-163995067824}"/>
                  </a:ext>
                </a:extLst>
              </p:cNvPr>
              <p:cNvSpPr txBox="1"/>
              <p:nvPr/>
            </p:nvSpPr>
            <p:spPr>
              <a:xfrm>
                <a:off x="6452030" y="20705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EF6721EE-FCE7-41EA-8A71-163995067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030" y="2070546"/>
                <a:ext cx="5476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3677BA7B-FEDF-4F57-B211-A5E69FD666A4}"/>
                  </a:ext>
                </a:extLst>
              </p:cNvPr>
              <p:cNvSpPr txBox="1"/>
              <p:nvPr/>
            </p:nvSpPr>
            <p:spPr>
              <a:xfrm>
                <a:off x="8176351" y="20705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3677BA7B-FEDF-4F57-B211-A5E69FD6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351" y="2070546"/>
                <a:ext cx="54769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306F70A1-247E-4A78-A997-88981B88DCF4}"/>
                  </a:ext>
                </a:extLst>
              </p:cNvPr>
              <p:cNvSpPr txBox="1"/>
              <p:nvPr/>
            </p:nvSpPr>
            <p:spPr>
              <a:xfrm>
                <a:off x="9925294" y="20705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306F70A1-247E-4A78-A997-88981B88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294" y="2070546"/>
                <a:ext cx="547696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8685D9F1-8B9D-4713-8B35-FB57AEF54A8C}"/>
                  </a:ext>
                </a:extLst>
              </p:cNvPr>
              <p:cNvSpPr txBox="1"/>
              <p:nvPr/>
            </p:nvSpPr>
            <p:spPr>
              <a:xfrm>
                <a:off x="7343265" y="4886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8685D9F1-8B9D-4713-8B35-FB57AEF54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265" y="488660"/>
                <a:ext cx="54769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FCA61A3-BFA3-4C01-9D8E-0B6E3DF01D05}"/>
                  </a:ext>
                </a:extLst>
              </p:cNvPr>
              <p:cNvSpPr txBox="1"/>
              <p:nvPr/>
            </p:nvSpPr>
            <p:spPr>
              <a:xfrm>
                <a:off x="9009066" y="4886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FCA61A3-BFA3-4C01-9D8E-0B6E3DF01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66" y="488660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5C3AD8D1-B63E-4ED3-A86B-47F455B32DBB}"/>
                  </a:ext>
                </a:extLst>
              </p:cNvPr>
              <p:cNvSpPr txBox="1"/>
              <p:nvPr/>
            </p:nvSpPr>
            <p:spPr>
              <a:xfrm>
                <a:off x="10714119" y="4886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5C3AD8D1-B63E-4ED3-A86B-47F455B32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119" y="488660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 r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4EA2FC6F-5F9A-4943-9867-FE836BF094BE}"/>
                  </a:ext>
                </a:extLst>
              </p:cNvPr>
              <p:cNvSpPr txBox="1"/>
              <p:nvPr/>
            </p:nvSpPr>
            <p:spPr>
              <a:xfrm>
                <a:off x="7883440" y="315294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4EA2FC6F-5F9A-4943-9867-FE836BF0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40" y="3152947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FE1FD7F8-57EB-46E7-9117-CD706D39AC81}"/>
                  </a:ext>
                </a:extLst>
              </p:cNvPr>
              <p:cNvSpPr txBox="1"/>
              <p:nvPr/>
            </p:nvSpPr>
            <p:spPr>
              <a:xfrm>
                <a:off x="8525402" y="314764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FE1FD7F8-57EB-46E7-9117-CD706D39A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02" y="3147644"/>
                <a:ext cx="54769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B7D91462-6E39-47B4-B782-320383AB7D26}"/>
                  </a:ext>
                </a:extLst>
              </p:cNvPr>
              <p:cNvSpPr txBox="1"/>
              <p:nvPr/>
            </p:nvSpPr>
            <p:spPr>
              <a:xfrm>
                <a:off x="9640667" y="314631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B7D91462-6E39-47B4-B782-320383AB7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67" y="3146317"/>
                <a:ext cx="547696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F791F900-662C-47F5-B99D-9EA8EDA97634}"/>
                  </a:ext>
                </a:extLst>
              </p:cNvPr>
              <p:cNvSpPr txBox="1"/>
              <p:nvPr/>
            </p:nvSpPr>
            <p:spPr>
              <a:xfrm>
                <a:off x="10282629" y="314101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F791F900-662C-47F5-B99D-9EA8EDA9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29" y="3141014"/>
                <a:ext cx="54769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75363685-9759-475D-B1CF-E0EBAA77E8CF}"/>
                  </a:ext>
                </a:extLst>
              </p:cNvPr>
              <p:cNvSpPr txBox="1"/>
              <p:nvPr/>
            </p:nvSpPr>
            <p:spPr>
              <a:xfrm>
                <a:off x="6162838" y="31759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75363685-9759-475D-B1CF-E0EBAA77E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838" y="3175931"/>
                <a:ext cx="54769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A09F5F2D-520D-4007-B1E6-9C357EA00F0F}"/>
                  </a:ext>
                </a:extLst>
              </p:cNvPr>
              <p:cNvSpPr txBox="1"/>
              <p:nvPr/>
            </p:nvSpPr>
            <p:spPr>
              <a:xfrm>
                <a:off x="6804800" y="31706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A09F5F2D-520D-4007-B1E6-9C357EA00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00" y="3170628"/>
                <a:ext cx="547696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D2339EEA-1244-4409-8B96-7160F3E54486}"/>
                  </a:ext>
                </a:extLst>
              </p:cNvPr>
              <p:cNvSpPr txBox="1"/>
              <p:nvPr/>
            </p:nvSpPr>
            <p:spPr>
              <a:xfrm>
                <a:off x="7069417" y="159514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D2339EEA-1244-4409-8B96-7160F3E54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417" y="1595148"/>
                <a:ext cx="547696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F721557B-F8DA-4911-A9D2-6947A6AF4723}"/>
                  </a:ext>
                </a:extLst>
              </p:cNvPr>
              <p:cNvSpPr txBox="1"/>
              <p:nvPr/>
            </p:nvSpPr>
            <p:spPr>
              <a:xfrm>
                <a:off x="7711379" y="158984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F721557B-F8DA-4911-A9D2-6947A6AF4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379" y="1589845"/>
                <a:ext cx="547696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8EEE143F-06B7-4C6F-B798-E6772D1D453A}"/>
                  </a:ext>
                </a:extLst>
              </p:cNvPr>
              <p:cNvSpPr txBox="1"/>
              <p:nvPr/>
            </p:nvSpPr>
            <p:spPr>
              <a:xfrm>
                <a:off x="8802370" y="15722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8EEE143F-06B7-4C6F-B798-E6772D1D4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370" y="1572208"/>
                <a:ext cx="547696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0EB79DD9-5AA9-4F63-B5E2-356A356F4A60}"/>
                  </a:ext>
                </a:extLst>
              </p:cNvPr>
              <p:cNvSpPr txBox="1"/>
              <p:nvPr/>
            </p:nvSpPr>
            <p:spPr>
              <a:xfrm>
                <a:off x="9407757" y="156690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0EB79DD9-5AA9-4F63-B5E2-356A356F4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757" y="1566905"/>
                <a:ext cx="547696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822E3A79-095E-4928-B304-7C2A312404C6}"/>
                  </a:ext>
                </a:extLst>
              </p:cNvPr>
              <p:cNvSpPr txBox="1"/>
              <p:nvPr/>
            </p:nvSpPr>
            <p:spPr>
              <a:xfrm>
                <a:off x="10455008" y="157751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822E3A79-095E-4928-B304-7C2A3124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008" y="1577511"/>
                <a:ext cx="547696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DF62D6BB-789A-4AF7-ABC1-9767855EAF74}"/>
                  </a:ext>
                </a:extLst>
              </p:cNvPr>
              <p:cNvSpPr txBox="1"/>
              <p:nvPr/>
            </p:nvSpPr>
            <p:spPr>
              <a:xfrm>
                <a:off x="11089655" y="15722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DF62D6BB-789A-4AF7-ABC1-9767855EA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655" y="1572208"/>
                <a:ext cx="547696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E45846FB-85CC-460A-92DB-4C1CF998F82B}"/>
              </a:ext>
            </a:extLst>
          </p:cNvPr>
          <p:cNvSpPr/>
          <p:nvPr/>
        </p:nvSpPr>
        <p:spPr>
          <a:xfrm>
            <a:off x="1055099" y="4744988"/>
            <a:ext cx="10048576" cy="14413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3419FEDB-9354-4FA0-B3C3-9F117DACF8FB}"/>
                  </a:ext>
                </a:extLst>
              </p:cNvPr>
              <p:cNvSpPr txBox="1"/>
              <p:nvPr/>
            </p:nvSpPr>
            <p:spPr>
              <a:xfrm>
                <a:off x="2364517" y="441651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3419FEDB-9354-4FA0-B3C3-9F117DACF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517" y="4416511"/>
                <a:ext cx="547696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BB1B4DB1-10DD-4C39-9FA2-D03362BB39D8}"/>
                  </a:ext>
                </a:extLst>
              </p:cNvPr>
              <p:cNvSpPr txBox="1"/>
              <p:nvPr/>
            </p:nvSpPr>
            <p:spPr>
              <a:xfrm>
                <a:off x="2985088" y="44152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BB1B4DB1-10DD-4C39-9FA2-D03362BB3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88" y="4415292"/>
                <a:ext cx="547696" cy="33855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27C5EA9B-3A7A-4B27-8982-0825EA1F1E50}"/>
                  </a:ext>
                </a:extLst>
              </p:cNvPr>
              <p:cNvSpPr txBox="1"/>
              <p:nvPr/>
            </p:nvSpPr>
            <p:spPr>
              <a:xfrm>
                <a:off x="3627606" y="44152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27C5EA9B-3A7A-4B27-8982-0825EA1F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606" y="4415292"/>
                <a:ext cx="547696" cy="33855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B032C6FA-B57E-41EB-87AE-B457B3E5890E}"/>
                  </a:ext>
                </a:extLst>
              </p:cNvPr>
              <p:cNvSpPr txBox="1"/>
              <p:nvPr/>
            </p:nvSpPr>
            <p:spPr>
              <a:xfrm>
                <a:off x="4266215" y="44152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B032C6FA-B57E-41EB-87AE-B457B3E5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15" y="4415292"/>
                <a:ext cx="547696" cy="33855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4D1B7835-8A12-454E-ADC4-C70BACAE6AAF}"/>
                  </a:ext>
                </a:extLst>
              </p:cNvPr>
              <p:cNvSpPr txBox="1"/>
              <p:nvPr/>
            </p:nvSpPr>
            <p:spPr>
              <a:xfrm>
                <a:off x="4937996" y="44152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4D1B7835-8A12-454E-ADC4-C70BACAE6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96" y="4415292"/>
                <a:ext cx="547696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2CEAE194-3298-44F2-927E-0FF10C753B24}"/>
                  </a:ext>
                </a:extLst>
              </p:cNvPr>
              <p:cNvSpPr txBox="1"/>
              <p:nvPr/>
            </p:nvSpPr>
            <p:spPr>
              <a:xfrm>
                <a:off x="5532219" y="440549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2CEAE194-3298-44F2-927E-0FF10C75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19" y="4405496"/>
                <a:ext cx="547696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1A90C10F-8752-4240-953D-16FC8AE26486}"/>
                  </a:ext>
                </a:extLst>
              </p:cNvPr>
              <p:cNvSpPr txBox="1"/>
              <p:nvPr/>
            </p:nvSpPr>
            <p:spPr>
              <a:xfrm>
                <a:off x="6121200" y="440719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1A90C10F-8752-4240-953D-16FC8AE2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00" y="4407194"/>
                <a:ext cx="547696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FB2838D7-483B-4CB6-9686-6FB84B89C06C}"/>
                  </a:ext>
                </a:extLst>
              </p:cNvPr>
              <p:cNvSpPr txBox="1"/>
              <p:nvPr/>
            </p:nvSpPr>
            <p:spPr>
              <a:xfrm>
                <a:off x="6719556" y="440749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FB2838D7-483B-4CB6-9686-6FB84B89C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56" y="4407498"/>
                <a:ext cx="547696" cy="33855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3215BB75-8396-44B5-A74A-0E95EB72E603}"/>
                  </a:ext>
                </a:extLst>
              </p:cNvPr>
              <p:cNvSpPr txBox="1"/>
              <p:nvPr/>
            </p:nvSpPr>
            <p:spPr>
              <a:xfrm>
                <a:off x="7332811" y="4408133"/>
                <a:ext cx="5408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3215BB75-8396-44B5-A74A-0E95EB72E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811" y="4408133"/>
                <a:ext cx="540834" cy="33855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6C327EB2-F323-498F-9C5F-9C132060D79C}"/>
                  </a:ext>
                </a:extLst>
              </p:cNvPr>
              <p:cNvSpPr txBox="1"/>
              <p:nvPr/>
            </p:nvSpPr>
            <p:spPr>
              <a:xfrm>
                <a:off x="7931438" y="440813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6C327EB2-F323-498F-9C5F-9C132060D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438" y="4408133"/>
                <a:ext cx="547696" cy="338554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D8803910-D822-4ECF-AEF7-B935F9ACB018}"/>
                  </a:ext>
                </a:extLst>
              </p:cNvPr>
              <p:cNvSpPr txBox="1"/>
              <p:nvPr/>
            </p:nvSpPr>
            <p:spPr>
              <a:xfrm>
                <a:off x="8575148" y="440549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D8803910-D822-4ECF-AEF7-B935F9ACB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148" y="4405496"/>
                <a:ext cx="547696" cy="33855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0B86A903-1B23-421B-B014-FBA6E293E9FB}"/>
                  </a:ext>
                </a:extLst>
              </p:cNvPr>
              <p:cNvSpPr txBox="1"/>
              <p:nvPr/>
            </p:nvSpPr>
            <p:spPr>
              <a:xfrm>
                <a:off x="9222518" y="440719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0B86A903-1B23-421B-B014-FBA6E293E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518" y="4407194"/>
                <a:ext cx="547696" cy="33855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本框 139">
                <a:extLst>
                  <a:ext uri="{FF2B5EF4-FFF2-40B4-BE49-F238E27FC236}">
                    <a16:creationId xmlns:a16="http://schemas.microsoft.com/office/drawing/2014/main" id="{2A5D91BF-9576-42AA-9B08-CC5C52DC7DD2}"/>
                  </a:ext>
                </a:extLst>
              </p:cNvPr>
              <p:cNvSpPr txBox="1"/>
              <p:nvPr/>
            </p:nvSpPr>
            <p:spPr>
              <a:xfrm>
                <a:off x="3372804" y="617825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0" name="文本框 139">
                <a:extLst>
                  <a:ext uri="{FF2B5EF4-FFF2-40B4-BE49-F238E27FC236}">
                    <a16:creationId xmlns:a16="http://schemas.microsoft.com/office/drawing/2014/main" id="{2A5D91BF-9576-42AA-9B08-CC5C52DC7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04" y="6178250"/>
                <a:ext cx="547696" cy="33855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970078F2-4261-4C61-BBDA-D813D8D1F2E5}"/>
                  </a:ext>
                </a:extLst>
              </p:cNvPr>
              <p:cNvSpPr txBox="1"/>
              <p:nvPr/>
            </p:nvSpPr>
            <p:spPr>
              <a:xfrm>
                <a:off x="4037267" y="61770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970078F2-4261-4C61-BBDA-D813D8D1F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267" y="6177031"/>
                <a:ext cx="547696" cy="338554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1012E072-BA74-465B-820C-C729BCAF969A}"/>
                  </a:ext>
                </a:extLst>
              </p:cNvPr>
              <p:cNvSpPr txBox="1"/>
              <p:nvPr/>
            </p:nvSpPr>
            <p:spPr>
              <a:xfrm>
                <a:off x="4687101" y="61770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1012E072-BA74-465B-820C-C729BCAF9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101" y="6177031"/>
                <a:ext cx="547696" cy="33855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A9633CBC-3D68-4BE0-9C9E-75BE44C2B5FB}"/>
                  </a:ext>
                </a:extLst>
              </p:cNvPr>
              <p:cNvSpPr txBox="1"/>
              <p:nvPr/>
            </p:nvSpPr>
            <p:spPr>
              <a:xfrm>
                <a:off x="5354968" y="61770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A9633CBC-3D68-4BE0-9C9E-75BE44C2B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968" y="6177031"/>
                <a:ext cx="547696" cy="338554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9724123D-466C-4B50-84C6-4329F8C6CFFD}"/>
                  </a:ext>
                </a:extLst>
              </p:cNvPr>
              <p:cNvSpPr txBox="1"/>
              <p:nvPr/>
            </p:nvSpPr>
            <p:spPr>
              <a:xfrm>
                <a:off x="5982856" y="61770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9724123D-466C-4B50-84C6-4329F8C6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856" y="6177031"/>
                <a:ext cx="547696" cy="33855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3D080A0B-FAB2-43AA-B9F5-9AF65897AB01}"/>
                  </a:ext>
                </a:extLst>
              </p:cNvPr>
              <p:cNvSpPr txBox="1"/>
              <p:nvPr/>
            </p:nvSpPr>
            <p:spPr>
              <a:xfrm>
                <a:off x="6635603" y="617455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3D080A0B-FAB2-43AA-B9F5-9AF65897A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03" y="6174550"/>
                <a:ext cx="547696" cy="338554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6F7C9F25-EDFE-46F1-9016-3C46C9761EB7}"/>
                  </a:ext>
                </a:extLst>
              </p:cNvPr>
              <p:cNvSpPr txBox="1"/>
              <p:nvPr/>
            </p:nvSpPr>
            <p:spPr>
              <a:xfrm>
                <a:off x="7370892" y="616893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6F7C9F25-EDFE-46F1-9016-3C46C9761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892" y="6168933"/>
                <a:ext cx="547696" cy="338554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E10E2A17-D653-4A16-AAF3-15EC1857548E}"/>
                  </a:ext>
                </a:extLst>
              </p:cNvPr>
              <p:cNvSpPr txBox="1"/>
              <p:nvPr/>
            </p:nvSpPr>
            <p:spPr>
              <a:xfrm>
                <a:off x="8064343" y="618386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E10E2A17-D653-4A16-AAF3-15EC18575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343" y="6183867"/>
                <a:ext cx="547696" cy="338554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287ACBD-C44F-48EB-A82F-F4E3FBAC4F61}"/>
              </a:ext>
            </a:extLst>
          </p:cNvPr>
          <p:cNvCxnSpPr>
            <a:stCxn id="86" idx="2"/>
            <a:endCxn id="141" idx="0"/>
          </p:cNvCxnSpPr>
          <p:nvPr/>
        </p:nvCxnSpPr>
        <p:spPr>
          <a:xfrm>
            <a:off x="2638365" y="4755065"/>
            <a:ext cx="1672750" cy="1421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DBC1605-CF9B-489A-B1A9-BC210B1CC38E}"/>
              </a:ext>
            </a:extLst>
          </p:cNvPr>
          <p:cNvCxnSpPr>
            <a:stCxn id="88" idx="2"/>
            <a:endCxn id="142" idx="0"/>
          </p:cNvCxnSpPr>
          <p:nvPr/>
        </p:nvCxnSpPr>
        <p:spPr>
          <a:xfrm>
            <a:off x="3258936" y="4753846"/>
            <a:ext cx="1702013" cy="1423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73E09D2-AE6F-44AD-B045-F47BA762B60E}"/>
              </a:ext>
            </a:extLst>
          </p:cNvPr>
          <p:cNvCxnSpPr/>
          <p:nvPr/>
        </p:nvCxnSpPr>
        <p:spPr>
          <a:xfrm>
            <a:off x="3901454" y="4774677"/>
            <a:ext cx="1059495" cy="13752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8400B52-BCE1-41F7-855E-C11F5F58DC4F}"/>
              </a:ext>
            </a:extLst>
          </p:cNvPr>
          <p:cNvCxnSpPr>
            <a:stCxn id="93" idx="2"/>
            <a:endCxn id="143" idx="0"/>
          </p:cNvCxnSpPr>
          <p:nvPr/>
        </p:nvCxnSpPr>
        <p:spPr>
          <a:xfrm>
            <a:off x="4540063" y="4753846"/>
            <a:ext cx="1088753" cy="1423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93532B6-3BCC-41ED-ACA8-306036E89FCA}"/>
              </a:ext>
            </a:extLst>
          </p:cNvPr>
          <p:cNvCxnSpPr>
            <a:stCxn id="94" idx="2"/>
            <a:endCxn id="140" idx="0"/>
          </p:cNvCxnSpPr>
          <p:nvPr/>
        </p:nvCxnSpPr>
        <p:spPr>
          <a:xfrm flipH="1">
            <a:off x="3646652" y="4753846"/>
            <a:ext cx="1565192" cy="14244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2ADC2CC-9A0D-49B2-B46F-8020022FF02F}"/>
              </a:ext>
            </a:extLst>
          </p:cNvPr>
          <p:cNvCxnSpPr>
            <a:stCxn id="95" idx="2"/>
            <a:endCxn id="141" idx="0"/>
          </p:cNvCxnSpPr>
          <p:nvPr/>
        </p:nvCxnSpPr>
        <p:spPr>
          <a:xfrm flipH="1">
            <a:off x="4311115" y="4744050"/>
            <a:ext cx="1494952" cy="1432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A6AAB43-2EDD-4265-BBEE-101593C762C9}"/>
              </a:ext>
            </a:extLst>
          </p:cNvPr>
          <p:cNvCxnSpPr>
            <a:stCxn id="96" idx="2"/>
            <a:endCxn id="147" idx="0"/>
          </p:cNvCxnSpPr>
          <p:nvPr/>
        </p:nvCxnSpPr>
        <p:spPr>
          <a:xfrm>
            <a:off x="6395048" y="4745748"/>
            <a:ext cx="1943143" cy="14381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65164B3-B269-4723-B36F-F95834CCA5C0}"/>
              </a:ext>
            </a:extLst>
          </p:cNvPr>
          <p:cNvCxnSpPr>
            <a:stCxn id="99" idx="2"/>
            <a:endCxn id="145" idx="0"/>
          </p:cNvCxnSpPr>
          <p:nvPr/>
        </p:nvCxnSpPr>
        <p:spPr>
          <a:xfrm flipH="1">
            <a:off x="6909451" y="4746052"/>
            <a:ext cx="83953" cy="1428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B82FAFA-9CCD-4066-AD88-266F3D9A9191}"/>
              </a:ext>
            </a:extLst>
          </p:cNvPr>
          <p:cNvCxnSpPr>
            <a:stCxn id="100" idx="2"/>
            <a:endCxn id="145" idx="0"/>
          </p:cNvCxnSpPr>
          <p:nvPr/>
        </p:nvCxnSpPr>
        <p:spPr>
          <a:xfrm flipH="1">
            <a:off x="6909451" y="4746687"/>
            <a:ext cx="693777" cy="1427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5BE4471-0031-4379-BA0E-77C3970AB790}"/>
              </a:ext>
            </a:extLst>
          </p:cNvPr>
          <p:cNvCxnSpPr>
            <a:stCxn id="101" idx="2"/>
            <a:endCxn id="146" idx="0"/>
          </p:cNvCxnSpPr>
          <p:nvPr/>
        </p:nvCxnSpPr>
        <p:spPr>
          <a:xfrm flipH="1">
            <a:off x="7644740" y="4746687"/>
            <a:ext cx="560546" cy="1422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3B6409D-2F1B-4B90-A7C0-ED7F4EB324A0}"/>
              </a:ext>
            </a:extLst>
          </p:cNvPr>
          <p:cNvCxnSpPr>
            <a:stCxn id="126" idx="2"/>
            <a:endCxn id="146" idx="0"/>
          </p:cNvCxnSpPr>
          <p:nvPr/>
        </p:nvCxnSpPr>
        <p:spPr>
          <a:xfrm flipH="1">
            <a:off x="7644740" y="4744050"/>
            <a:ext cx="1204256" cy="14248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14ACB27-8319-48AA-9260-FB5F71799598}"/>
              </a:ext>
            </a:extLst>
          </p:cNvPr>
          <p:cNvCxnSpPr>
            <a:stCxn id="127" idx="2"/>
            <a:endCxn id="144" idx="0"/>
          </p:cNvCxnSpPr>
          <p:nvPr/>
        </p:nvCxnSpPr>
        <p:spPr>
          <a:xfrm flipH="1">
            <a:off x="6256704" y="4745748"/>
            <a:ext cx="3239662" cy="14312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D947358F-1930-4A0A-AF1E-8E4D21511CAD}"/>
                  </a:ext>
                </a:extLst>
              </p:cNvPr>
              <p:cNvSpPr txBox="1"/>
              <p:nvPr/>
            </p:nvSpPr>
            <p:spPr>
              <a:xfrm>
                <a:off x="1105293" y="5103883"/>
                <a:ext cx="12592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MU Classical Serif" panose="02000603000000000000" pitchFamily="2" charset="0"/>
                          <a:cs typeface="CMU Classical Serif" panose="02000603000000000000" pitchFamily="2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D947358F-1930-4A0A-AF1E-8E4D2151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93" y="5103883"/>
                <a:ext cx="1259224" cy="646331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BEA57456-660E-472A-B620-D652D4C4636A}"/>
                  </a:ext>
                </a:extLst>
              </p:cNvPr>
              <p:cNvSpPr txBox="1"/>
              <p:nvPr/>
            </p:nvSpPr>
            <p:spPr>
              <a:xfrm>
                <a:off x="1181451" y="3365758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altLang="zh-CN" sz="18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BEA57456-660E-472A-B620-D652D4C46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51" y="3365758"/>
                <a:ext cx="6096000" cy="646331"/>
              </a:xfrm>
              <a:prstGeom prst="rect">
                <a:avLst/>
              </a:prstGeom>
              <a:blipFill>
                <a:blip r:embed="rId52"/>
                <a:stretch>
                  <a:fillRect l="-700" t="-943" b="-10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907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E657A-5E9B-4DCA-A3C7-0959A64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Circuit Description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BBF8AE0-26BE-493D-ABB5-1D0CDB6BDEC0}"/>
              </a:ext>
            </a:extLst>
          </p:cNvPr>
          <p:cNvSpPr txBox="1"/>
          <p:nvPr/>
        </p:nvSpPr>
        <p:spPr>
          <a:xfrm>
            <a:off x="1055099" y="2632735"/>
            <a:ext cx="5066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At the beginning, the circuit provider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/>
              <a:t>Naming wires and gates.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/>
              <a:t>Input wires of the circuit – </a:t>
            </a:r>
            <a:r>
              <a:rPr lang="en-US" altLang="zh-CN" sz="2000" dirty="0">
                <a:solidFill>
                  <a:schemeClr val="accent2"/>
                </a:solidFill>
              </a:rPr>
              <a:t>outgoing wires.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/>
              <a:t>All wires connecting with gates.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818DFC-9BC8-4CD1-9DFC-791FEF33D443}"/>
                  </a:ext>
                </a:extLst>
              </p:cNvPr>
              <p:cNvSpPr txBox="1"/>
              <p:nvPr/>
            </p:nvSpPr>
            <p:spPr>
              <a:xfrm>
                <a:off x="6151376" y="38535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818DFC-9BC8-4CD1-9DFC-791FEF33D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376" y="3853528"/>
                <a:ext cx="54769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328D443-BD8A-4B91-94A5-44072F7BB95D}"/>
                  </a:ext>
                </a:extLst>
              </p:cNvPr>
              <p:cNvSpPr txBox="1"/>
              <p:nvPr/>
            </p:nvSpPr>
            <p:spPr>
              <a:xfrm>
                <a:off x="7308490" y="38535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328D443-BD8A-4B91-94A5-44072F7BB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490" y="3853528"/>
                <a:ext cx="54769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B0FD799-D919-44A8-BF3A-318D4C27EBBC}"/>
              </a:ext>
            </a:extLst>
          </p:cNvPr>
          <p:cNvGrpSpPr/>
          <p:nvPr/>
        </p:nvGrpSpPr>
        <p:grpSpPr>
          <a:xfrm>
            <a:off x="6341644" y="323143"/>
            <a:ext cx="5540756" cy="3699662"/>
            <a:chOff x="6327014" y="2861508"/>
            <a:chExt cx="5540756" cy="3699662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234F36C5-2B40-4B32-B620-9CFF2632EB8F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19CEEAE-31F7-42AC-B6D4-2892E79EF871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3E0E3F3A-D157-4F2C-9C5F-36EF856507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FBB25809-F944-404A-A3D4-1727DEB4C3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94871C25-ECA9-4E5F-ADA0-38A9C64EF1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AD1A1B55-49A4-4B95-BE56-09246969F03C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6D008721-1EC9-4537-878D-D7EFF9AA576C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337004E5-73FF-463D-9A52-E46B4F2320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4A3683F8-19A1-457E-80B2-1124DB483F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id="{72CD4421-ACAD-48A4-A897-1AA024B80E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F419BED6-0DE1-417C-B1A1-1A2F66CC8504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2C21F67-5BCF-41B1-8E46-CDB73E44F37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B788D0B9-CB5E-4150-8857-513104AAEB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BFDA30A3-D469-44F1-B3E1-51409D32C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431EC93A-9549-41FB-BE4D-D7F5C90111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3B8B03AE-46DB-4A7C-8FBB-C99E123F8509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D916E5C-F315-4314-988C-511382C43E52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D195684D-0FFC-4EDA-BF25-46C8095CFE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21ECF043-5A7F-47FB-9EFF-76F8C4CC54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8C189688-F797-4338-AC60-75DFFC5DA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D9246DCF-A6C7-42C0-A897-2A5DDE368FA2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3D176405-367F-4FF6-86B6-4D598CF06CE6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BD45E60D-6BCD-47D5-AAB7-303E5DF4A3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>
                <a:extLst>
                  <a:ext uri="{FF2B5EF4-FFF2-40B4-BE49-F238E27FC236}">
                    <a16:creationId xmlns:a16="http://schemas.microsoft.com/office/drawing/2014/main" id="{A8D1B785-4128-439F-83F7-5BCE944F6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A53F707B-452B-4BCE-8870-7845460358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264E8AA0-52ED-49EA-951F-94F429AB034B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8EF15CF3-75B8-4D96-8906-7D4C5A4DD4B6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76" name="直接箭头连接符 75">
                <a:extLst>
                  <a:ext uri="{FF2B5EF4-FFF2-40B4-BE49-F238E27FC236}">
                    <a16:creationId xmlns:a16="http://schemas.microsoft.com/office/drawing/2014/main" id="{61148FF8-4BF9-4F81-9B4E-B5049ACC69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直接箭头连接符 76">
                <a:extLst>
                  <a:ext uri="{FF2B5EF4-FFF2-40B4-BE49-F238E27FC236}">
                    <a16:creationId xmlns:a16="http://schemas.microsoft.com/office/drawing/2014/main" id="{988B2F52-3F9D-49BA-8459-27862404C6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8" name="直接箭头连接符 77">
                <a:extLst>
                  <a:ext uri="{FF2B5EF4-FFF2-40B4-BE49-F238E27FC236}">
                    <a16:creationId xmlns:a16="http://schemas.microsoft.com/office/drawing/2014/main" id="{8EF3C9B7-BAF0-417B-BF3C-069B885ECE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2A046169-4A77-49A7-A7A5-FAC904572974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0B6DE34A-57FD-4834-A85A-7FA30F423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F803EC73-CD8A-4244-9263-36A647C643C0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EF491A82-DCB8-4245-801C-2A8809AE1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C3C7BA12-1E25-4E61-92A2-334CE88D144C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4AFB945B-AEE0-4A89-B0F9-741820209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D6148A12-C498-47D0-9043-A45401F36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1B8298A8-DF53-4A7B-B8B8-C3DA0D81A6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17814DC6-C67C-4569-B6F5-6F8299A73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664E52DF-B70C-428A-83D4-8A9B85975B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E0C1BD4E-3881-4740-9743-7F311A3432E6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03354AC7-D73F-40D1-A45F-EE446B446E21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FFBA91AD-55EA-42AF-A69D-601866E4947C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227473B8-51AC-4DFC-A95C-CA2D91806A20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236EB97-3756-474F-B8EB-9819D34C40B7}"/>
                  </a:ext>
                </a:extLst>
              </p:cNvPr>
              <p:cNvSpPr txBox="1"/>
              <p:nvPr/>
            </p:nvSpPr>
            <p:spPr>
              <a:xfrm>
                <a:off x="9044906" y="38535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236EB97-3756-474F-B8EB-9819D34C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906" y="3853528"/>
                <a:ext cx="547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46A40CA5-E67D-45CE-B4C0-1F552AFDD05A}"/>
                  </a:ext>
                </a:extLst>
              </p:cNvPr>
              <p:cNvSpPr txBox="1"/>
              <p:nvPr/>
            </p:nvSpPr>
            <p:spPr>
              <a:xfrm>
                <a:off x="10249267" y="384507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46A40CA5-E67D-45CE-B4C0-1F552AFDD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67" y="3845076"/>
                <a:ext cx="54769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BA5CB51C-EFCE-46F0-9F0E-373D3D333788}"/>
                  </a:ext>
                </a:extLst>
              </p:cNvPr>
              <p:cNvSpPr txBox="1"/>
              <p:nvPr/>
            </p:nvSpPr>
            <p:spPr>
              <a:xfrm>
                <a:off x="11118305" y="385296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BA5CB51C-EFCE-46F0-9F0E-373D3D333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305" y="3852964"/>
                <a:ext cx="54769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EF6721EE-FCE7-41EA-8A71-163995067824}"/>
                  </a:ext>
                </a:extLst>
              </p:cNvPr>
              <p:cNvSpPr txBox="1"/>
              <p:nvPr/>
            </p:nvSpPr>
            <p:spPr>
              <a:xfrm>
                <a:off x="6452030" y="20705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EF6721EE-FCE7-41EA-8A71-163995067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030" y="2070546"/>
                <a:ext cx="54769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3677BA7B-FEDF-4F57-B211-A5E69FD666A4}"/>
                  </a:ext>
                </a:extLst>
              </p:cNvPr>
              <p:cNvSpPr txBox="1"/>
              <p:nvPr/>
            </p:nvSpPr>
            <p:spPr>
              <a:xfrm>
                <a:off x="8176351" y="20705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3677BA7B-FEDF-4F57-B211-A5E69FD6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351" y="2070546"/>
                <a:ext cx="54769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306F70A1-247E-4A78-A997-88981B88DCF4}"/>
                  </a:ext>
                </a:extLst>
              </p:cNvPr>
              <p:cNvSpPr txBox="1"/>
              <p:nvPr/>
            </p:nvSpPr>
            <p:spPr>
              <a:xfrm>
                <a:off x="9925294" y="20705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306F70A1-247E-4A78-A997-88981B88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294" y="2070546"/>
                <a:ext cx="54769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8685D9F1-8B9D-4713-8B35-FB57AEF54A8C}"/>
                  </a:ext>
                </a:extLst>
              </p:cNvPr>
              <p:cNvSpPr txBox="1"/>
              <p:nvPr/>
            </p:nvSpPr>
            <p:spPr>
              <a:xfrm>
                <a:off x="7343265" y="4886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8685D9F1-8B9D-4713-8B35-FB57AEF54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265" y="488660"/>
                <a:ext cx="5476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FCA61A3-BFA3-4C01-9D8E-0B6E3DF01D05}"/>
                  </a:ext>
                </a:extLst>
              </p:cNvPr>
              <p:cNvSpPr txBox="1"/>
              <p:nvPr/>
            </p:nvSpPr>
            <p:spPr>
              <a:xfrm>
                <a:off x="9009066" y="4886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FCA61A3-BFA3-4C01-9D8E-0B6E3DF01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66" y="488660"/>
                <a:ext cx="547696" cy="338554"/>
              </a:xfrm>
              <a:prstGeom prst="rect">
                <a:avLst/>
              </a:prstGeom>
              <a:blipFill>
                <a:blip r:embed="rId14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5C3AD8D1-B63E-4ED3-A86B-47F455B32DBB}"/>
                  </a:ext>
                </a:extLst>
              </p:cNvPr>
              <p:cNvSpPr txBox="1"/>
              <p:nvPr/>
            </p:nvSpPr>
            <p:spPr>
              <a:xfrm>
                <a:off x="10714119" y="4886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5C3AD8D1-B63E-4ED3-A86B-47F455B32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119" y="488660"/>
                <a:ext cx="547696" cy="338554"/>
              </a:xfrm>
              <a:prstGeom prst="rect">
                <a:avLst/>
              </a:prstGeom>
              <a:blipFill>
                <a:blip r:embed="rId15"/>
                <a:stretch>
                  <a:fillRect r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4EA2FC6F-5F9A-4943-9867-FE836BF094BE}"/>
                  </a:ext>
                </a:extLst>
              </p:cNvPr>
              <p:cNvSpPr txBox="1"/>
              <p:nvPr/>
            </p:nvSpPr>
            <p:spPr>
              <a:xfrm>
                <a:off x="7883440" y="315294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4EA2FC6F-5F9A-4943-9867-FE836BF0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40" y="3152947"/>
                <a:ext cx="54769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FE1FD7F8-57EB-46E7-9117-CD706D39AC81}"/>
                  </a:ext>
                </a:extLst>
              </p:cNvPr>
              <p:cNvSpPr txBox="1"/>
              <p:nvPr/>
            </p:nvSpPr>
            <p:spPr>
              <a:xfrm>
                <a:off x="8525402" y="314764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FE1FD7F8-57EB-46E7-9117-CD706D39A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02" y="3147644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B7D91462-6E39-47B4-B782-320383AB7D26}"/>
                  </a:ext>
                </a:extLst>
              </p:cNvPr>
              <p:cNvSpPr txBox="1"/>
              <p:nvPr/>
            </p:nvSpPr>
            <p:spPr>
              <a:xfrm>
                <a:off x="9640667" y="314631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B7D91462-6E39-47B4-B782-320383AB7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67" y="3146317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F791F900-662C-47F5-B99D-9EA8EDA97634}"/>
                  </a:ext>
                </a:extLst>
              </p:cNvPr>
              <p:cNvSpPr txBox="1"/>
              <p:nvPr/>
            </p:nvSpPr>
            <p:spPr>
              <a:xfrm>
                <a:off x="10282629" y="314101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F791F900-662C-47F5-B99D-9EA8EDA9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29" y="3141014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75363685-9759-475D-B1CF-E0EBAA77E8CF}"/>
                  </a:ext>
                </a:extLst>
              </p:cNvPr>
              <p:cNvSpPr txBox="1"/>
              <p:nvPr/>
            </p:nvSpPr>
            <p:spPr>
              <a:xfrm>
                <a:off x="6162838" y="31759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75363685-9759-475D-B1CF-E0EBAA77E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838" y="3175931"/>
                <a:ext cx="54769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A09F5F2D-520D-4007-B1E6-9C357EA00F0F}"/>
                  </a:ext>
                </a:extLst>
              </p:cNvPr>
              <p:cNvSpPr txBox="1"/>
              <p:nvPr/>
            </p:nvSpPr>
            <p:spPr>
              <a:xfrm>
                <a:off x="6804800" y="31706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A09F5F2D-520D-4007-B1E6-9C357EA00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00" y="3170628"/>
                <a:ext cx="547696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D2339EEA-1244-4409-8B96-7160F3E54486}"/>
                  </a:ext>
                </a:extLst>
              </p:cNvPr>
              <p:cNvSpPr txBox="1"/>
              <p:nvPr/>
            </p:nvSpPr>
            <p:spPr>
              <a:xfrm>
                <a:off x="7069417" y="159514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D2339EEA-1244-4409-8B96-7160F3E54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417" y="1595148"/>
                <a:ext cx="54769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F721557B-F8DA-4911-A9D2-6947A6AF4723}"/>
                  </a:ext>
                </a:extLst>
              </p:cNvPr>
              <p:cNvSpPr txBox="1"/>
              <p:nvPr/>
            </p:nvSpPr>
            <p:spPr>
              <a:xfrm>
                <a:off x="7711379" y="158984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F721557B-F8DA-4911-A9D2-6947A6AF4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379" y="1589845"/>
                <a:ext cx="54769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8EEE143F-06B7-4C6F-B798-E6772D1D453A}"/>
                  </a:ext>
                </a:extLst>
              </p:cNvPr>
              <p:cNvSpPr txBox="1"/>
              <p:nvPr/>
            </p:nvSpPr>
            <p:spPr>
              <a:xfrm>
                <a:off x="8802370" y="15722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8EEE143F-06B7-4C6F-B798-E6772D1D4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370" y="1572208"/>
                <a:ext cx="547696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0EB79DD9-5AA9-4F63-B5E2-356A356F4A60}"/>
                  </a:ext>
                </a:extLst>
              </p:cNvPr>
              <p:cNvSpPr txBox="1"/>
              <p:nvPr/>
            </p:nvSpPr>
            <p:spPr>
              <a:xfrm>
                <a:off x="9407757" y="156690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0EB79DD9-5AA9-4F63-B5E2-356A356F4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757" y="1566905"/>
                <a:ext cx="547696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822E3A79-095E-4928-B304-7C2A312404C6}"/>
                  </a:ext>
                </a:extLst>
              </p:cNvPr>
              <p:cNvSpPr txBox="1"/>
              <p:nvPr/>
            </p:nvSpPr>
            <p:spPr>
              <a:xfrm>
                <a:off x="10455008" y="157751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822E3A79-095E-4928-B304-7C2A3124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008" y="1577511"/>
                <a:ext cx="547696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DF62D6BB-789A-4AF7-ABC1-9767855EAF74}"/>
                  </a:ext>
                </a:extLst>
              </p:cNvPr>
              <p:cNvSpPr txBox="1"/>
              <p:nvPr/>
            </p:nvSpPr>
            <p:spPr>
              <a:xfrm>
                <a:off x="11089655" y="15722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DF62D6BB-789A-4AF7-ABC1-9767855EA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655" y="1572208"/>
                <a:ext cx="547696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9A0E3A50-DAD0-4108-9A76-E032A9B8863C}"/>
                  </a:ext>
                </a:extLst>
              </p:cNvPr>
              <p:cNvSpPr/>
              <p:nvPr/>
            </p:nvSpPr>
            <p:spPr>
              <a:xfrm>
                <a:off x="2222711" y="5016365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9A0E3A50-DAD0-4108-9A76-E032A9B88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711" y="5016365"/>
                <a:ext cx="1203512" cy="64545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id="{824D47EB-1959-42D6-B44A-7AFFF5E2D906}"/>
              </a:ext>
            </a:extLst>
          </p:cNvPr>
          <p:cNvCxnSpPr>
            <a:cxnSpLocks/>
          </p:cNvCxnSpPr>
          <p:nvPr/>
        </p:nvCxnSpPr>
        <p:spPr>
          <a:xfrm flipV="1">
            <a:off x="3141595" y="5661824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9" name="直接箭头连接符 188">
            <a:extLst>
              <a:ext uri="{FF2B5EF4-FFF2-40B4-BE49-F238E27FC236}">
                <a16:creationId xmlns:a16="http://schemas.microsoft.com/office/drawing/2014/main" id="{6BCD772E-DD00-4430-906D-E5D40AA5172F}"/>
              </a:ext>
            </a:extLst>
          </p:cNvPr>
          <p:cNvCxnSpPr>
            <a:cxnSpLocks/>
          </p:cNvCxnSpPr>
          <p:nvPr/>
        </p:nvCxnSpPr>
        <p:spPr>
          <a:xfrm flipV="1">
            <a:off x="2824467" y="4525547"/>
            <a:ext cx="0" cy="490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id="{798D7898-1762-4B2A-9529-A65D2BE4E1E9}"/>
              </a:ext>
            </a:extLst>
          </p:cNvPr>
          <p:cNvCxnSpPr>
            <a:cxnSpLocks/>
          </p:cNvCxnSpPr>
          <p:nvPr/>
        </p:nvCxnSpPr>
        <p:spPr>
          <a:xfrm flipV="1">
            <a:off x="2510221" y="5657465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文本框 190">
                <a:extLst>
                  <a:ext uri="{FF2B5EF4-FFF2-40B4-BE49-F238E27FC236}">
                    <a16:creationId xmlns:a16="http://schemas.microsoft.com/office/drawing/2014/main" id="{D3ADF674-A0EB-4E00-A936-4F1D8B79C047}"/>
                  </a:ext>
                </a:extLst>
              </p:cNvPr>
              <p:cNvSpPr txBox="1"/>
              <p:nvPr/>
            </p:nvSpPr>
            <p:spPr>
              <a:xfrm>
                <a:off x="1775795" y="571342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1" name="文本框 190">
                <a:extLst>
                  <a:ext uri="{FF2B5EF4-FFF2-40B4-BE49-F238E27FC236}">
                    <a16:creationId xmlns:a16="http://schemas.microsoft.com/office/drawing/2014/main" id="{D3ADF674-A0EB-4E00-A936-4F1D8B79C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95" y="5713426"/>
                <a:ext cx="547696" cy="338554"/>
              </a:xfrm>
              <a:prstGeom prst="rect">
                <a:avLst/>
              </a:prstGeom>
              <a:blipFill>
                <a:blip r:embed="rId29"/>
                <a:stretch>
                  <a:fillRect r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E050D581-6F03-4B86-8EAF-149CCB4DC704}"/>
                  </a:ext>
                </a:extLst>
              </p:cNvPr>
              <p:cNvSpPr txBox="1"/>
              <p:nvPr/>
            </p:nvSpPr>
            <p:spPr>
              <a:xfrm>
                <a:off x="1055099" y="1430951"/>
                <a:ext cx="105155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gates,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input bits,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output bits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000" b="0" dirty="0"/>
                  <a:t> </a:t>
                </a:r>
                <a:r>
                  <a:rPr lang="en-US" altLang="zh-CN" sz="2000" dirty="0">
                    <a:solidFill>
                      <a:schemeClr val="accent2"/>
                    </a:solidFill>
                  </a:rPr>
                  <a:t>outgoing wires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chemeClr val="accent5"/>
                    </a:solidFill>
                  </a:rPr>
                  <a:t>incoming wires</a:t>
                </a:r>
              </a:p>
            </p:txBody>
          </p:sp>
        </mc:Choice>
        <mc:Fallback xmlns="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E050D581-6F03-4B86-8EAF-149CCB4D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99" y="1430951"/>
                <a:ext cx="10515597" cy="1015663"/>
              </a:xfrm>
              <a:prstGeom prst="rect">
                <a:avLst/>
              </a:prstGeom>
              <a:blipFill>
                <a:blip r:embed="rId30"/>
                <a:stretch>
                  <a:fillRect l="-522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文本框 192">
                <a:extLst>
                  <a:ext uri="{FF2B5EF4-FFF2-40B4-BE49-F238E27FC236}">
                    <a16:creationId xmlns:a16="http://schemas.microsoft.com/office/drawing/2014/main" id="{13494968-904A-4683-819B-831A5D91BE6B}"/>
                  </a:ext>
                </a:extLst>
              </p:cNvPr>
              <p:cNvSpPr txBox="1"/>
              <p:nvPr/>
            </p:nvSpPr>
            <p:spPr>
              <a:xfrm>
                <a:off x="3124150" y="573700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3" name="文本框 192">
                <a:extLst>
                  <a:ext uri="{FF2B5EF4-FFF2-40B4-BE49-F238E27FC236}">
                    <a16:creationId xmlns:a16="http://schemas.microsoft.com/office/drawing/2014/main" id="{13494968-904A-4683-819B-831A5D91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50" y="5737001"/>
                <a:ext cx="547696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文本框 193">
                <a:extLst>
                  <a:ext uri="{FF2B5EF4-FFF2-40B4-BE49-F238E27FC236}">
                    <a16:creationId xmlns:a16="http://schemas.microsoft.com/office/drawing/2014/main" id="{00635D00-183A-4A5A-A362-EDF3BEE5C47D}"/>
                  </a:ext>
                </a:extLst>
              </p:cNvPr>
              <p:cNvSpPr txBox="1"/>
              <p:nvPr/>
            </p:nvSpPr>
            <p:spPr>
              <a:xfrm>
                <a:off x="2795172" y="461569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4" name="文本框 193">
                <a:extLst>
                  <a:ext uri="{FF2B5EF4-FFF2-40B4-BE49-F238E27FC236}">
                    <a16:creationId xmlns:a16="http://schemas.microsoft.com/office/drawing/2014/main" id="{00635D00-183A-4A5A-A362-EDF3BEE5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72" y="4615694"/>
                <a:ext cx="547696" cy="338554"/>
              </a:xfrm>
              <a:prstGeom prst="rect">
                <a:avLst/>
              </a:prstGeom>
              <a:blipFill>
                <a:blip r:embed="rId32"/>
                <a:stretch>
                  <a:fillRect r="-30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56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E657A-5E9B-4DCA-A3C7-0959A64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Circuit Description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/>
              <p:nvPr/>
            </p:nvSpPr>
            <p:spPr>
              <a:xfrm>
                <a:off x="1055099" y="2632735"/>
                <a:ext cx="506610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At the beginning, the circuit provider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/>
                  <a:t>Naming wires and gates.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000" dirty="0"/>
                  <a:t>Input wires of the circuit – </a:t>
                </a:r>
                <a:r>
                  <a:rPr lang="en-US" altLang="zh-CN" sz="2000" dirty="0">
                    <a:solidFill>
                      <a:schemeClr val="accent2"/>
                    </a:solidFill>
                  </a:rPr>
                  <a:t>outgoing wires.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000" dirty="0"/>
                  <a:t>All wires connecting with gates.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/>
                  <a:t>Extract the EP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 </a:t>
                </a: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99" y="2632735"/>
                <a:ext cx="5066101" cy="1938992"/>
              </a:xfrm>
              <a:prstGeom prst="rect">
                <a:avLst/>
              </a:prstGeom>
              <a:blipFill>
                <a:blip r:embed="rId5"/>
                <a:stretch>
                  <a:fillRect l="-1203" t="-1887" r="-1203"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818DFC-9BC8-4CD1-9DFC-791FEF33D443}"/>
                  </a:ext>
                </a:extLst>
              </p:cNvPr>
              <p:cNvSpPr txBox="1"/>
              <p:nvPr/>
            </p:nvSpPr>
            <p:spPr>
              <a:xfrm>
                <a:off x="6151376" y="38535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818DFC-9BC8-4CD1-9DFC-791FEF33D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376" y="3853528"/>
                <a:ext cx="54769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328D443-BD8A-4B91-94A5-44072F7BB95D}"/>
                  </a:ext>
                </a:extLst>
              </p:cNvPr>
              <p:cNvSpPr txBox="1"/>
              <p:nvPr/>
            </p:nvSpPr>
            <p:spPr>
              <a:xfrm>
                <a:off x="7308490" y="38535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328D443-BD8A-4B91-94A5-44072F7BB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490" y="3853528"/>
                <a:ext cx="547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B0FD799-D919-44A8-BF3A-318D4C27EBBC}"/>
              </a:ext>
            </a:extLst>
          </p:cNvPr>
          <p:cNvGrpSpPr/>
          <p:nvPr/>
        </p:nvGrpSpPr>
        <p:grpSpPr>
          <a:xfrm>
            <a:off x="6341644" y="323143"/>
            <a:ext cx="5540756" cy="3699662"/>
            <a:chOff x="6327014" y="2861508"/>
            <a:chExt cx="5540756" cy="3699662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234F36C5-2B40-4B32-B620-9CFF2632EB8F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19CEEAE-31F7-42AC-B6D4-2892E79EF871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3E0E3F3A-D157-4F2C-9C5F-36EF856507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FBB25809-F944-404A-A3D4-1727DEB4C3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94871C25-ECA9-4E5F-ADA0-38A9C64EF1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AD1A1B55-49A4-4B95-BE56-09246969F03C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6D008721-1EC9-4537-878D-D7EFF9AA576C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337004E5-73FF-463D-9A52-E46B4F2320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4A3683F8-19A1-457E-80B2-1124DB483F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id="{72CD4421-ACAD-48A4-A897-1AA024B80E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F419BED6-0DE1-417C-B1A1-1A2F66CC8504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2C21F67-5BCF-41B1-8E46-CDB73E44F37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B788D0B9-CB5E-4150-8857-513104AAEB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BFDA30A3-D469-44F1-B3E1-51409D32C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431EC93A-9549-41FB-BE4D-D7F5C90111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3B8B03AE-46DB-4A7C-8FBB-C99E123F8509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D916E5C-F315-4314-988C-511382C43E52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D195684D-0FFC-4EDA-BF25-46C8095CFE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21ECF043-5A7F-47FB-9EFF-76F8C4CC54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8C189688-F797-4338-AC60-75DFFC5DA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D9246DCF-A6C7-42C0-A897-2A5DDE368FA2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3D176405-367F-4FF6-86B6-4D598CF06CE6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BD45E60D-6BCD-47D5-AAB7-303E5DF4A3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>
                <a:extLst>
                  <a:ext uri="{FF2B5EF4-FFF2-40B4-BE49-F238E27FC236}">
                    <a16:creationId xmlns:a16="http://schemas.microsoft.com/office/drawing/2014/main" id="{A8D1B785-4128-439F-83F7-5BCE944F6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A53F707B-452B-4BCE-8870-7845460358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264E8AA0-52ED-49EA-951F-94F429AB034B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8EF15CF3-75B8-4D96-8906-7D4C5A4DD4B6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76" name="直接箭头连接符 75">
                <a:extLst>
                  <a:ext uri="{FF2B5EF4-FFF2-40B4-BE49-F238E27FC236}">
                    <a16:creationId xmlns:a16="http://schemas.microsoft.com/office/drawing/2014/main" id="{61148FF8-4BF9-4F81-9B4E-B5049ACC69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直接箭头连接符 76">
                <a:extLst>
                  <a:ext uri="{FF2B5EF4-FFF2-40B4-BE49-F238E27FC236}">
                    <a16:creationId xmlns:a16="http://schemas.microsoft.com/office/drawing/2014/main" id="{988B2F52-3F9D-49BA-8459-27862404C6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8" name="直接箭头连接符 77">
                <a:extLst>
                  <a:ext uri="{FF2B5EF4-FFF2-40B4-BE49-F238E27FC236}">
                    <a16:creationId xmlns:a16="http://schemas.microsoft.com/office/drawing/2014/main" id="{8EF3C9B7-BAF0-417B-BF3C-069B885ECE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2A046169-4A77-49A7-A7A5-FAC904572974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0B6DE34A-57FD-4834-A85A-7FA30F423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F803EC73-CD8A-4244-9263-36A647C643C0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EF491A82-DCB8-4245-801C-2A8809AE1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C3C7BA12-1E25-4E61-92A2-334CE88D144C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4AFB945B-AEE0-4A89-B0F9-741820209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D6148A12-C498-47D0-9043-A45401F36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1B8298A8-DF53-4A7B-B8B8-C3DA0D81A6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17814DC6-C67C-4569-B6F5-6F8299A73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664E52DF-B70C-428A-83D4-8A9B85975B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E0C1BD4E-3881-4740-9743-7F311A3432E6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03354AC7-D73F-40D1-A45F-EE446B446E21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FFBA91AD-55EA-42AF-A69D-601866E4947C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227473B8-51AC-4DFC-A95C-CA2D91806A20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236EB97-3756-474F-B8EB-9819D34C40B7}"/>
                  </a:ext>
                </a:extLst>
              </p:cNvPr>
              <p:cNvSpPr txBox="1"/>
              <p:nvPr/>
            </p:nvSpPr>
            <p:spPr>
              <a:xfrm>
                <a:off x="9044906" y="38535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236EB97-3756-474F-B8EB-9819D34C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906" y="3853528"/>
                <a:ext cx="54769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46A40CA5-E67D-45CE-B4C0-1F552AFDD05A}"/>
                  </a:ext>
                </a:extLst>
              </p:cNvPr>
              <p:cNvSpPr txBox="1"/>
              <p:nvPr/>
            </p:nvSpPr>
            <p:spPr>
              <a:xfrm>
                <a:off x="10249267" y="384507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46A40CA5-E67D-45CE-B4C0-1F552AFDD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67" y="3845076"/>
                <a:ext cx="54769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BA5CB51C-EFCE-46F0-9F0E-373D3D333788}"/>
                  </a:ext>
                </a:extLst>
              </p:cNvPr>
              <p:cNvSpPr txBox="1"/>
              <p:nvPr/>
            </p:nvSpPr>
            <p:spPr>
              <a:xfrm>
                <a:off x="11118305" y="385296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BA5CB51C-EFCE-46F0-9F0E-373D3D333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305" y="3852964"/>
                <a:ext cx="54769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EF6721EE-FCE7-41EA-8A71-163995067824}"/>
                  </a:ext>
                </a:extLst>
              </p:cNvPr>
              <p:cNvSpPr txBox="1"/>
              <p:nvPr/>
            </p:nvSpPr>
            <p:spPr>
              <a:xfrm>
                <a:off x="6452030" y="20705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EF6721EE-FCE7-41EA-8A71-163995067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030" y="2070546"/>
                <a:ext cx="54769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3677BA7B-FEDF-4F57-B211-A5E69FD666A4}"/>
                  </a:ext>
                </a:extLst>
              </p:cNvPr>
              <p:cNvSpPr txBox="1"/>
              <p:nvPr/>
            </p:nvSpPr>
            <p:spPr>
              <a:xfrm>
                <a:off x="8176351" y="20705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3677BA7B-FEDF-4F57-B211-A5E69FD6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351" y="2070546"/>
                <a:ext cx="54769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306F70A1-247E-4A78-A997-88981B88DCF4}"/>
                  </a:ext>
                </a:extLst>
              </p:cNvPr>
              <p:cNvSpPr txBox="1"/>
              <p:nvPr/>
            </p:nvSpPr>
            <p:spPr>
              <a:xfrm>
                <a:off x="9925294" y="20705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306F70A1-247E-4A78-A997-88981B88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294" y="2070546"/>
                <a:ext cx="5476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8685D9F1-8B9D-4713-8B35-FB57AEF54A8C}"/>
                  </a:ext>
                </a:extLst>
              </p:cNvPr>
              <p:cNvSpPr txBox="1"/>
              <p:nvPr/>
            </p:nvSpPr>
            <p:spPr>
              <a:xfrm>
                <a:off x="7343265" y="4886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8685D9F1-8B9D-4713-8B35-FB57AEF54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265" y="488660"/>
                <a:ext cx="54769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FCA61A3-BFA3-4C01-9D8E-0B6E3DF01D05}"/>
                  </a:ext>
                </a:extLst>
              </p:cNvPr>
              <p:cNvSpPr txBox="1"/>
              <p:nvPr/>
            </p:nvSpPr>
            <p:spPr>
              <a:xfrm>
                <a:off x="9009066" y="4886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FCA61A3-BFA3-4C01-9D8E-0B6E3DF01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66" y="488660"/>
                <a:ext cx="547696" cy="338554"/>
              </a:xfrm>
              <a:prstGeom prst="rect">
                <a:avLst/>
              </a:prstGeom>
              <a:blipFill>
                <a:blip r:embed="rId1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5C3AD8D1-B63E-4ED3-A86B-47F455B32DBB}"/>
                  </a:ext>
                </a:extLst>
              </p:cNvPr>
              <p:cNvSpPr txBox="1"/>
              <p:nvPr/>
            </p:nvSpPr>
            <p:spPr>
              <a:xfrm>
                <a:off x="10714119" y="4886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5C3AD8D1-B63E-4ED3-A86B-47F455B32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119" y="488660"/>
                <a:ext cx="547696" cy="338554"/>
              </a:xfrm>
              <a:prstGeom prst="rect">
                <a:avLst/>
              </a:prstGeom>
              <a:blipFill>
                <a:blip r:embed="rId16"/>
                <a:stretch>
                  <a:fillRect r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4EA2FC6F-5F9A-4943-9867-FE836BF094BE}"/>
                  </a:ext>
                </a:extLst>
              </p:cNvPr>
              <p:cNvSpPr txBox="1"/>
              <p:nvPr/>
            </p:nvSpPr>
            <p:spPr>
              <a:xfrm>
                <a:off x="7883440" y="315294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4EA2FC6F-5F9A-4943-9867-FE836BF0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40" y="3152947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FE1FD7F8-57EB-46E7-9117-CD706D39AC81}"/>
                  </a:ext>
                </a:extLst>
              </p:cNvPr>
              <p:cNvSpPr txBox="1"/>
              <p:nvPr/>
            </p:nvSpPr>
            <p:spPr>
              <a:xfrm>
                <a:off x="8525402" y="314764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FE1FD7F8-57EB-46E7-9117-CD706D39A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02" y="3147644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B7D91462-6E39-47B4-B782-320383AB7D26}"/>
                  </a:ext>
                </a:extLst>
              </p:cNvPr>
              <p:cNvSpPr txBox="1"/>
              <p:nvPr/>
            </p:nvSpPr>
            <p:spPr>
              <a:xfrm>
                <a:off x="9640667" y="314631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B7D91462-6E39-47B4-B782-320383AB7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67" y="3146317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F791F900-662C-47F5-B99D-9EA8EDA97634}"/>
                  </a:ext>
                </a:extLst>
              </p:cNvPr>
              <p:cNvSpPr txBox="1"/>
              <p:nvPr/>
            </p:nvSpPr>
            <p:spPr>
              <a:xfrm>
                <a:off x="10282629" y="314101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F791F900-662C-47F5-B99D-9EA8EDA9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29" y="3141014"/>
                <a:ext cx="54769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75363685-9759-475D-B1CF-E0EBAA77E8CF}"/>
                  </a:ext>
                </a:extLst>
              </p:cNvPr>
              <p:cNvSpPr txBox="1"/>
              <p:nvPr/>
            </p:nvSpPr>
            <p:spPr>
              <a:xfrm>
                <a:off x="6162838" y="31759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75363685-9759-475D-B1CF-E0EBAA77E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838" y="3175931"/>
                <a:ext cx="547696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A09F5F2D-520D-4007-B1E6-9C357EA00F0F}"/>
                  </a:ext>
                </a:extLst>
              </p:cNvPr>
              <p:cNvSpPr txBox="1"/>
              <p:nvPr/>
            </p:nvSpPr>
            <p:spPr>
              <a:xfrm>
                <a:off x="6804800" y="317062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A09F5F2D-520D-4007-B1E6-9C357EA00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00" y="3170628"/>
                <a:ext cx="54769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D2339EEA-1244-4409-8B96-7160F3E54486}"/>
                  </a:ext>
                </a:extLst>
              </p:cNvPr>
              <p:cNvSpPr txBox="1"/>
              <p:nvPr/>
            </p:nvSpPr>
            <p:spPr>
              <a:xfrm>
                <a:off x="7069417" y="159514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D2339EEA-1244-4409-8B96-7160F3E54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417" y="1595148"/>
                <a:ext cx="54769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F721557B-F8DA-4911-A9D2-6947A6AF4723}"/>
                  </a:ext>
                </a:extLst>
              </p:cNvPr>
              <p:cNvSpPr txBox="1"/>
              <p:nvPr/>
            </p:nvSpPr>
            <p:spPr>
              <a:xfrm>
                <a:off x="7711379" y="158984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F721557B-F8DA-4911-A9D2-6947A6AF4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379" y="1589845"/>
                <a:ext cx="547696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8EEE143F-06B7-4C6F-B798-E6772D1D453A}"/>
                  </a:ext>
                </a:extLst>
              </p:cNvPr>
              <p:cNvSpPr txBox="1"/>
              <p:nvPr/>
            </p:nvSpPr>
            <p:spPr>
              <a:xfrm>
                <a:off x="8802370" y="15722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8EEE143F-06B7-4C6F-B798-E6772D1D4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370" y="1572208"/>
                <a:ext cx="547696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0EB79DD9-5AA9-4F63-B5E2-356A356F4A60}"/>
                  </a:ext>
                </a:extLst>
              </p:cNvPr>
              <p:cNvSpPr txBox="1"/>
              <p:nvPr/>
            </p:nvSpPr>
            <p:spPr>
              <a:xfrm>
                <a:off x="9407757" y="156690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0EB79DD9-5AA9-4F63-B5E2-356A356F4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757" y="1566905"/>
                <a:ext cx="547696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822E3A79-095E-4928-B304-7C2A312404C6}"/>
                  </a:ext>
                </a:extLst>
              </p:cNvPr>
              <p:cNvSpPr txBox="1"/>
              <p:nvPr/>
            </p:nvSpPr>
            <p:spPr>
              <a:xfrm>
                <a:off x="10455008" y="157751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822E3A79-095E-4928-B304-7C2A3124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008" y="1577511"/>
                <a:ext cx="547696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DF62D6BB-789A-4AF7-ABC1-9767855EAF74}"/>
                  </a:ext>
                </a:extLst>
              </p:cNvPr>
              <p:cNvSpPr txBox="1"/>
              <p:nvPr/>
            </p:nvSpPr>
            <p:spPr>
              <a:xfrm>
                <a:off x="11089655" y="15722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DF62D6BB-789A-4AF7-ABC1-9767855EA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655" y="1572208"/>
                <a:ext cx="547696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E050D581-6F03-4B86-8EAF-149CCB4DC704}"/>
                  </a:ext>
                </a:extLst>
              </p:cNvPr>
              <p:cNvSpPr txBox="1"/>
              <p:nvPr/>
            </p:nvSpPr>
            <p:spPr>
              <a:xfrm>
                <a:off x="1055099" y="1430951"/>
                <a:ext cx="105155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gates,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input bits,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output bits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000" b="0" dirty="0"/>
                  <a:t> </a:t>
                </a:r>
                <a:r>
                  <a:rPr lang="en-US" altLang="zh-CN" sz="2000" dirty="0">
                    <a:solidFill>
                      <a:schemeClr val="accent2"/>
                    </a:solidFill>
                  </a:rPr>
                  <a:t>outgoing wires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chemeClr val="accent5"/>
                    </a:solidFill>
                  </a:rPr>
                  <a:t>incoming wires</a:t>
                </a:r>
              </a:p>
            </p:txBody>
          </p:sp>
        </mc:Choice>
        <mc:Fallback xmlns="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E050D581-6F03-4B86-8EAF-149CCB4D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99" y="1430951"/>
                <a:ext cx="10515597" cy="1015663"/>
              </a:xfrm>
              <a:prstGeom prst="rect">
                <a:avLst/>
              </a:prstGeom>
              <a:blipFill>
                <a:blip r:embed="rId29"/>
                <a:stretch>
                  <a:fillRect l="-522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>
            <a:extLst>
              <a:ext uri="{FF2B5EF4-FFF2-40B4-BE49-F238E27FC236}">
                <a16:creationId xmlns:a16="http://schemas.microsoft.com/office/drawing/2014/main" id="{899F5169-5BD4-42D3-AA9A-FA28DACABCB3}"/>
              </a:ext>
            </a:extLst>
          </p:cNvPr>
          <p:cNvSpPr/>
          <p:nvPr/>
        </p:nvSpPr>
        <p:spPr>
          <a:xfrm>
            <a:off x="1055099" y="4744988"/>
            <a:ext cx="10048576" cy="14413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5F0070-0305-419F-A782-3291E6E4B543}"/>
                  </a:ext>
                </a:extLst>
              </p:cNvPr>
              <p:cNvSpPr txBox="1"/>
              <p:nvPr/>
            </p:nvSpPr>
            <p:spPr>
              <a:xfrm>
                <a:off x="2364517" y="441651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5F0070-0305-419F-A782-3291E6E4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517" y="4416511"/>
                <a:ext cx="547696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869ADB8A-7D45-48B1-B8A3-06D8CEA2D6D1}"/>
                  </a:ext>
                </a:extLst>
              </p:cNvPr>
              <p:cNvSpPr txBox="1"/>
              <p:nvPr/>
            </p:nvSpPr>
            <p:spPr>
              <a:xfrm>
                <a:off x="2985088" y="44152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869ADB8A-7D45-48B1-B8A3-06D8CEA2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88" y="4415292"/>
                <a:ext cx="547696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615C8F15-178C-442D-A931-3B1AFC909C34}"/>
                  </a:ext>
                </a:extLst>
              </p:cNvPr>
              <p:cNvSpPr txBox="1"/>
              <p:nvPr/>
            </p:nvSpPr>
            <p:spPr>
              <a:xfrm>
                <a:off x="3627606" y="44152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615C8F15-178C-442D-A931-3B1AFC909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606" y="4415292"/>
                <a:ext cx="547696" cy="33855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C374E98F-10B8-4A9C-B407-76FCC29A9631}"/>
                  </a:ext>
                </a:extLst>
              </p:cNvPr>
              <p:cNvSpPr txBox="1"/>
              <p:nvPr/>
            </p:nvSpPr>
            <p:spPr>
              <a:xfrm>
                <a:off x="4266215" y="44152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C374E98F-10B8-4A9C-B407-76FCC29A9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15" y="4415292"/>
                <a:ext cx="547696" cy="33855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D6BB4E0-5689-4676-8774-76A37F124E35}"/>
                  </a:ext>
                </a:extLst>
              </p:cNvPr>
              <p:cNvSpPr txBox="1"/>
              <p:nvPr/>
            </p:nvSpPr>
            <p:spPr>
              <a:xfrm>
                <a:off x="4937996" y="44152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D6BB4E0-5689-4676-8774-76A37F124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96" y="4415292"/>
                <a:ext cx="547696" cy="33855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D0EF5BE1-BE40-45A6-AEC2-DA7BBBE0A7B0}"/>
                  </a:ext>
                </a:extLst>
              </p:cNvPr>
              <p:cNvSpPr txBox="1"/>
              <p:nvPr/>
            </p:nvSpPr>
            <p:spPr>
              <a:xfrm>
                <a:off x="5532219" y="440549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D0EF5BE1-BE40-45A6-AEC2-DA7BBBE0A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19" y="4405496"/>
                <a:ext cx="547696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24F4DB1E-55C1-47C2-9AB5-F9CC130FFE34}"/>
                  </a:ext>
                </a:extLst>
              </p:cNvPr>
              <p:cNvSpPr txBox="1"/>
              <p:nvPr/>
            </p:nvSpPr>
            <p:spPr>
              <a:xfrm>
                <a:off x="6121200" y="440719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24F4DB1E-55C1-47C2-9AB5-F9CC130FF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00" y="4407194"/>
                <a:ext cx="547696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8FAC22CB-1C6A-46FA-8CF9-E76AC0246291}"/>
                  </a:ext>
                </a:extLst>
              </p:cNvPr>
              <p:cNvSpPr txBox="1"/>
              <p:nvPr/>
            </p:nvSpPr>
            <p:spPr>
              <a:xfrm>
                <a:off x="6719556" y="440749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8FAC22CB-1C6A-46FA-8CF9-E76AC0246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56" y="4407498"/>
                <a:ext cx="547696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ACD881BF-2774-4A67-AB8E-FCCB180B4501}"/>
                  </a:ext>
                </a:extLst>
              </p:cNvPr>
              <p:cNvSpPr txBox="1"/>
              <p:nvPr/>
            </p:nvSpPr>
            <p:spPr>
              <a:xfrm>
                <a:off x="7332811" y="4408133"/>
                <a:ext cx="5408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ACD881BF-2774-4A67-AB8E-FCCB180B4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811" y="4408133"/>
                <a:ext cx="540834" cy="33855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D560E984-9664-4EA9-BC80-3EC5BD65C341}"/>
                  </a:ext>
                </a:extLst>
              </p:cNvPr>
              <p:cNvSpPr txBox="1"/>
              <p:nvPr/>
            </p:nvSpPr>
            <p:spPr>
              <a:xfrm>
                <a:off x="7931438" y="440813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D560E984-9664-4EA9-BC80-3EC5BD65C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438" y="4408133"/>
                <a:ext cx="547696" cy="33855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70B86EFF-F82A-45F0-A2A0-B5D91F2438D2}"/>
                  </a:ext>
                </a:extLst>
              </p:cNvPr>
              <p:cNvSpPr txBox="1"/>
              <p:nvPr/>
            </p:nvSpPr>
            <p:spPr>
              <a:xfrm>
                <a:off x="8575148" y="440549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70B86EFF-F82A-45F0-A2A0-B5D91F243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148" y="4405496"/>
                <a:ext cx="547696" cy="338554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EC6CFF49-ADF4-48B0-A082-D9B738872F36}"/>
                  </a:ext>
                </a:extLst>
              </p:cNvPr>
              <p:cNvSpPr txBox="1"/>
              <p:nvPr/>
            </p:nvSpPr>
            <p:spPr>
              <a:xfrm>
                <a:off x="9222518" y="440719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EC6CFF49-ADF4-48B0-A082-D9B738872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518" y="4407194"/>
                <a:ext cx="547696" cy="33855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4826F89C-CA26-4D9E-9E5C-2A3F815F70B1}"/>
                  </a:ext>
                </a:extLst>
              </p:cNvPr>
              <p:cNvSpPr txBox="1"/>
              <p:nvPr/>
            </p:nvSpPr>
            <p:spPr>
              <a:xfrm>
                <a:off x="3372804" y="617825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4826F89C-CA26-4D9E-9E5C-2A3F815F7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04" y="6178250"/>
                <a:ext cx="547696" cy="33855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FF2A971-2C7C-4E5F-A03C-61AA0713F383}"/>
                  </a:ext>
                </a:extLst>
              </p:cNvPr>
              <p:cNvSpPr txBox="1"/>
              <p:nvPr/>
            </p:nvSpPr>
            <p:spPr>
              <a:xfrm>
                <a:off x="4037267" y="61770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FF2A971-2C7C-4E5F-A03C-61AA0713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267" y="6177031"/>
                <a:ext cx="547696" cy="33855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BBE3000C-E8C6-4E15-91AC-CCDF00F9CFCA}"/>
                  </a:ext>
                </a:extLst>
              </p:cNvPr>
              <p:cNvSpPr txBox="1"/>
              <p:nvPr/>
            </p:nvSpPr>
            <p:spPr>
              <a:xfrm>
                <a:off x="4687101" y="61770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BBE3000C-E8C6-4E15-91AC-CCDF00F9C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101" y="6177031"/>
                <a:ext cx="547696" cy="338554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ED46EB74-1AD8-4F15-A915-C384E6B0A8BE}"/>
                  </a:ext>
                </a:extLst>
              </p:cNvPr>
              <p:cNvSpPr txBox="1"/>
              <p:nvPr/>
            </p:nvSpPr>
            <p:spPr>
              <a:xfrm>
                <a:off x="5354968" y="61770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ED46EB74-1AD8-4F15-A915-C384E6B0A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968" y="6177031"/>
                <a:ext cx="547696" cy="33855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6BE52A86-511E-4050-B5FC-EAD2E00831FA}"/>
                  </a:ext>
                </a:extLst>
              </p:cNvPr>
              <p:cNvSpPr txBox="1"/>
              <p:nvPr/>
            </p:nvSpPr>
            <p:spPr>
              <a:xfrm>
                <a:off x="5982856" y="61770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6BE52A86-511E-4050-B5FC-EAD2E0083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856" y="6177031"/>
                <a:ext cx="547696" cy="338554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7BEE426A-1B6A-4312-8902-F3D2C96B9594}"/>
                  </a:ext>
                </a:extLst>
              </p:cNvPr>
              <p:cNvSpPr txBox="1"/>
              <p:nvPr/>
            </p:nvSpPr>
            <p:spPr>
              <a:xfrm>
                <a:off x="6635603" y="617455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7BEE426A-1B6A-4312-8902-F3D2C96B9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03" y="6174550"/>
                <a:ext cx="547696" cy="33855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1AAE089E-19D1-40A5-96BA-490544D40BDE}"/>
                  </a:ext>
                </a:extLst>
              </p:cNvPr>
              <p:cNvSpPr txBox="1"/>
              <p:nvPr/>
            </p:nvSpPr>
            <p:spPr>
              <a:xfrm>
                <a:off x="7370892" y="616893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1AAE089E-19D1-40A5-96BA-490544D4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892" y="6168933"/>
                <a:ext cx="547696" cy="338554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62CD01A3-3B6C-440F-A233-DEB320334A83}"/>
                  </a:ext>
                </a:extLst>
              </p:cNvPr>
              <p:cNvSpPr txBox="1"/>
              <p:nvPr/>
            </p:nvSpPr>
            <p:spPr>
              <a:xfrm>
                <a:off x="8064343" y="618386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62CD01A3-3B6C-440F-A233-DEB320334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343" y="6183867"/>
                <a:ext cx="547696" cy="338554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220F5C0B-91F4-4AEA-9D14-460072D719C5}"/>
              </a:ext>
            </a:extLst>
          </p:cNvPr>
          <p:cNvCxnSpPr>
            <a:stCxn id="88" idx="2"/>
            <a:endCxn id="130" idx="0"/>
          </p:cNvCxnSpPr>
          <p:nvPr/>
        </p:nvCxnSpPr>
        <p:spPr>
          <a:xfrm>
            <a:off x="2638365" y="4755065"/>
            <a:ext cx="1672750" cy="1421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0EA60F54-C5EC-4683-BE1C-5738E347E2AB}"/>
              </a:ext>
            </a:extLst>
          </p:cNvPr>
          <p:cNvCxnSpPr>
            <a:stCxn id="92" idx="2"/>
            <a:endCxn id="131" idx="0"/>
          </p:cNvCxnSpPr>
          <p:nvPr/>
        </p:nvCxnSpPr>
        <p:spPr>
          <a:xfrm>
            <a:off x="3258936" y="4753846"/>
            <a:ext cx="1702013" cy="1423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34AB1C89-D1E5-45C3-A973-A72F322D0BEE}"/>
              </a:ext>
            </a:extLst>
          </p:cNvPr>
          <p:cNvCxnSpPr/>
          <p:nvPr/>
        </p:nvCxnSpPr>
        <p:spPr>
          <a:xfrm>
            <a:off x="3901454" y="4774677"/>
            <a:ext cx="1059495" cy="13752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C5936F83-6D8F-4C43-95BB-DCD9F94422B7}"/>
              </a:ext>
            </a:extLst>
          </p:cNvPr>
          <p:cNvCxnSpPr>
            <a:stCxn id="94" idx="2"/>
            <a:endCxn id="132" idx="0"/>
          </p:cNvCxnSpPr>
          <p:nvPr/>
        </p:nvCxnSpPr>
        <p:spPr>
          <a:xfrm>
            <a:off x="4540063" y="4753846"/>
            <a:ext cx="1088753" cy="1423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099836AF-29DB-4DBA-BEBE-294E26F9DF72}"/>
              </a:ext>
            </a:extLst>
          </p:cNvPr>
          <p:cNvCxnSpPr>
            <a:stCxn id="95" idx="2"/>
            <a:endCxn id="129" idx="0"/>
          </p:cNvCxnSpPr>
          <p:nvPr/>
        </p:nvCxnSpPr>
        <p:spPr>
          <a:xfrm flipH="1">
            <a:off x="3646652" y="4753846"/>
            <a:ext cx="1565192" cy="14244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接连接符 141">
            <a:extLst>
              <a:ext uri="{FF2B5EF4-FFF2-40B4-BE49-F238E27FC236}">
                <a16:creationId xmlns:a16="http://schemas.microsoft.com/office/drawing/2014/main" id="{FF6B4F0F-2DFB-44B8-99F2-2CE942AAD2F6}"/>
              </a:ext>
            </a:extLst>
          </p:cNvPr>
          <p:cNvCxnSpPr>
            <a:stCxn id="96" idx="2"/>
            <a:endCxn id="130" idx="0"/>
          </p:cNvCxnSpPr>
          <p:nvPr/>
        </p:nvCxnSpPr>
        <p:spPr>
          <a:xfrm flipH="1">
            <a:off x="4311115" y="4744050"/>
            <a:ext cx="1494952" cy="1432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E30B8F61-0128-435C-9E27-71F68F712A61}"/>
              </a:ext>
            </a:extLst>
          </p:cNvPr>
          <p:cNvCxnSpPr>
            <a:stCxn id="99" idx="2"/>
            <a:endCxn id="136" idx="0"/>
          </p:cNvCxnSpPr>
          <p:nvPr/>
        </p:nvCxnSpPr>
        <p:spPr>
          <a:xfrm>
            <a:off x="6395048" y="4745748"/>
            <a:ext cx="1943143" cy="14381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34E17469-6F2E-4914-A77E-3EA527B14335}"/>
              </a:ext>
            </a:extLst>
          </p:cNvPr>
          <p:cNvCxnSpPr>
            <a:stCxn id="100" idx="2"/>
            <a:endCxn id="134" idx="0"/>
          </p:cNvCxnSpPr>
          <p:nvPr/>
        </p:nvCxnSpPr>
        <p:spPr>
          <a:xfrm flipH="1">
            <a:off x="6909451" y="4746052"/>
            <a:ext cx="83953" cy="1428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59C8ACB4-9F8C-4B47-B257-6C4945053923}"/>
              </a:ext>
            </a:extLst>
          </p:cNvPr>
          <p:cNvCxnSpPr>
            <a:stCxn id="101" idx="2"/>
            <a:endCxn id="134" idx="0"/>
          </p:cNvCxnSpPr>
          <p:nvPr/>
        </p:nvCxnSpPr>
        <p:spPr>
          <a:xfrm flipH="1">
            <a:off x="6909451" y="4746687"/>
            <a:ext cx="693777" cy="1427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C4CC1BC7-D185-4CE2-925C-15CCACE08A07}"/>
              </a:ext>
            </a:extLst>
          </p:cNvPr>
          <p:cNvCxnSpPr>
            <a:stCxn id="126" idx="2"/>
            <a:endCxn id="135" idx="0"/>
          </p:cNvCxnSpPr>
          <p:nvPr/>
        </p:nvCxnSpPr>
        <p:spPr>
          <a:xfrm flipH="1">
            <a:off x="7644740" y="4746687"/>
            <a:ext cx="560546" cy="1422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69F538CE-77EB-4115-881F-121FD1EE1775}"/>
              </a:ext>
            </a:extLst>
          </p:cNvPr>
          <p:cNvCxnSpPr>
            <a:stCxn id="127" idx="2"/>
            <a:endCxn id="135" idx="0"/>
          </p:cNvCxnSpPr>
          <p:nvPr/>
        </p:nvCxnSpPr>
        <p:spPr>
          <a:xfrm flipH="1">
            <a:off x="7644740" y="4744050"/>
            <a:ext cx="1204256" cy="14248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id="{8B8081F1-C90E-4E5B-85BB-EF07844DACED}"/>
              </a:ext>
            </a:extLst>
          </p:cNvPr>
          <p:cNvCxnSpPr>
            <a:stCxn id="128" idx="2"/>
            <a:endCxn id="133" idx="0"/>
          </p:cNvCxnSpPr>
          <p:nvPr/>
        </p:nvCxnSpPr>
        <p:spPr>
          <a:xfrm flipH="1">
            <a:off x="6256704" y="4745748"/>
            <a:ext cx="3239662" cy="14312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06E035B8-9729-4A1C-A4A2-7AFE8C55A97F}"/>
                  </a:ext>
                </a:extLst>
              </p:cNvPr>
              <p:cNvSpPr txBox="1"/>
              <p:nvPr/>
            </p:nvSpPr>
            <p:spPr>
              <a:xfrm>
                <a:off x="1105293" y="5103883"/>
                <a:ext cx="12592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MU Classical Serif" panose="02000603000000000000" pitchFamily="2" charset="0"/>
                          <a:cs typeface="CMU Classical Serif" panose="02000603000000000000" pitchFamily="2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06E035B8-9729-4A1C-A4A2-7AFE8C55A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93" y="5103883"/>
                <a:ext cx="1259224" cy="646331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00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999C9-2AEC-4F27-A838-3650B53B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D05361-65FE-4FD7-8FB1-FDFBE0DB0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Alice holds the circuit (and the EP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𝜋</m:t>
                    </m:r>
                  </m:oMath>
                </a14:m>
                <a:r>
                  <a:rPr lang="en-US" altLang="zh-CN" dirty="0"/>
                  <a:t>).</a:t>
                </a:r>
              </a:p>
              <a:p>
                <a:r>
                  <a:rPr lang="en-US" altLang="zh-CN" dirty="0"/>
                  <a:t>Insights</a:t>
                </a:r>
              </a:p>
              <a:p>
                <a:pPr lvl="1"/>
                <a:r>
                  <a:rPr lang="en-US" altLang="zh-CN" dirty="0"/>
                  <a:t> Let Bob garble all gates, respectively. </a:t>
                </a:r>
              </a:p>
              <a:p>
                <a:pPr lvl="2"/>
                <a:r>
                  <a:rPr lang="en-US" altLang="zh-CN" dirty="0"/>
                  <a:t>Bob still does not know the circuit.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D05361-65FE-4FD7-8FB1-FDFBE0DB0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647583-B6C9-4F6D-9C84-BE0E4B37A570}"/>
                  </a:ext>
                </a:extLst>
              </p:cNvPr>
              <p:cNvSpPr txBox="1"/>
              <p:nvPr/>
            </p:nvSpPr>
            <p:spPr>
              <a:xfrm>
                <a:off x="6228583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647583-B6C9-4F6D-9C84-BE0E4B37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83" y="5865360"/>
                <a:ext cx="547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E7FF3B-0F39-47B6-ADF4-4C8596F6C0BE}"/>
                  </a:ext>
                </a:extLst>
              </p:cNvPr>
              <p:cNvSpPr txBox="1"/>
              <p:nvPr/>
            </p:nvSpPr>
            <p:spPr>
              <a:xfrm>
                <a:off x="7385697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E7FF3B-0F39-47B6-ADF4-4C8596F6C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697" y="5865360"/>
                <a:ext cx="54769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F924F5FB-F0DD-448A-8709-BFF8BC652F0E}"/>
              </a:ext>
            </a:extLst>
          </p:cNvPr>
          <p:cNvGrpSpPr/>
          <p:nvPr/>
        </p:nvGrpSpPr>
        <p:grpSpPr>
          <a:xfrm>
            <a:off x="6418851" y="2334975"/>
            <a:ext cx="5540756" cy="3699662"/>
            <a:chOff x="6327014" y="2861508"/>
            <a:chExt cx="5540756" cy="369966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906CE35-9EED-41DA-9B2D-A3ECF1E5FFF3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21A4CC6-9CA7-4546-90F4-798B80D6010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7F021AD2-72F3-4C46-B5C9-E9AAE1CA73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ADBD7B21-9C72-4BFE-A067-EF6A75DD38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5A8FFB8E-5814-4424-A7D6-750AF7EF71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8F6B238-4648-40AC-9D0D-70A03F991272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1FBB3483-5D49-4FA6-BC38-A3DA68765CA8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64D0D819-827F-4D97-939F-BBC3184B84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F47D0736-7F63-4727-98E5-998DA3FC62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38217C57-6F5F-4557-AFD3-08D474A603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C9EA6CB-FE0D-4240-918C-2E0331AAC219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C6D3F9EE-F844-455C-A0ED-E65A94308EBD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4BC20311-556B-4191-AEF2-2A80BAB03F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7029C368-0E57-4D94-938C-A0A6FDBC8C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BA93BCC4-6749-482D-B8C5-0CB55F271C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560D50A-A1D6-40AC-AFE7-423CDD9262B0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D8F456D-89C3-4340-BF0F-BF521AA8BE2A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4C8C8EA1-524A-40E0-BE7D-59AFE25F5A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4F7E3506-9618-44EF-B304-782B787B58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ADB029E1-28A4-4381-B95C-9C64AE52D5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ED7A045-90BF-48DA-961E-0D61294457DB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D20910B-C1FE-4740-9462-B0832F4A72E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DC483D5E-C382-4DBF-BC1A-B67CDE9AAC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30D4ABB4-E05E-4BB8-982F-12610D85A6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A314C3F7-F6C5-4522-8BF9-CA3610C4D4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2888E29-1D5D-4E4A-94B7-4DDC30F87176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F8A6149-DC67-4F7B-BFCE-3CEA035B31CE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8CFAA6BF-20EA-41DA-93A8-07314B0988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EDE5BDEF-8BBA-4EBA-8750-CC2CDEEAA5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25368857-A57A-4955-B713-3DA6AB704F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3643F993-4409-451E-976C-C6150D293CDB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D7D77110-E176-412E-BEDF-0DAE905EE4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368E5D75-4409-47FA-8103-7073442167AD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4EB0362E-B89A-4C22-ACA6-D784BDE922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BB369C4D-0F21-4D1B-9CF4-BABB0068393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95C06E45-18A5-4351-A870-5CAE80FAD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AFBCB106-EDBB-4D57-A50F-047817EB8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8EE720E2-D7B4-4285-87EA-D68790C719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45C5EAAA-EC9E-45BD-8D65-4B5BF6A319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6B225574-3D30-4147-BEB3-5615964288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E3515432-A768-456A-8535-B2433098E5A8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326C54C-5420-4B76-BD3D-A311ECC545EF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C4E6F6D-925F-4C51-8D6C-24367235A004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902EBB6-7272-4EE8-A5A5-E42728C71D0F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E45EF8E-D091-465E-BC23-947C098653B0}"/>
                  </a:ext>
                </a:extLst>
              </p:cNvPr>
              <p:cNvSpPr txBox="1"/>
              <p:nvPr/>
            </p:nvSpPr>
            <p:spPr>
              <a:xfrm>
                <a:off x="9122113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E45EF8E-D091-465E-BC23-947C0986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113" y="5865360"/>
                <a:ext cx="54769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7C8A224-AD67-4F40-B3F1-6485C9D6CF9F}"/>
                  </a:ext>
                </a:extLst>
              </p:cNvPr>
              <p:cNvSpPr txBox="1"/>
              <p:nvPr/>
            </p:nvSpPr>
            <p:spPr>
              <a:xfrm>
                <a:off x="10326474" y="58569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7C8A224-AD67-4F40-B3F1-6485C9D6C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474" y="5856908"/>
                <a:ext cx="54769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3E92054-5B57-4FD3-8AEE-373EBF5DCA85}"/>
                  </a:ext>
                </a:extLst>
              </p:cNvPr>
              <p:cNvSpPr txBox="1"/>
              <p:nvPr/>
            </p:nvSpPr>
            <p:spPr>
              <a:xfrm>
                <a:off x="11195512" y="586479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3E92054-5B57-4FD3-8AEE-373EBF5DC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512" y="5864796"/>
                <a:ext cx="54769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78EBCB3-ED2B-4F81-9382-4BD62B9F5797}"/>
                  </a:ext>
                </a:extLst>
              </p:cNvPr>
              <p:cNvSpPr txBox="1"/>
              <p:nvPr/>
            </p:nvSpPr>
            <p:spPr>
              <a:xfrm>
                <a:off x="6529237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78EBCB3-ED2B-4F81-9382-4BD62B9F5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37" y="4082378"/>
                <a:ext cx="54769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9F69CB8-9992-49BA-B0D7-C26F87022E2F}"/>
                  </a:ext>
                </a:extLst>
              </p:cNvPr>
              <p:cNvSpPr txBox="1"/>
              <p:nvPr/>
            </p:nvSpPr>
            <p:spPr>
              <a:xfrm>
                <a:off x="8253558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9F69CB8-9992-49BA-B0D7-C26F87022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558" y="4082378"/>
                <a:ext cx="5476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AB51F33-10F8-4227-B97C-F83DBC656E51}"/>
                  </a:ext>
                </a:extLst>
              </p:cNvPr>
              <p:cNvSpPr txBox="1"/>
              <p:nvPr/>
            </p:nvSpPr>
            <p:spPr>
              <a:xfrm>
                <a:off x="10002501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AB51F33-10F8-4227-B97C-F83DBC656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01" y="4082378"/>
                <a:ext cx="54769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B63D03D0-517B-44E0-A192-F9FFC88B9DE5}"/>
                  </a:ext>
                </a:extLst>
              </p:cNvPr>
              <p:cNvSpPr txBox="1"/>
              <p:nvPr/>
            </p:nvSpPr>
            <p:spPr>
              <a:xfrm>
                <a:off x="7420472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B63D03D0-517B-44E0-A192-F9FFC88B9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72" y="2500492"/>
                <a:ext cx="547696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77A81631-5D57-4DE6-85E0-DE61BE0BCDD8}"/>
                  </a:ext>
                </a:extLst>
              </p:cNvPr>
              <p:cNvSpPr txBox="1"/>
              <p:nvPr/>
            </p:nvSpPr>
            <p:spPr>
              <a:xfrm>
                <a:off x="9086273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77A81631-5D57-4DE6-85E0-DE61BE0B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273" y="2500492"/>
                <a:ext cx="547696" cy="338554"/>
              </a:xfrm>
              <a:prstGeom prst="rect">
                <a:avLst/>
              </a:prstGeom>
              <a:blipFill>
                <a:blip r:embed="rId16"/>
                <a:stretch>
                  <a:fillRect r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EB5ED3B-929E-484C-8F86-AF43DE37C4AA}"/>
                  </a:ext>
                </a:extLst>
              </p:cNvPr>
              <p:cNvSpPr txBox="1"/>
              <p:nvPr/>
            </p:nvSpPr>
            <p:spPr>
              <a:xfrm>
                <a:off x="10791326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EB5ED3B-929E-484C-8F86-AF43DE37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326" y="2500492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236830AB-E8B8-4081-9A34-008253C3A54B}"/>
                  </a:ext>
                </a:extLst>
              </p:cNvPr>
              <p:cNvSpPr txBox="1"/>
              <p:nvPr/>
            </p:nvSpPr>
            <p:spPr>
              <a:xfrm>
                <a:off x="7960647" y="516477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236830AB-E8B8-4081-9A34-008253C3A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647" y="5164779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1829608-0407-450D-BD56-D934AD9A2E01}"/>
                  </a:ext>
                </a:extLst>
              </p:cNvPr>
              <p:cNvSpPr txBox="1"/>
              <p:nvPr/>
            </p:nvSpPr>
            <p:spPr>
              <a:xfrm>
                <a:off x="8602609" y="515947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1829608-0407-450D-BD56-D934AD9A2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09" y="5159476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4AEB8ABB-03F4-450A-912E-60CA55892E41}"/>
                  </a:ext>
                </a:extLst>
              </p:cNvPr>
              <p:cNvSpPr txBox="1"/>
              <p:nvPr/>
            </p:nvSpPr>
            <p:spPr>
              <a:xfrm>
                <a:off x="9717874" y="515814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4AEB8ABB-03F4-450A-912E-60CA55892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874" y="5158149"/>
                <a:ext cx="54769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AC2FD562-A232-4920-838A-5B00D4D71BB0}"/>
                  </a:ext>
                </a:extLst>
              </p:cNvPr>
              <p:cNvSpPr txBox="1"/>
              <p:nvPr/>
            </p:nvSpPr>
            <p:spPr>
              <a:xfrm>
                <a:off x="10359836" y="51528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AC2FD562-A232-4920-838A-5B00D4D71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836" y="5152846"/>
                <a:ext cx="547696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A146AFBA-2C4A-4D3C-BA8B-87FF486C2E96}"/>
                  </a:ext>
                </a:extLst>
              </p:cNvPr>
              <p:cNvSpPr txBox="1"/>
              <p:nvPr/>
            </p:nvSpPr>
            <p:spPr>
              <a:xfrm>
                <a:off x="6240045" y="518776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A146AFBA-2C4A-4D3C-BA8B-87FF486C2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45" y="5187763"/>
                <a:ext cx="54769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28B017D-9A4E-4C96-92D7-66B3311D8F85}"/>
                  </a:ext>
                </a:extLst>
              </p:cNvPr>
              <p:cNvSpPr txBox="1"/>
              <p:nvPr/>
            </p:nvSpPr>
            <p:spPr>
              <a:xfrm>
                <a:off x="6882007" y="51824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28B017D-9A4E-4C96-92D7-66B3311D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07" y="5182460"/>
                <a:ext cx="54769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5A4DA8E4-D19A-4CB9-BF23-CA537BF8D063}"/>
                  </a:ext>
                </a:extLst>
              </p:cNvPr>
              <p:cNvSpPr txBox="1"/>
              <p:nvPr/>
            </p:nvSpPr>
            <p:spPr>
              <a:xfrm>
                <a:off x="7146624" y="360698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5A4DA8E4-D19A-4CB9-BF23-CA537BF8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624" y="3606980"/>
                <a:ext cx="547696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A580A53A-7BEE-42FD-95B5-DCCB4BD06B80}"/>
                  </a:ext>
                </a:extLst>
              </p:cNvPr>
              <p:cNvSpPr txBox="1"/>
              <p:nvPr/>
            </p:nvSpPr>
            <p:spPr>
              <a:xfrm>
                <a:off x="7788586" y="360167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A580A53A-7BEE-42FD-95B5-DCCB4BD06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586" y="3601677"/>
                <a:ext cx="547696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25C5C44C-A3A0-4B9F-B7A6-6D6017FE8D57}"/>
                  </a:ext>
                </a:extLst>
              </p:cNvPr>
              <p:cNvSpPr txBox="1"/>
              <p:nvPr/>
            </p:nvSpPr>
            <p:spPr>
              <a:xfrm>
                <a:off x="8879577" y="35840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25C5C44C-A3A0-4B9F-B7A6-6D6017FE8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577" y="3584040"/>
                <a:ext cx="547696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9E33A7A-EA18-408B-8D3C-061B95108601}"/>
                  </a:ext>
                </a:extLst>
              </p:cNvPr>
              <p:cNvSpPr txBox="1"/>
              <p:nvPr/>
            </p:nvSpPr>
            <p:spPr>
              <a:xfrm>
                <a:off x="9484964" y="357873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9E33A7A-EA18-408B-8D3C-061B95108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964" y="3578737"/>
                <a:ext cx="547696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75336701-4358-4BF2-B21A-DD3D9C034E3D}"/>
                  </a:ext>
                </a:extLst>
              </p:cNvPr>
              <p:cNvSpPr txBox="1"/>
              <p:nvPr/>
            </p:nvSpPr>
            <p:spPr>
              <a:xfrm>
                <a:off x="10532215" y="358934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75336701-4358-4BF2-B21A-DD3D9C03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215" y="3589343"/>
                <a:ext cx="547696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F061A8A-45B2-4556-98AB-4985944FBCD2}"/>
                  </a:ext>
                </a:extLst>
              </p:cNvPr>
              <p:cNvSpPr txBox="1"/>
              <p:nvPr/>
            </p:nvSpPr>
            <p:spPr>
              <a:xfrm>
                <a:off x="11166862" y="35840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F061A8A-45B2-4556-98AB-4985944FB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862" y="3584040"/>
                <a:ext cx="547696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组合 93">
            <a:extLst>
              <a:ext uri="{FF2B5EF4-FFF2-40B4-BE49-F238E27FC236}">
                <a16:creationId xmlns:a16="http://schemas.microsoft.com/office/drawing/2014/main" id="{9F8EC775-4451-4287-83CF-E9328D52FAFA}"/>
              </a:ext>
            </a:extLst>
          </p:cNvPr>
          <p:cNvGrpSpPr/>
          <p:nvPr/>
        </p:nvGrpSpPr>
        <p:grpSpPr>
          <a:xfrm>
            <a:off x="6259227" y="659243"/>
            <a:ext cx="5738661" cy="1318214"/>
            <a:chOff x="6096000" y="4815506"/>
            <a:chExt cx="5738661" cy="1318214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DE2723B8-0DC3-43CF-972D-B771FD52BDAD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65FA5788-504C-4A43-A0E6-5F6589131F61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74" name="直接箭头连接符 73">
                <a:extLst>
                  <a:ext uri="{FF2B5EF4-FFF2-40B4-BE49-F238E27FC236}">
                    <a16:creationId xmlns:a16="http://schemas.microsoft.com/office/drawing/2014/main" id="{01511CF3-3C59-4EED-974F-A9C004D8CF3B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>
                <a:extLst>
                  <a:ext uri="{FF2B5EF4-FFF2-40B4-BE49-F238E27FC236}">
                    <a16:creationId xmlns:a16="http://schemas.microsoft.com/office/drawing/2014/main" id="{0E66827D-3365-4EDC-B737-EF4F5DC0D6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13F10DB8-1684-45B0-8EA8-25D20605B381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13F10DB8-1684-45B0-8EA8-25D20605B3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40625" t="-2174" r="-3750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090EFB8E-16D9-4069-94A3-62538D3835CA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090EFB8E-16D9-4069-94A3-62538D3835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5294" t="-48889" r="-4823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文本框 77">
                    <a:extLst>
                      <a:ext uri="{FF2B5EF4-FFF2-40B4-BE49-F238E27FC236}">
                        <a16:creationId xmlns:a16="http://schemas.microsoft.com/office/drawing/2014/main" id="{E9178965-3180-4793-90AB-444CFB7CFB61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直接箭头连接符 78">
                <a:extLst>
                  <a:ext uri="{FF2B5EF4-FFF2-40B4-BE49-F238E27FC236}">
                    <a16:creationId xmlns:a16="http://schemas.microsoft.com/office/drawing/2014/main" id="{83F51F2B-888D-4E1F-84DA-25BC2EA4195E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80" name="图形 79" descr="女性形象">
                <a:extLst>
                  <a:ext uri="{FF2B5EF4-FFF2-40B4-BE49-F238E27FC236}">
                    <a16:creationId xmlns:a16="http://schemas.microsoft.com/office/drawing/2014/main" id="{6A918A06-8DC3-4573-AC89-1DBBD28E9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81" name="内容占位符 4" descr="男性形象">
                <a:extLst>
                  <a:ext uri="{FF2B5EF4-FFF2-40B4-BE49-F238E27FC236}">
                    <a16:creationId xmlns:a16="http://schemas.microsoft.com/office/drawing/2014/main" id="{81E4E112-8D78-470D-9410-0CC28858D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6E239475-35BB-4164-89E4-A0F14D4B13E6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59738BEA-0894-4BC3-A4DB-D69D183DE300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31A84DA1-3D04-4A0E-8388-2769C0471315}"/>
                  </a:ext>
                </a:extLst>
              </p:cNvPr>
              <p:cNvSpPr/>
              <p:nvPr/>
            </p:nvSpPr>
            <p:spPr>
              <a:xfrm>
                <a:off x="2771353" y="4763819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31A84DA1-3D04-4A0E-8388-2769C0471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353" y="4763819"/>
                <a:ext cx="1203512" cy="64545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26765F92-A9A2-4715-8997-C7F85763DCE2}"/>
              </a:ext>
            </a:extLst>
          </p:cNvPr>
          <p:cNvCxnSpPr>
            <a:cxnSpLocks/>
          </p:cNvCxnSpPr>
          <p:nvPr/>
        </p:nvCxnSpPr>
        <p:spPr>
          <a:xfrm flipV="1">
            <a:off x="3690237" y="5409278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2A8CDC60-56E2-4575-BA9A-E7B057176ABE}"/>
              </a:ext>
            </a:extLst>
          </p:cNvPr>
          <p:cNvCxnSpPr>
            <a:cxnSpLocks/>
          </p:cNvCxnSpPr>
          <p:nvPr/>
        </p:nvCxnSpPr>
        <p:spPr>
          <a:xfrm flipV="1">
            <a:off x="3373109" y="4273001"/>
            <a:ext cx="0" cy="490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3F25C090-83E7-4EE0-ADFC-72CD59943E6B}"/>
              </a:ext>
            </a:extLst>
          </p:cNvPr>
          <p:cNvCxnSpPr>
            <a:cxnSpLocks/>
          </p:cNvCxnSpPr>
          <p:nvPr/>
        </p:nvCxnSpPr>
        <p:spPr>
          <a:xfrm flipV="1">
            <a:off x="3058863" y="5404919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E881D9C3-1A3A-4007-B3A9-7E2D888021F8}"/>
                  </a:ext>
                </a:extLst>
              </p:cNvPr>
              <p:cNvSpPr txBox="1"/>
              <p:nvPr/>
            </p:nvSpPr>
            <p:spPr>
              <a:xfrm>
                <a:off x="2324437" y="546088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E881D9C3-1A3A-4007-B3A9-7E2D88802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437" y="5460880"/>
                <a:ext cx="547696" cy="338554"/>
              </a:xfrm>
              <a:prstGeom prst="rect">
                <a:avLst/>
              </a:prstGeom>
              <a:blipFill>
                <a:blip r:embed="rId38"/>
                <a:stretch>
                  <a:fillRect r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50E22197-9811-41A2-837C-9B010929F897}"/>
                  </a:ext>
                </a:extLst>
              </p:cNvPr>
              <p:cNvSpPr txBox="1"/>
              <p:nvPr/>
            </p:nvSpPr>
            <p:spPr>
              <a:xfrm>
                <a:off x="3672792" y="548445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50E22197-9811-41A2-837C-9B010929F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92" y="5484455"/>
                <a:ext cx="547696" cy="33855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535039EF-1949-4B0A-8A28-AAD480C31567}"/>
                  </a:ext>
                </a:extLst>
              </p:cNvPr>
              <p:cNvSpPr txBox="1"/>
              <p:nvPr/>
            </p:nvSpPr>
            <p:spPr>
              <a:xfrm>
                <a:off x="3343814" y="436314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535039EF-1949-4B0A-8A28-AAD480C31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14" y="4363148"/>
                <a:ext cx="547696" cy="338554"/>
              </a:xfrm>
              <a:prstGeom prst="rect">
                <a:avLst/>
              </a:prstGeom>
              <a:blipFill>
                <a:blip r:embed="rId40"/>
                <a:stretch>
                  <a:fillRect r="-30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03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5" grpId="0" animBg="1"/>
      <p:bldP spid="99" grpId="0"/>
      <p:bldP spid="100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DA79E73-2B3D-4551-9B02-D7D771091973}"/>
              </a:ext>
            </a:extLst>
          </p:cNvPr>
          <p:cNvGrpSpPr/>
          <p:nvPr/>
        </p:nvGrpSpPr>
        <p:grpSpPr>
          <a:xfrm>
            <a:off x="1393767" y="2008801"/>
            <a:ext cx="9593258" cy="2560320"/>
            <a:chOff x="1393767" y="3743476"/>
            <a:chExt cx="9593258" cy="25603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DB37E82-662C-49B7-A105-89A5A567B190}"/>
                </a:ext>
              </a:extLst>
            </p:cNvPr>
            <p:cNvSpPr/>
            <p:nvPr/>
          </p:nvSpPr>
          <p:spPr>
            <a:xfrm>
              <a:off x="3826625" y="3743476"/>
              <a:ext cx="4538749" cy="2560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rivate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F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unction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valuation (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PFE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)</a:t>
              </a:r>
              <a:endParaRPr lang="zh-CN" altLang="en-US" sz="2000" b="1" dirty="0"/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4C3E8C06-896B-4404-9C65-07DE16840A71}"/>
                </a:ext>
              </a:extLst>
            </p:cNvPr>
            <p:cNvCxnSpPr/>
            <p:nvPr/>
          </p:nvCxnSpPr>
          <p:spPr>
            <a:xfrm>
              <a:off x="2305820" y="426542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59214BCE-88AC-453E-B86F-03F6EB3E9A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8981" y="426542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AF2310F-6786-4E66-8F7A-648AC43A2E4B}"/>
                    </a:ext>
                  </a:extLst>
                </p:cNvPr>
                <p:cNvSpPr txBox="1"/>
                <p:nvPr/>
              </p:nvSpPr>
              <p:spPr>
                <a:xfrm>
                  <a:off x="2969453" y="3936745"/>
                  <a:ext cx="4128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AF2310F-6786-4E66-8F7A-648AC43A2E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453" y="3936745"/>
                  <a:ext cx="41286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9118" t="-45652" r="-8235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7CBF680-7330-4C3F-89DD-AFEE2A2732CF}"/>
                    </a:ext>
                  </a:extLst>
                </p:cNvPr>
                <p:cNvSpPr txBox="1"/>
                <p:nvPr/>
              </p:nvSpPr>
              <p:spPr>
                <a:xfrm>
                  <a:off x="8705427" y="5395519"/>
                  <a:ext cx="7390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7CBF680-7330-4C3F-89DD-AFEE2A273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5427" y="5395519"/>
                  <a:ext cx="73904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9917" t="-48889" r="-33884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C18446F-7280-418F-BC48-166F7891D8B0}"/>
                    </a:ext>
                  </a:extLst>
                </p:cNvPr>
                <p:cNvSpPr txBox="1"/>
                <p:nvPr/>
              </p:nvSpPr>
              <p:spPr>
                <a:xfrm>
                  <a:off x="8976783" y="3936744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C18446F-7280-418F-BC48-166F7891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783" y="3936744"/>
                  <a:ext cx="19633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8125" t="-45652" r="-100000" b="-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8BA8C9A-A6E7-4BB9-A999-A27DDD81522A}"/>
                </a:ext>
              </a:extLst>
            </p:cNvPr>
            <p:cNvCxnSpPr/>
            <p:nvPr/>
          </p:nvCxnSpPr>
          <p:spPr>
            <a:xfrm>
              <a:off x="8478981" y="575783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5" name="图形 24" descr="女性形象">
              <a:extLst>
                <a:ext uri="{FF2B5EF4-FFF2-40B4-BE49-F238E27FC236}">
                  <a16:creationId xmlns:a16="http://schemas.microsoft.com/office/drawing/2014/main" id="{E1A40449-EEBA-4B90-9195-3936E31D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93767" y="4527796"/>
              <a:ext cx="914400" cy="914400"/>
            </a:xfrm>
            <a:prstGeom prst="rect">
              <a:avLst/>
            </a:prstGeom>
          </p:spPr>
        </p:pic>
        <p:pic>
          <p:nvPicPr>
            <p:cNvPr id="26" name="内容占位符 4" descr="男性形象">
              <a:extLst>
                <a:ext uri="{FF2B5EF4-FFF2-40B4-BE49-F238E27FC236}">
                  <a16:creationId xmlns:a16="http://schemas.microsoft.com/office/drawing/2014/main" id="{C61FF6E7-29E4-4C26-906E-0ACCB661A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72625" y="452886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937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999C9-2AEC-4F27-A838-3650B53B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D05361-65FE-4FD7-8FB1-FDFBE0DB0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Alice holds the circuit (and the EP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MU Classical Serif" panose="02000603000000000000" pitchFamily="2" charset="0"/>
                        <a:cs typeface="CMU Classical Serif" panose="02000603000000000000" pitchFamily="2" charset="0"/>
                      </a:rPr>
                      <m:t>𝜋</m:t>
                    </m:r>
                  </m:oMath>
                </a14:m>
                <a:r>
                  <a:rPr lang="en-US" altLang="zh-CN" dirty="0"/>
                  <a:t>).</a:t>
                </a:r>
              </a:p>
              <a:p>
                <a:r>
                  <a:rPr lang="en-US" altLang="zh-CN" dirty="0"/>
                  <a:t>Insights</a:t>
                </a:r>
              </a:p>
              <a:p>
                <a:pPr lvl="1"/>
                <a:r>
                  <a:rPr lang="en-US" altLang="zh-CN" dirty="0"/>
                  <a:t> Let Bob garble all gates, respectively. </a:t>
                </a:r>
              </a:p>
              <a:p>
                <a:pPr lvl="2"/>
                <a:r>
                  <a:rPr lang="en-US" altLang="zh-CN" dirty="0"/>
                  <a:t>Bob still does not know the circuit.</a:t>
                </a:r>
              </a:p>
              <a:p>
                <a:pPr lvl="1"/>
                <a:r>
                  <a:rPr lang="en-US" altLang="zh-CN" dirty="0"/>
                  <a:t>Alice knows the EP</a:t>
                </a:r>
              </a:p>
              <a:p>
                <a:pPr lvl="2"/>
                <a:r>
                  <a:rPr lang="en-US" altLang="zh-CN" dirty="0"/>
                  <a:t>Should know how to derive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IW</a:t>
                </a:r>
                <a:r>
                  <a:rPr lang="en-US" altLang="zh-CN" dirty="0"/>
                  <a:t> labels from</a:t>
                </a:r>
              </a:p>
              <a:p>
                <a:pPr marL="914400" lvl="2" indent="0">
                  <a:buNone/>
                </a:pPr>
                <a:r>
                  <a:rPr lang="en-US" altLang="zh-CN" dirty="0">
                    <a:solidFill>
                      <a:schemeClr val="accent2"/>
                    </a:solidFill>
                  </a:rPr>
                  <a:t>OW </a:t>
                </a:r>
                <a:r>
                  <a:rPr lang="en-US" altLang="zh-CN" dirty="0"/>
                  <a:t>labels to evaluate the garbled circuit.</a:t>
                </a:r>
              </a:p>
              <a:p>
                <a:pPr lvl="2"/>
                <a:r>
                  <a:rPr lang="en-US" altLang="zh-CN" dirty="0"/>
                  <a:t>Should not know other wire labels.</a:t>
                </a:r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D05361-65FE-4FD7-8FB1-FDFBE0DB0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647583-B6C9-4F6D-9C84-BE0E4B37A570}"/>
                  </a:ext>
                </a:extLst>
              </p:cNvPr>
              <p:cNvSpPr txBox="1"/>
              <p:nvPr/>
            </p:nvSpPr>
            <p:spPr>
              <a:xfrm>
                <a:off x="6228583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647583-B6C9-4F6D-9C84-BE0E4B37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83" y="5865360"/>
                <a:ext cx="547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E7FF3B-0F39-47B6-ADF4-4C8596F6C0BE}"/>
                  </a:ext>
                </a:extLst>
              </p:cNvPr>
              <p:cNvSpPr txBox="1"/>
              <p:nvPr/>
            </p:nvSpPr>
            <p:spPr>
              <a:xfrm>
                <a:off x="7385697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E7FF3B-0F39-47B6-ADF4-4C8596F6C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697" y="5865360"/>
                <a:ext cx="54769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F924F5FB-F0DD-448A-8709-BFF8BC652F0E}"/>
              </a:ext>
            </a:extLst>
          </p:cNvPr>
          <p:cNvGrpSpPr/>
          <p:nvPr/>
        </p:nvGrpSpPr>
        <p:grpSpPr>
          <a:xfrm>
            <a:off x="6418851" y="2334975"/>
            <a:ext cx="5540756" cy="3699662"/>
            <a:chOff x="6327014" y="2861508"/>
            <a:chExt cx="5540756" cy="369966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906CE35-9EED-41DA-9B2D-A3ECF1E5FFF3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21A4CC6-9CA7-4546-90F4-798B80D6010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7F021AD2-72F3-4C46-B5C9-E9AAE1CA73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ADBD7B21-9C72-4BFE-A067-EF6A75DD38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5A8FFB8E-5814-4424-A7D6-750AF7EF71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8F6B238-4648-40AC-9D0D-70A03F991272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1FBB3483-5D49-4FA6-BC38-A3DA68765CA8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64D0D819-827F-4D97-939F-BBC3184B84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F47D0736-7F63-4727-98E5-998DA3FC62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38217C57-6F5F-4557-AFD3-08D474A603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C9EA6CB-FE0D-4240-918C-2E0331AAC219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C6D3F9EE-F844-455C-A0ED-E65A94308EBD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4BC20311-556B-4191-AEF2-2A80BAB03F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7029C368-0E57-4D94-938C-A0A6FDBC8C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BA93BCC4-6749-482D-B8C5-0CB55F271C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560D50A-A1D6-40AC-AFE7-423CDD9262B0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D8F456D-89C3-4340-BF0F-BF521AA8BE2A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4C8C8EA1-524A-40E0-BE7D-59AFE25F5A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4F7E3506-9618-44EF-B304-782B787B58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ADB029E1-28A4-4381-B95C-9C64AE52D5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ED7A045-90BF-48DA-961E-0D61294457DB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D20910B-C1FE-4740-9462-B0832F4A72E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DC483D5E-C382-4DBF-BC1A-B67CDE9AAC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30D4ABB4-E05E-4BB8-982F-12610D85A6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A314C3F7-F6C5-4522-8BF9-CA3610C4D4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2888E29-1D5D-4E4A-94B7-4DDC30F87176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F8A6149-DC67-4F7B-BFCE-3CEA035B31CE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8CFAA6BF-20EA-41DA-93A8-07314B0988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EDE5BDEF-8BBA-4EBA-8750-CC2CDEEAA5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25368857-A57A-4955-B713-3DA6AB704F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3643F993-4409-451E-976C-C6150D293CDB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D7D77110-E176-412E-BEDF-0DAE905EE4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368E5D75-4409-47FA-8103-7073442167AD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4EB0362E-B89A-4C22-ACA6-D784BDE922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BB369C4D-0F21-4D1B-9CF4-BABB0068393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95C06E45-18A5-4351-A870-5CAE80FAD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AFBCB106-EDBB-4D57-A50F-047817EB8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8EE720E2-D7B4-4285-87EA-D68790C719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45C5EAAA-EC9E-45BD-8D65-4B5BF6A319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6B225574-3D30-4147-BEB3-5615964288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E3515432-A768-456A-8535-B2433098E5A8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326C54C-5420-4B76-BD3D-A311ECC545EF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C4E6F6D-925F-4C51-8D6C-24367235A004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902EBB6-7272-4EE8-A5A5-E42728C71D0F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E45EF8E-D091-465E-BC23-947C098653B0}"/>
                  </a:ext>
                </a:extLst>
              </p:cNvPr>
              <p:cNvSpPr txBox="1"/>
              <p:nvPr/>
            </p:nvSpPr>
            <p:spPr>
              <a:xfrm>
                <a:off x="9122113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E45EF8E-D091-465E-BC23-947C0986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113" y="5865360"/>
                <a:ext cx="54769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7C8A224-AD67-4F40-B3F1-6485C9D6CF9F}"/>
                  </a:ext>
                </a:extLst>
              </p:cNvPr>
              <p:cNvSpPr txBox="1"/>
              <p:nvPr/>
            </p:nvSpPr>
            <p:spPr>
              <a:xfrm>
                <a:off x="10326474" y="58569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7C8A224-AD67-4F40-B3F1-6485C9D6C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474" y="5856908"/>
                <a:ext cx="54769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3E92054-5B57-4FD3-8AEE-373EBF5DCA85}"/>
                  </a:ext>
                </a:extLst>
              </p:cNvPr>
              <p:cNvSpPr txBox="1"/>
              <p:nvPr/>
            </p:nvSpPr>
            <p:spPr>
              <a:xfrm>
                <a:off x="11195512" y="586479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3E92054-5B57-4FD3-8AEE-373EBF5DC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512" y="5864796"/>
                <a:ext cx="54769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78EBCB3-ED2B-4F81-9382-4BD62B9F5797}"/>
                  </a:ext>
                </a:extLst>
              </p:cNvPr>
              <p:cNvSpPr txBox="1"/>
              <p:nvPr/>
            </p:nvSpPr>
            <p:spPr>
              <a:xfrm>
                <a:off x="6529237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78EBCB3-ED2B-4F81-9382-4BD62B9F5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37" y="4082378"/>
                <a:ext cx="54769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9F69CB8-9992-49BA-B0D7-C26F87022E2F}"/>
                  </a:ext>
                </a:extLst>
              </p:cNvPr>
              <p:cNvSpPr txBox="1"/>
              <p:nvPr/>
            </p:nvSpPr>
            <p:spPr>
              <a:xfrm>
                <a:off x="8253558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9F69CB8-9992-49BA-B0D7-C26F87022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558" y="4082378"/>
                <a:ext cx="5476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AB51F33-10F8-4227-B97C-F83DBC656E51}"/>
                  </a:ext>
                </a:extLst>
              </p:cNvPr>
              <p:cNvSpPr txBox="1"/>
              <p:nvPr/>
            </p:nvSpPr>
            <p:spPr>
              <a:xfrm>
                <a:off x="10002501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AB51F33-10F8-4227-B97C-F83DBC656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01" y="4082378"/>
                <a:ext cx="54769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B63D03D0-517B-44E0-A192-F9FFC88B9DE5}"/>
                  </a:ext>
                </a:extLst>
              </p:cNvPr>
              <p:cNvSpPr txBox="1"/>
              <p:nvPr/>
            </p:nvSpPr>
            <p:spPr>
              <a:xfrm>
                <a:off x="7420472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B63D03D0-517B-44E0-A192-F9FFC88B9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72" y="2500492"/>
                <a:ext cx="547696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77A81631-5D57-4DE6-85E0-DE61BE0BCDD8}"/>
                  </a:ext>
                </a:extLst>
              </p:cNvPr>
              <p:cNvSpPr txBox="1"/>
              <p:nvPr/>
            </p:nvSpPr>
            <p:spPr>
              <a:xfrm>
                <a:off x="9086273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77A81631-5D57-4DE6-85E0-DE61BE0B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273" y="2500492"/>
                <a:ext cx="547696" cy="338554"/>
              </a:xfrm>
              <a:prstGeom prst="rect">
                <a:avLst/>
              </a:prstGeom>
              <a:blipFill>
                <a:blip r:embed="rId16"/>
                <a:stretch>
                  <a:fillRect r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EB5ED3B-929E-484C-8F86-AF43DE37C4AA}"/>
                  </a:ext>
                </a:extLst>
              </p:cNvPr>
              <p:cNvSpPr txBox="1"/>
              <p:nvPr/>
            </p:nvSpPr>
            <p:spPr>
              <a:xfrm>
                <a:off x="10791326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EB5ED3B-929E-484C-8F86-AF43DE37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326" y="2500492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236830AB-E8B8-4081-9A34-008253C3A54B}"/>
                  </a:ext>
                </a:extLst>
              </p:cNvPr>
              <p:cNvSpPr txBox="1"/>
              <p:nvPr/>
            </p:nvSpPr>
            <p:spPr>
              <a:xfrm>
                <a:off x="7960647" y="516477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236830AB-E8B8-4081-9A34-008253C3A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647" y="5164779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1829608-0407-450D-BD56-D934AD9A2E01}"/>
                  </a:ext>
                </a:extLst>
              </p:cNvPr>
              <p:cNvSpPr txBox="1"/>
              <p:nvPr/>
            </p:nvSpPr>
            <p:spPr>
              <a:xfrm>
                <a:off x="8602609" y="515947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1829608-0407-450D-BD56-D934AD9A2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09" y="5159476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4AEB8ABB-03F4-450A-912E-60CA55892E41}"/>
                  </a:ext>
                </a:extLst>
              </p:cNvPr>
              <p:cNvSpPr txBox="1"/>
              <p:nvPr/>
            </p:nvSpPr>
            <p:spPr>
              <a:xfrm>
                <a:off x="9717874" y="515814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4AEB8ABB-03F4-450A-912E-60CA55892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874" y="5158149"/>
                <a:ext cx="54769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AC2FD562-A232-4920-838A-5B00D4D71BB0}"/>
                  </a:ext>
                </a:extLst>
              </p:cNvPr>
              <p:cNvSpPr txBox="1"/>
              <p:nvPr/>
            </p:nvSpPr>
            <p:spPr>
              <a:xfrm>
                <a:off x="10359836" y="51528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AC2FD562-A232-4920-838A-5B00D4D71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836" y="5152846"/>
                <a:ext cx="547696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A146AFBA-2C4A-4D3C-BA8B-87FF486C2E96}"/>
                  </a:ext>
                </a:extLst>
              </p:cNvPr>
              <p:cNvSpPr txBox="1"/>
              <p:nvPr/>
            </p:nvSpPr>
            <p:spPr>
              <a:xfrm>
                <a:off x="6240045" y="518776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A146AFBA-2C4A-4D3C-BA8B-87FF486C2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45" y="5187763"/>
                <a:ext cx="54769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28B017D-9A4E-4C96-92D7-66B3311D8F85}"/>
                  </a:ext>
                </a:extLst>
              </p:cNvPr>
              <p:cNvSpPr txBox="1"/>
              <p:nvPr/>
            </p:nvSpPr>
            <p:spPr>
              <a:xfrm>
                <a:off x="6882007" y="51824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28B017D-9A4E-4C96-92D7-66B3311D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07" y="5182460"/>
                <a:ext cx="54769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5A4DA8E4-D19A-4CB9-BF23-CA537BF8D063}"/>
                  </a:ext>
                </a:extLst>
              </p:cNvPr>
              <p:cNvSpPr txBox="1"/>
              <p:nvPr/>
            </p:nvSpPr>
            <p:spPr>
              <a:xfrm>
                <a:off x="7146624" y="360698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5A4DA8E4-D19A-4CB9-BF23-CA537BF8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624" y="3606980"/>
                <a:ext cx="547696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A580A53A-7BEE-42FD-95B5-DCCB4BD06B80}"/>
                  </a:ext>
                </a:extLst>
              </p:cNvPr>
              <p:cNvSpPr txBox="1"/>
              <p:nvPr/>
            </p:nvSpPr>
            <p:spPr>
              <a:xfrm>
                <a:off x="7788586" y="360167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A580A53A-7BEE-42FD-95B5-DCCB4BD06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586" y="3601677"/>
                <a:ext cx="547696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25C5C44C-A3A0-4B9F-B7A6-6D6017FE8D57}"/>
                  </a:ext>
                </a:extLst>
              </p:cNvPr>
              <p:cNvSpPr txBox="1"/>
              <p:nvPr/>
            </p:nvSpPr>
            <p:spPr>
              <a:xfrm>
                <a:off x="8879577" y="35840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25C5C44C-A3A0-4B9F-B7A6-6D6017FE8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577" y="3584040"/>
                <a:ext cx="547696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9E33A7A-EA18-408B-8D3C-061B95108601}"/>
                  </a:ext>
                </a:extLst>
              </p:cNvPr>
              <p:cNvSpPr txBox="1"/>
              <p:nvPr/>
            </p:nvSpPr>
            <p:spPr>
              <a:xfrm>
                <a:off x="9484964" y="357873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9E33A7A-EA18-408B-8D3C-061B95108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964" y="3578737"/>
                <a:ext cx="547696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75336701-4358-4BF2-B21A-DD3D9C034E3D}"/>
                  </a:ext>
                </a:extLst>
              </p:cNvPr>
              <p:cNvSpPr txBox="1"/>
              <p:nvPr/>
            </p:nvSpPr>
            <p:spPr>
              <a:xfrm>
                <a:off x="10532215" y="358934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75336701-4358-4BF2-B21A-DD3D9C03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215" y="3589343"/>
                <a:ext cx="547696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F061A8A-45B2-4556-98AB-4985944FBCD2}"/>
                  </a:ext>
                </a:extLst>
              </p:cNvPr>
              <p:cNvSpPr txBox="1"/>
              <p:nvPr/>
            </p:nvSpPr>
            <p:spPr>
              <a:xfrm>
                <a:off x="11166862" y="35840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F061A8A-45B2-4556-98AB-4985944FB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862" y="3584040"/>
                <a:ext cx="547696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组合 93">
            <a:extLst>
              <a:ext uri="{FF2B5EF4-FFF2-40B4-BE49-F238E27FC236}">
                <a16:creationId xmlns:a16="http://schemas.microsoft.com/office/drawing/2014/main" id="{9F8EC775-4451-4287-83CF-E9328D52FAFA}"/>
              </a:ext>
            </a:extLst>
          </p:cNvPr>
          <p:cNvGrpSpPr/>
          <p:nvPr/>
        </p:nvGrpSpPr>
        <p:grpSpPr>
          <a:xfrm>
            <a:off x="6259227" y="659243"/>
            <a:ext cx="5738661" cy="1318214"/>
            <a:chOff x="6096000" y="4815506"/>
            <a:chExt cx="5738661" cy="1318214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DE2723B8-0DC3-43CF-972D-B771FD52BDAD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65FA5788-504C-4A43-A0E6-5F6589131F61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74" name="直接箭头连接符 73">
                <a:extLst>
                  <a:ext uri="{FF2B5EF4-FFF2-40B4-BE49-F238E27FC236}">
                    <a16:creationId xmlns:a16="http://schemas.microsoft.com/office/drawing/2014/main" id="{01511CF3-3C59-4EED-974F-A9C004D8CF3B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>
                <a:extLst>
                  <a:ext uri="{FF2B5EF4-FFF2-40B4-BE49-F238E27FC236}">
                    <a16:creationId xmlns:a16="http://schemas.microsoft.com/office/drawing/2014/main" id="{0E66827D-3365-4EDC-B737-EF4F5DC0D6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13F10DB8-1684-45B0-8EA8-25D20605B381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13F10DB8-1684-45B0-8EA8-25D20605B3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40625" t="-2174" r="-3750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090EFB8E-16D9-4069-94A3-62538D3835CA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090EFB8E-16D9-4069-94A3-62538D3835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5294" t="-48889" r="-4823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文本框 77">
                    <a:extLst>
                      <a:ext uri="{FF2B5EF4-FFF2-40B4-BE49-F238E27FC236}">
                        <a16:creationId xmlns:a16="http://schemas.microsoft.com/office/drawing/2014/main" id="{E9178965-3180-4793-90AB-444CFB7CFB61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直接箭头连接符 78">
                <a:extLst>
                  <a:ext uri="{FF2B5EF4-FFF2-40B4-BE49-F238E27FC236}">
                    <a16:creationId xmlns:a16="http://schemas.microsoft.com/office/drawing/2014/main" id="{83F51F2B-888D-4E1F-84DA-25BC2EA4195E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80" name="图形 79" descr="女性形象">
                <a:extLst>
                  <a:ext uri="{FF2B5EF4-FFF2-40B4-BE49-F238E27FC236}">
                    <a16:creationId xmlns:a16="http://schemas.microsoft.com/office/drawing/2014/main" id="{6A918A06-8DC3-4573-AC89-1DBBD28E9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81" name="内容占位符 4" descr="男性形象">
                <a:extLst>
                  <a:ext uri="{FF2B5EF4-FFF2-40B4-BE49-F238E27FC236}">
                    <a16:creationId xmlns:a16="http://schemas.microsoft.com/office/drawing/2014/main" id="{81E4E112-8D78-470D-9410-0CC28858D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6E239475-35BB-4164-89E4-A0F14D4B13E6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59738BEA-0894-4BC3-A4DB-D69D183DE300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E443CF8C-A7D4-4D25-87D5-166B65D91EF6}"/>
              </a:ext>
            </a:extLst>
          </p:cNvPr>
          <p:cNvSpPr txBox="1"/>
          <p:nvPr/>
        </p:nvSpPr>
        <p:spPr>
          <a:xfrm>
            <a:off x="887302" y="5320959"/>
            <a:ext cx="565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Thus, Alice needs to take part in the wire label generation.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8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E657A-5E9B-4DCA-A3C7-0959A64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 Generation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/>
              <p:nvPr/>
            </p:nvSpPr>
            <p:spPr>
              <a:xfrm>
                <a:off x="941689" y="1727183"/>
                <a:ext cx="50661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Bob generates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sends them to Alice. </a:t>
                </a:r>
                <a:endParaRPr lang="zh-CN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89" y="1727183"/>
                <a:ext cx="5066101" cy="830997"/>
              </a:xfrm>
              <a:prstGeom prst="rect">
                <a:avLst/>
              </a:prstGeom>
              <a:blipFill>
                <a:blip r:embed="rId5"/>
                <a:stretch>
                  <a:fillRect l="-1442" t="-5109" r="-2885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3A6D303C-47CF-4FF9-996D-66715DA3E6FF}"/>
              </a:ext>
            </a:extLst>
          </p:cNvPr>
          <p:cNvGrpSpPr/>
          <p:nvPr/>
        </p:nvGrpSpPr>
        <p:grpSpPr>
          <a:xfrm>
            <a:off x="1055099" y="4065866"/>
            <a:ext cx="10048576" cy="2116925"/>
            <a:chOff x="1055099" y="3491093"/>
            <a:chExt cx="10048576" cy="2116925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899F5169-5BD4-42D3-AA9A-FA28DACABCB3}"/>
                </a:ext>
              </a:extLst>
            </p:cNvPr>
            <p:cNvSpPr/>
            <p:nvPr/>
          </p:nvSpPr>
          <p:spPr>
            <a:xfrm>
              <a:off x="1055099" y="3830585"/>
              <a:ext cx="10048576" cy="14413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A55F0070-0305-419F-A782-3291E6E4B543}"/>
                    </a:ext>
                  </a:extLst>
                </p:cNvPr>
                <p:cNvSpPr txBox="1"/>
                <p:nvPr/>
              </p:nvSpPr>
              <p:spPr>
                <a:xfrm>
                  <a:off x="2364517" y="350210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A55F0070-0305-419F-A782-3291E6E4B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517" y="3502108"/>
                  <a:ext cx="547696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869ADB8A-7D45-48B1-B8A3-06D8CEA2D6D1}"/>
                    </a:ext>
                  </a:extLst>
                </p:cNvPr>
                <p:cNvSpPr txBox="1"/>
                <p:nvPr/>
              </p:nvSpPr>
              <p:spPr>
                <a:xfrm>
                  <a:off x="2985088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869ADB8A-7D45-48B1-B8A3-06D8CEA2D6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088" y="3500889"/>
                  <a:ext cx="547696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15C8F15-178C-442D-A931-3B1AFC909C34}"/>
                    </a:ext>
                  </a:extLst>
                </p:cNvPr>
                <p:cNvSpPr txBox="1"/>
                <p:nvPr/>
              </p:nvSpPr>
              <p:spPr>
                <a:xfrm>
                  <a:off x="3627606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15C8F15-178C-442D-A931-3B1AFC909C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606" y="3500889"/>
                  <a:ext cx="54769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374E98F-10B8-4A9C-B407-76FCC29A9631}"/>
                    </a:ext>
                  </a:extLst>
                </p:cNvPr>
                <p:cNvSpPr txBox="1"/>
                <p:nvPr/>
              </p:nvSpPr>
              <p:spPr>
                <a:xfrm>
                  <a:off x="4266215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374E98F-10B8-4A9C-B407-76FCC29A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6215" y="3500889"/>
                  <a:ext cx="547696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9D6BB4E0-5689-4676-8774-76A37F124E35}"/>
                    </a:ext>
                  </a:extLst>
                </p:cNvPr>
                <p:cNvSpPr txBox="1"/>
                <p:nvPr/>
              </p:nvSpPr>
              <p:spPr>
                <a:xfrm>
                  <a:off x="4937996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9D6BB4E0-5689-4676-8774-76A37F124E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996" y="3500889"/>
                  <a:ext cx="547696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D0EF5BE1-BE40-45A6-AEC2-DA7BBBE0A7B0}"/>
                    </a:ext>
                  </a:extLst>
                </p:cNvPr>
                <p:cNvSpPr txBox="1"/>
                <p:nvPr/>
              </p:nvSpPr>
              <p:spPr>
                <a:xfrm>
                  <a:off x="5532219" y="3491093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D0EF5BE1-BE40-45A6-AEC2-DA7BBBE0A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219" y="3491093"/>
                  <a:ext cx="54769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4F4DB1E-55C1-47C2-9AB5-F9CC130FFE34}"/>
                    </a:ext>
                  </a:extLst>
                </p:cNvPr>
                <p:cNvSpPr txBox="1"/>
                <p:nvPr/>
              </p:nvSpPr>
              <p:spPr>
                <a:xfrm>
                  <a:off x="6121200" y="3492791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4F4DB1E-55C1-47C2-9AB5-F9CC130FF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200" y="3492791"/>
                  <a:ext cx="547696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8FAC22CB-1C6A-46FA-8CF9-E76AC0246291}"/>
                    </a:ext>
                  </a:extLst>
                </p:cNvPr>
                <p:cNvSpPr txBox="1"/>
                <p:nvPr/>
              </p:nvSpPr>
              <p:spPr>
                <a:xfrm>
                  <a:off x="6719556" y="3493095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8FAC22CB-1C6A-46FA-8CF9-E76AC0246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6" y="3493095"/>
                  <a:ext cx="547696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ACD881BF-2774-4A67-AB8E-FCCB180B4501}"/>
                    </a:ext>
                  </a:extLst>
                </p:cNvPr>
                <p:cNvSpPr txBox="1"/>
                <p:nvPr/>
              </p:nvSpPr>
              <p:spPr>
                <a:xfrm>
                  <a:off x="7332811" y="3493730"/>
                  <a:ext cx="5408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ACD881BF-2774-4A67-AB8E-FCCB180B4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811" y="3493730"/>
                  <a:ext cx="540834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D560E984-9664-4EA9-BC80-3EC5BD65C341}"/>
                    </a:ext>
                  </a:extLst>
                </p:cNvPr>
                <p:cNvSpPr txBox="1"/>
                <p:nvPr/>
              </p:nvSpPr>
              <p:spPr>
                <a:xfrm>
                  <a:off x="7931438" y="3493730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D560E984-9664-4EA9-BC80-3EC5BD65C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438" y="3493730"/>
                  <a:ext cx="547696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70B86EFF-F82A-45F0-A2A0-B5D91F2438D2}"/>
                    </a:ext>
                  </a:extLst>
                </p:cNvPr>
                <p:cNvSpPr txBox="1"/>
                <p:nvPr/>
              </p:nvSpPr>
              <p:spPr>
                <a:xfrm>
                  <a:off x="8575148" y="3491093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70B86EFF-F82A-45F0-A2A0-B5D91F243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5148" y="3491093"/>
                  <a:ext cx="547696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EC6CFF49-ADF4-48B0-A082-D9B738872F36}"/>
                    </a:ext>
                  </a:extLst>
                </p:cNvPr>
                <p:cNvSpPr txBox="1"/>
                <p:nvPr/>
              </p:nvSpPr>
              <p:spPr>
                <a:xfrm>
                  <a:off x="9222518" y="3492791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EC6CFF49-ADF4-48B0-A082-D9B738872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2518" y="3492791"/>
                  <a:ext cx="547696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4826F89C-CA26-4D9E-9E5C-2A3F815F70B1}"/>
                    </a:ext>
                  </a:extLst>
                </p:cNvPr>
                <p:cNvSpPr txBox="1"/>
                <p:nvPr/>
              </p:nvSpPr>
              <p:spPr>
                <a:xfrm>
                  <a:off x="3372804" y="5263847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4826F89C-CA26-4D9E-9E5C-2A3F815F7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804" y="5263847"/>
                  <a:ext cx="547696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FFF2A971-2C7C-4E5F-A03C-61AA0713F383}"/>
                    </a:ext>
                  </a:extLst>
                </p:cNvPr>
                <p:cNvSpPr txBox="1"/>
                <p:nvPr/>
              </p:nvSpPr>
              <p:spPr>
                <a:xfrm>
                  <a:off x="4037267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FFF2A971-2C7C-4E5F-A03C-61AA0713F3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267" y="5262628"/>
                  <a:ext cx="547696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BBE3000C-E8C6-4E15-91AC-CCDF00F9CFCA}"/>
                    </a:ext>
                  </a:extLst>
                </p:cNvPr>
                <p:cNvSpPr txBox="1"/>
                <p:nvPr/>
              </p:nvSpPr>
              <p:spPr>
                <a:xfrm>
                  <a:off x="4687101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BBE3000C-E8C6-4E15-91AC-CCDF00F9C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101" y="5262628"/>
                  <a:ext cx="547696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ED46EB74-1AD8-4F15-A915-C384E6B0A8BE}"/>
                    </a:ext>
                  </a:extLst>
                </p:cNvPr>
                <p:cNvSpPr txBox="1"/>
                <p:nvPr/>
              </p:nvSpPr>
              <p:spPr>
                <a:xfrm>
                  <a:off x="5354968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ED46EB74-1AD8-4F15-A915-C384E6B0A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968" y="5262628"/>
                  <a:ext cx="547696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6BE52A86-511E-4050-B5FC-EAD2E00831FA}"/>
                    </a:ext>
                  </a:extLst>
                </p:cNvPr>
                <p:cNvSpPr txBox="1"/>
                <p:nvPr/>
              </p:nvSpPr>
              <p:spPr>
                <a:xfrm>
                  <a:off x="5982856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6BE52A86-511E-4050-B5FC-EAD2E0083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2856" y="5262628"/>
                  <a:ext cx="547696" cy="33855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7BEE426A-1B6A-4312-8902-F3D2C96B9594}"/>
                    </a:ext>
                  </a:extLst>
                </p:cNvPr>
                <p:cNvSpPr txBox="1"/>
                <p:nvPr/>
              </p:nvSpPr>
              <p:spPr>
                <a:xfrm>
                  <a:off x="6635603" y="5260147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7BEE426A-1B6A-4312-8902-F3D2C96B9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5603" y="5260147"/>
                  <a:ext cx="547696" cy="33855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1AAE089E-19D1-40A5-96BA-490544D40BDE}"/>
                    </a:ext>
                  </a:extLst>
                </p:cNvPr>
                <p:cNvSpPr txBox="1"/>
                <p:nvPr/>
              </p:nvSpPr>
              <p:spPr>
                <a:xfrm>
                  <a:off x="7370892" y="5254530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1AAE089E-19D1-40A5-96BA-490544D40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892" y="5254530"/>
                  <a:ext cx="547696" cy="33855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62CD01A3-3B6C-440F-A233-DEB320334A83}"/>
                    </a:ext>
                  </a:extLst>
                </p:cNvPr>
                <p:cNvSpPr txBox="1"/>
                <p:nvPr/>
              </p:nvSpPr>
              <p:spPr>
                <a:xfrm>
                  <a:off x="8064343" y="5269464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62CD01A3-3B6C-440F-A233-DEB320334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343" y="5269464"/>
                  <a:ext cx="547696" cy="33855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220F5C0B-91F4-4AEA-9D14-460072D719C5}"/>
                </a:ext>
              </a:extLst>
            </p:cNvPr>
            <p:cNvCxnSpPr>
              <a:stCxn id="88" idx="2"/>
              <a:endCxn id="130" idx="0"/>
            </p:cNvCxnSpPr>
            <p:nvPr/>
          </p:nvCxnSpPr>
          <p:spPr>
            <a:xfrm>
              <a:off x="2638365" y="3840662"/>
              <a:ext cx="1672750" cy="14219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0EA60F54-C5EC-4683-BE1C-5738E347E2AB}"/>
                </a:ext>
              </a:extLst>
            </p:cNvPr>
            <p:cNvCxnSpPr>
              <a:stCxn id="92" idx="2"/>
              <a:endCxn id="131" idx="0"/>
            </p:cNvCxnSpPr>
            <p:nvPr/>
          </p:nvCxnSpPr>
          <p:spPr>
            <a:xfrm>
              <a:off x="3258936" y="3839443"/>
              <a:ext cx="1702013" cy="14231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34AB1C89-D1E5-45C3-A973-A72F322D0BEE}"/>
                </a:ext>
              </a:extLst>
            </p:cNvPr>
            <p:cNvCxnSpPr/>
            <p:nvPr/>
          </p:nvCxnSpPr>
          <p:spPr>
            <a:xfrm>
              <a:off x="3901454" y="3860274"/>
              <a:ext cx="1059495" cy="13752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C5936F83-6D8F-4C43-95BB-DCD9F94422B7}"/>
                </a:ext>
              </a:extLst>
            </p:cNvPr>
            <p:cNvCxnSpPr>
              <a:stCxn id="94" idx="2"/>
              <a:endCxn id="132" idx="0"/>
            </p:cNvCxnSpPr>
            <p:nvPr/>
          </p:nvCxnSpPr>
          <p:spPr>
            <a:xfrm>
              <a:off x="4540063" y="3839443"/>
              <a:ext cx="1088753" cy="14231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099836AF-29DB-4DBA-BEBE-294E26F9DF72}"/>
                </a:ext>
              </a:extLst>
            </p:cNvPr>
            <p:cNvCxnSpPr>
              <a:stCxn id="95" idx="2"/>
              <a:endCxn id="129" idx="0"/>
            </p:cNvCxnSpPr>
            <p:nvPr/>
          </p:nvCxnSpPr>
          <p:spPr>
            <a:xfrm flipH="1">
              <a:off x="3646652" y="3839443"/>
              <a:ext cx="1565192" cy="14244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FF6B4F0F-2DFB-44B8-99F2-2CE942AAD2F6}"/>
                </a:ext>
              </a:extLst>
            </p:cNvPr>
            <p:cNvCxnSpPr>
              <a:stCxn id="96" idx="2"/>
              <a:endCxn id="130" idx="0"/>
            </p:cNvCxnSpPr>
            <p:nvPr/>
          </p:nvCxnSpPr>
          <p:spPr>
            <a:xfrm flipH="1">
              <a:off x="4311115" y="3829647"/>
              <a:ext cx="1494952" cy="1432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E30B8F61-0128-435C-9E27-71F68F712A61}"/>
                </a:ext>
              </a:extLst>
            </p:cNvPr>
            <p:cNvCxnSpPr>
              <a:stCxn id="99" idx="2"/>
              <a:endCxn id="136" idx="0"/>
            </p:cNvCxnSpPr>
            <p:nvPr/>
          </p:nvCxnSpPr>
          <p:spPr>
            <a:xfrm>
              <a:off x="6395048" y="3831345"/>
              <a:ext cx="1943143" cy="14381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34E17469-6F2E-4914-A77E-3EA527B14335}"/>
                </a:ext>
              </a:extLst>
            </p:cNvPr>
            <p:cNvCxnSpPr>
              <a:stCxn id="100" idx="2"/>
              <a:endCxn id="134" idx="0"/>
            </p:cNvCxnSpPr>
            <p:nvPr/>
          </p:nvCxnSpPr>
          <p:spPr>
            <a:xfrm flipH="1">
              <a:off x="6909451" y="3831649"/>
              <a:ext cx="83953" cy="14284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59C8ACB4-9F8C-4B47-B257-6C4945053923}"/>
                </a:ext>
              </a:extLst>
            </p:cNvPr>
            <p:cNvCxnSpPr>
              <a:stCxn id="101" idx="2"/>
              <a:endCxn id="134" idx="0"/>
            </p:cNvCxnSpPr>
            <p:nvPr/>
          </p:nvCxnSpPr>
          <p:spPr>
            <a:xfrm flipH="1">
              <a:off x="6909451" y="3832284"/>
              <a:ext cx="693777" cy="14278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C4CC1BC7-D185-4CE2-925C-15CCACE08A07}"/>
                </a:ext>
              </a:extLst>
            </p:cNvPr>
            <p:cNvCxnSpPr>
              <a:stCxn id="126" idx="2"/>
              <a:endCxn id="135" idx="0"/>
            </p:cNvCxnSpPr>
            <p:nvPr/>
          </p:nvCxnSpPr>
          <p:spPr>
            <a:xfrm flipH="1">
              <a:off x="7644740" y="3832284"/>
              <a:ext cx="560546" cy="14222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69F538CE-77EB-4115-881F-121FD1EE1775}"/>
                </a:ext>
              </a:extLst>
            </p:cNvPr>
            <p:cNvCxnSpPr>
              <a:stCxn id="127" idx="2"/>
              <a:endCxn id="135" idx="0"/>
            </p:cNvCxnSpPr>
            <p:nvPr/>
          </p:nvCxnSpPr>
          <p:spPr>
            <a:xfrm flipH="1">
              <a:off x="7644740" y="3829647"/>
              <a:ext cx="1204256" cy="1424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8B8081F1-C90E-4E5B-85BB-EF07844DACED}"/>
                </a:ext>
              </a:extLst>
            </p:cNvPr>
            <p:cNvCxnSpPr>
              <a:stCxn id="128" idx="2"/>
              <a:endCxn id="133" idx="0"/>
            </p:cNvCxnSpPr>
            <p:nvPr/>
          </p:nvCxnSpPr>
          <p:spPr>
            <a:xfrm flipH="1">
              <a:off x="6256704" y="3831345"/>
              <a:ext cx="3239662" cy="14312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B96D065D-223D-4853-B92E-46122C0BCC04}"/>
              </a:ext>
            </a:extLst>
          </p:cNvPr>
          <p:cNvGrpSpPr/>
          <p:nvPr/>
        </p:nvGrpSpPr>
        <p:grpSpPr>
          <a:xfrm>
            <a:off x="6253513" y="1409544"/>
            <a:ext cx="5738661" cy="1318214"/>
            <a:chOff x="6096000" y="4815506"/>
            <a:chExt cx="5738661" cy="1318214"/>
          </a:xfrm>
        </p:grpSpPr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D5B019CD-2043-4B6D-8323-64A8FBD345C1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480B60D9-8807-40F8-AEB0-73A935B410D5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155" name="直接箭头连接符 154">
                <a:extLst>
                  <a:ext uri="{FF2B5EF4-FFF2-40B4-BE49-F238E27FC236}">
                    <a16:creationId xmlns:a16="http://schemas.microsoft.com/office/drawing/2014/main" id="{F67DB7E9-8DDD-4CB6-8475-541A358FF1CD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接箭头连接符 155">
                <a:extLst>
                  <a:ext uri="{FF2B5EF4-FFF2-40B4-BE49-F238E27FC236}">
                    <a16:creationId xmlns:a16="http://schemas.microsoft.com/office/drawing/2014/main" id="{48262AFC-3087-4D5A-8473-8DBF7DA934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40625" t="-2174" r="-3750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5294" t="-48889" r="-4823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文本框 158">
                    <a:extLst>
                      <a:ext uri="{FF2B5EF4-FFF2-40B4-BE49-F238E27FC236}">
                        <a16:creationId xmlns:a16="http://schemas.microsoft.com/office/drawing/2014/main" id="{253721AA-178F-4110-BEC0-1F1DC87C651E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0" name="直接箭头连接符 159">
                <a:extLst>
                  <a:ext uri="{FF2B5EF4-FFF2-40B4-BE49-F238E27FC236}">
                    <a16:creationId xmlns:a16="http://schemas.microsoft.com/office/drawing/2014/main" id="{DC555E06-FF05-4B8B-A2D1-8AF12A707799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1" name="图形 160" descr="女性形象">
                <a:extLst>
                  <a:ext uri="{FF2B5EF4-FFF2-40B4-BE49-F238E27FC236}">
                    <a16:creationId xmlns:a16="http://schemas.microsoft.com/office/drawing/2014/main" id="{99FAAE52-40CE-4476-AB21-3E3977345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162" name="内容占位符 4" descr="男性形象">
                <a:extLst>
                  <a:ext uri="{FF2B5EF4-FFF2-40B4-BE49-F238E27FC236}">
                    <a16:creationId xmlns:a16="http://schemas.microsoft.com/office/drawing/2014/main" id="{6AA8E385-5182-4C9C-ACBF-BEAB25B1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4316C975-5092-40C0-9F00-25036315752E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1E4DA339-0E08-4487-8D1D-3E17600E3AC9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01B9FC-EB2E-44E3-9522-98337AA23780}"/>
                  </a:ext>
                </a:extLst>
              </p:cNvPr>
              <p:cNvSpPr txBox="1"/>
              <p:nvPr/>
            </p:nvSpPr>
            <p:spPr>
              <a:xfrm>
                <a:off x="3447316" y="6118938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01B9FC-EB2E-44E3-9522-98337AA23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16" y="6118938"/>
                <a:ext cx="397480" cy="369332"/>
              </a:xfrm>
              <a:prstGeom prst="rect">
                <a:avLst/>
              </a:prstGeom>
              <a:blipFill>
                <a:blip r:embed="rId33"/>
                <a:stretch>
                  <a:fillRect l="-16923" r="-461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88934301-712C-40DD-95A0-31852F2ECFA0}"/>
                  </a:ext>
                </a:extLst>
              </p:cNvPr>
              <p:cNvSpPr txBox="1"/>
              <p:nvPr/>
            </p:nvSpPr>
            <p:spPr>
              <a:xfrm>
                <a:off x="4132092" y="61189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88934301-712C-40DD-95A0-31852F2EC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92" y="6118938"/>
                <a:ext cx="404598" cy="369332"/>
              </a:xfrm>
              <a:prstGeom prst="rect">
                <a:avLst/>
              </a:prstGeom>
              <a:blipFill>
                <a:blip r:embed="rId34"/>
                <a:stretch>
                  <a:fillRect l="-16667" r="-454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080494F7-8730-4856-AA90-0CCA1BF4ACEF}"/>
                  </a:ext>
                </a:extLst>
              </p:cNvPr>
              <p:cNvSpPr txBox="1"/>
              <p:nvPr/>
            </p:nvSpPr>
            <p:spPr>
              <a:xfrm>
                <a:off x="4818481" y="61189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080494F7-8730-4856-AA90-0CCA1BF4A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81" y="6118938"/>
                <a:ext cx="404598" cy="369332"/>
              </a:xfrm>
              <a:prstGeom prst="rect">
                <a:avLst/>
              </a:prstGeom>
              <a:blipFill>
                <a:blip r:embed="rId35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7EBBAB79-518E-4C58-BD31-06BCF4163494}"/>
                  </a:ext>
                </a:extLst>
              </p:cNvPr>
              <p:cNvSpPr txBox="1"/>
              <p:nvPr/>
            </p:nvSpPr>
            <p:spPr>
              <a:xfrm>
                <a:off x="5463634" y="6118128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7EBBAB79-518E-4C58-BD31-06BCF4163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634" y="6118128"/>
                <a:ext cx="404598" cy="369332"/>
              </a:xfrm>
              <a:prstGeom prst="rect">
                <a:avLst/>
              </a:prstGeom>
              <a:blipFill>
                <a:blip r:embed="rId36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C960650-8270-423C-B0B4-6069970F5B34}"/>
                  </a:ext>
                </a:extLst>
              </p:cNvPr>
              <p:cNvSpPr txBox="1"/>
              <p:nvPr/>
            </p:nvSpPr>
            <p:spPr>
              <a:xfrm>
                <a:off x="6079915" y="6118128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C960650-8270-423C-B0B4-6069970F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915" y="6118128"/>
                <a:ext cx="415281" cy="369332"/>
              </a:xfrm>
              <a:prstGeom prst="rect">
                <a:avLst/>
              </a:prstGeom>
              <a:blipFill>
                <a:blip r:embed="rId37"/>
                <a:stretch>
                  <a:fillRect l="-14706" r="-441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4FA85617-5C90-4D59-978E-60848625313B}"/>
                  </a:ext>
                </a:extLst>
              </p:cNvPr>
              <p:cNvSpPr txBox="1"/>
              <p:nvPr/>
            </p:nvSpPr>
            <p:spPr>
              <a:xfrm>
                <a:off x="6748399" y="6110334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4FA85617-5C90-4D59-978E-608486253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99" y="6110334"/>
                <a:ext cx="415281" cy="369332"/>
              </a:xfrm>
              <a:prstGeom prst="rect">
                <a:avLst/>
              </a:prstGeom>
              <a:blipFill>
                <a:blip r:embed="rId38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27FB4CE3-5987-4C02-BA42-4091A6D4AEEB}"/>
                  </a:ext>
                </a:extLst>
              </p:cNvPr>
              <p:cNvSpPr txBox="1"/>
              <p:nvPr/>
            </p:nvSpPr>
            <p:spPr>
              <a:xfrm>
                <a:off x="7439178" y="6118128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27FB4CE3-5987-4C02-BA42-4091A6D4A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78" y="6118128"/>
                <a:ext cx="415281" cy="369332"/>
              </a:xfrm>
              <a:prstGeom prst="rect">
                <a:avLst/>
              </a:prstGeom>
              <a:blipFill>
                <a:blip r:embed="rId39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FD90B8C1-C585-4698-9B60-A414BA4DA2D5}"/>
                  </a:ext>
                </a:extLst>
              </p:cNvPr>
              <p:cNvSpPr txBox="1"/>
              <p:nvPr/>
            </p:nvSpPr>
            <p:spPr>
              <a:xfrm>
                <a:off x="8127281" y="6110334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FD90B8C1-C585-4698-9B60-A414BA4DA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281" y="6110334"/>
                <a:ext cx="415281" cy="369332"/>
              </a:xfrm>
              <a:prstGeom prst="rect">
                <a:avLst/>
              </a:prstGeom>
              <a:blipFill>
                <a:blip r:embed="rId40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371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E657A-5E9B-4DCA-A3C7-0959A64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 Generation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/>
              <p:nvPr/>
            </p:nvSpPr>
            <p:spPr>
              <a:xfrm>
                <a:off x="941689" y="1727183"/>
                <a:ext cx="50661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Bob generates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sends them to Alice. </a:t>
                </a:r>
                <a:endParaRPr lang="zh-CN" altLang="en-US" sz="24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Alice performs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4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’s. </a:t>
                </a:r>
                <a:endParaRPr lang="zh-CN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89" y="1727183"/>
                <a:ext cx="5066101" cy="1200329"/>
              </a:xfrm>
              <a:prstGeom prst="rect">
                <a:avLst/>
              </a:prstGeom>
              <a:blipFill>
                <a:blip r:embed="rId5"/>
                <a:stretch>
                  <a:fillRect l="-1442" t="-3553" r="-2885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3A6D303C-47CF-4FF9-996D-66715DA3E6FF}"/>
              </a:ext>
            </a:extLst>
          </p:cNvPr>
          <p:cNvGrpSpPr/>
          <p:nvPr/>
        </p:nvGrpSpPr>
        <p:grpSpPr>
          <a:xfrm>
            <a:off x="1055099" y="4065866"/>
            <a:ext cx="10048576" cy="2116925"/>
            <a:chOff x="1055099" y="3491093"/>
            <a:chExt cx="10048576" cy="2116925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899F5169-5BD4-42D3-AA9A-FA28DACABCB3}"/>
                </a:ext>
              </a:extLst>
            </p:cNvPr>
            <p:cNvSpPr/>
            <p:nvPr/>
          </p:nvSpPr>
          <p:spPr>
            <a:xfrm>
              <a:off x="1055099" y="3830585"/>
              <a:ext cx="10048576" cy="14413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A55F0070-0305-419F-A782-3291E6E4B543}"/>
                    </a:ext>
                  </a:extLst>
                </p:cNvPr>
                <p:cNvSpPr txBox="1"/>
                <p:nvPr/>
              </p:nvSpPr>
              <p:spPr>
                <a:xfrm>
                  <a:off x="2364517" y="350210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A55F0070-0305-419F-A782-3291E6E4B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517" y="3502108"/>
                  <a:ext cx="547696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869ADB8A-7D45-48B1-B8A3-06D8CEA2D6D1}"/>
                    </a:ext>
                  </a:extLst>
                </p:cNvPr>
                <p:cNvSpPr txBox="1"/>
                <p:nvPr/>
              </p:nvSpPr>
              <p:spPr>
                <a:xfrm>
                  <a:off x="2985088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869ADB8A-7D45-48B1-B8A3-06D8CEA2D6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088" y="3500889"/>
                  <a:ext cx="547696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15C8F15-178C-442D-A931-3B1AFC909C34}"/>
                    </a:ext>
                  </a:extLst>
                </p:cNvPr>
                <p:cNvSpPr txBox="1"/>
                <p:nvPr/>
              </p:nvSpPr>
              <p:spPr>
                <a:xfrm>
                  <a:off x="3627606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15C8F15-178C-442D-A931-3B1AFC909C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606" y="3500889"/>
                  <a:ext cx="54769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374E98F-10B8-4A9C-B407-76FCC29A9631}"/>
                    </a:ext>
                  </a:extLst>
                </p:cNvPr>
                <p:cNvSpPr txBox="1"/>
                <p:nvPr/>
              </p:nvSpPr>
              <p:spPr>
                <a:xfrm>
                  <a:off x="4266215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374E98F-10B8-4A9C-B407-76FCC29A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6215" y="3500889"/>
                  <a:ext cx="547696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9D6BB4E0-5689-4676-8774-76A37F124E35}"/>
                    </a:ext>
                  </a:extLst>
                </p:cNvPr>
                <p:cNvSpPr txBox="1"/>
                <p:nvPr/>
              </p:nvSpPr>
              <p:spPr>
                <a:xfrm>
                  <a:off x="4937996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9D6BB4E0-5689-4676-8774-76A37F124E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996" y="3500889"/>
                  <a:ext cx="547696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D0EF5BE1-BE40-45A6-AEC2-DA7BBBE0A7B0}"/>
                    </a:ext>
                  </a:extLst>
                </p:cNvPr>
                <p:cNvSpPr txBox="1"/>
                <p:nvPr/>
              </p:nvSpPr>
              <p:spPr>
                <a:xfrm>
                  <a:off x="5532219" y="3491093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D0EF5BE1-BE40-45A6-AEC2-DA7BBBE0A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219" y="3491093"/>
                  <a:ext cx="54769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4F4DB1E-55C1-47C2-9AB5-F9CC130FFE34}"/>
                    </a:ext>
                  </a:extLst>
                </p:cNvPr>
                <p:cNvSpPr txBox="1"/>
                <p:nvPr/>
              </p:nvSpPr>
              <p:spPr>
                <a:xfrm>
                  <a:off x="6121200" y="3492791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4F4DB1E-55C1-47C2-9AB5-F9CC130FF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200" y="3492791"/>
                  <a:ext cx="547696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8FAC22CB-1C6A-46FA-8CF9-E76AC0246291}"/>
                    </a:ext>
                  </a:extLst>
                </p:cNvPr>
                <p:cNvSpPr txBox="1"/>
                <p:nvPr/>
              </p:nvSpPr>
              <p:spPr>
                <a:xfrm>
                  <a:off x="6719556" y="3493095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8FAC22CB-1C6A-46FA-8CF9-E76AC0246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6" y="3493095"/>
                  <a:ext cx="547696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ACD881BF-2774-4A67-AB8E-FCCB180B4501}"/>
                    </a:ext>
                  </a:extLst>
                </p:cNvPr>
                <p:cNvSpPr txBox="1"/>
                <p:nvPr/>
              </p:nvSpPr>
              <p:spPr>
                <a:xfrm>
                  <a:off x="7332811" y="3493730"/>
                  <a:ext cx="5408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ACD881BF-2774-4A67-AB8E-FCCB180B4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811" y="3493730"/>
                  <a:ext cx="540834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D560E984-9664-4EA9-BC80-3EC5BD65C341}"/>
                    </a:ext>
                  </a:extLst>
                </p:cNvPr>
                <p:cNvSpPr txBox="1"/>
                <p:nvPr/>
              </p:nvSpPr>
              <p:spPr>
                <a:xfrm>
                  <a:off x="7931438" y="3493730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D560E984-9664-4EA9-BC80-3EC5BD65C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438" y="3493730"/>
                  <a:ext cx="547696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70B86EFF-F82A-45F0-A2A0-B5D91F2438D2}"/>
                    </a:ext>
                  </a:extLst>
                </p:cNvPr>
                <p:cNvSpPr txBox="1"/>
                <p:nvPr/>
              </p:nvSpPr>
              <p:spPr>
                <a:xfrm>
                  <a:off x="8575148" y="3491093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70B86EFF-F82A-45F0-A2A0-B5D91F243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5148" y="3491093"/>
                  <a:ext cx="547696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EC6CFF49-ADF4-48B0-A082-D9B738872F36}"/>
                    </a:ext>
                  </a:extLst>
                </p:cNvPr>
                <p:cNvSpPr txBox="1"/>
                <p:nvPr/>
              </p:nvSpPr>
              <p:spPr>
                <a:xfrm>
                  <a:off x="9222518" y="3492791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EC6CFF49-ADF4-48B0-A082-D9B738872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2518" y="3492791"/>
                  <a:ext cx="547696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4826F89C-CA26-4D9E-9E5C-2A3F815F70B1}"/>
                    </a:ext>
                  </a:extLst>
                </p:cNvPr>
                <p:cNvSpPr txBox="1"/>
                <p:nvPr/>
              </p:nvSpPr>
              <p:spPr>
                <a:xfrm>
                  <a:off x="3372804" y="5263847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4826F89C-CA26-4D9E-9E5C-2A3F815F7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804" y="5263847"/>
                  <a:ext cx="547696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FFF2A971-2C7C-4E5F-A03C-61AA0713F383}"/>
                    </a:ext>
                  </a:extLst>
                </p:cNvPr>
                <p:cNvSpPr txBox="1"/>
                <p:nvPr/>
              </p:nvSpPr>
              <p:spPr>
                <a:xfrm>
                  <a:off x="4037267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FFF2A971-2C7C-4E5F-A03C-61AA0713F3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267" y="5262628"/>
                  <a:ext cx="547696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BBE3000C-E8C6-4E15-91AC-CCDF00F9CFCA}"/>
                    </a:ext>
                  </a:extLst>
                </p:cNvPr>
                <p:cNvSpPr txBox="1"/>
                <p:nvPr/>
              </p:nvSpPr>
              <p:spPr>
                <a:xfrm>
                  <a:off x="4687101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BBE3000C-E8C6-4E15-91AC-CCDF00F9C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101" y="5262628"/>
                  <a:ext cx="547696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ED46EB74-1AD8-4F15-A915-C384E6B0A8BE}"/>
                    </a:ext>
                  </a:extLst>
                </p:cNvPr>
                <p:cNvSpPr txBox="1"/>
                <p:nvPr/>
              </p:nvSpPr>
              <p:spPr>
                <a:xfrm>
                  <a:off x="5354968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ED46EB74-1AD8-4F15-A915-C384E6B0A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968" y="5262628"/>
                  <a:ext cx="547696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6BE52A86-511E-4050-B5FC-EAD2E00831FA}"/>
                    </a:ext>
                  </a:extLst>
                </p:cNvPr>
                <p:cNvSpPr txBox="1"/>
                <p:nvPr/>
              </p:nvSpPr>
              <p:spPr>
                <a:xfrm>
                  <a:off x="5982856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6BE52A86-511E-4050-B5FC-EAD2E0083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2856" y="5262628"/>
                  <a:ext cx="547696" cy="33855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7BEE426A-1B6A-4312-8902-F3D2C96B9594}"/>
                    </a:ext>
                  </a:extLst>
                </p:cNvPr>
                <p:cNvSpPr txBox="1"/>
                <p:nvPr/>
              </p:nvSpPr>
              <p:spPr>
                <a:xfrm>
                  <a:off x="6635603" y="5260147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7BEE426A-1B6A-4312-8902-F3D2C96B9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5603" y="5260147"/>
                  <a:ext cx="547696" cy="33855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1AAE089E-19D1-40A5-96BA-490544D40BDE}"/>
                    </a:ext>
                  </a:extLst>
                </p:cNvPr>
                <p:cNvSpPr txBox="1"/>
                <p:nvPr/>
              </p:nvSpPr>
              <p:spPr>
                <a:xfrm>
                  <a:off x="7370892" y="5254530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1AAE089E-19D1-40A5-96BA-490544D40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892" y="5254530"/>
                  <a:ext cx="547696" cy="33855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62CD01A3-3B6C-440F-A233-DEB320334A83}"/>
                    </a:ext>
                  </a:extLst>
                </p:cNvPr>
                <p:cNvSpPr txBox="1"/>
                <p:nvPr/>
              </p:nvSpPr>
              <p:spPr>
                <a:xfrm>
                  <a:off x="8064343" y="5269464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62CD01A3-3B6C-440F-A233-DEB320334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343" y="5269464"/>
                  <a:ext cx="547696" cy="33855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220F5C0B-91F4-4AEA-9D14-460072D719C5}"/>
                </a:ext>
              </a:extLst>
            </p:cNvPr>
            <p:cNvCxnSpPr>
              <a:stCxn id="88" idx="2"/>
              <a:endCxn id="130" idx="0"/>
            </p:cNvCxnSpPr>
            <p:nvPr/>
          </p:nvCxnSpPr>
          <p:spPr>
            <a:xfrm>
              <a:off x="2638365" y="3840662"/>
              <a:ext cx="1672750" cy="14219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0EA60F54-C5EC-4683-BE1C-5738E347E2AB}"/>
                </a:ext>
              </a:extLst>
            </p:cNvPr>
            <p:cNvCxnSpPr>
              <a:stCxn id="92" idx="2"/>
              <a:endCxn id="131" idx="0"/>
            </p:cNvCxnSpPr>
            <p:nvPr/>
          </p:nvCxnSpPr>
          <p:spPr>
            <a:xfrm>
              <a:off x="3258936" y="3839443"/>
              <a:ext cx="1702013" cy="14231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34AB1C89-D1E5-45C3-A973-A72F322D0BEE}"/>
                </a:ext>
              </a:extLst>
            </p:cNvPr>
            <p:cNvCxnSpPr/>
            <p:nvPr/>
          </p:nvCxnSpPr>
          <p:spPr>
            <a:xfrm>
              <a:off x="3901454" y="3860274"/>
              <a:ext cx="1059495" cy="13752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C5936F83-6D8F-4C43-95BB-DCD9F94422B7}"/>
                </a:ext>
              </a:extLst>
            </p:cNvPr>
            <p:cNvCxnSpPr>
              <a:stCxn id="94" idx="2"/>
              <a:endCxn id="132" idx="0"/>
            </p:cNvCxnSpPr>
            <p:nvPr/>
          </p:nvCxnSpPr>
          <p:spPr>
            <a:xfrm>
              <a:off x="4540063" y="3839443"/>
              <a:ext cx="1088753" cy="14231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099836AF-29DB-4DBA-BEBE-294E26F9DF72}"/>
                </a:ext>
              </a:extLst>
            </p:cNvPr>
            <p:cNvCxnSpPr>
              <a:stCxn id="95" idx="2"/>
              <a:endCxn id="129" idx="0"/>
            </p:cNvCxnSpPr>
            <p:nvPr/>
          </p:nvCxnSpPr>
          <p:spPr>
            <a:xfrm flipH="1">
              <a:off x="3646652" y="3839443"/>
              <a:ext cx="1565192" cy="14244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FF6B4F0F-2DFB-44B8-99F2-2CE942AAD2F6}"/>
                </a:ext>
              </a:extLst>
            </p:cNvPr>
            <p:cNvCxnSpPr>
              <a:stCxn id="96" idx="2"/>
              <a:endCxn id="130" idx="0"/>
            </p:cNvCxnSpPr>
            <p:nvPr/>
          </p:nvCxnSpPr>
          <p:spPr>
            <a:xfrm flipH="1">
              <a:off x="4311115" y="3829647"/>
              <a:ext cx="1494952" cy="1432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E30B8F61-0128-435C-9E27-71F68F712A61}"/>
                </a:ext>
              </a:extLst>
            </p:cNvPr>
            <p:cNvCxnSpPr>
              <a:stCxn id="99" idx="2"/>
              <a:endCxn id="136" idx="0"/>
            </p:cNvCxnSpPr>
            <p:nvPr/>
          </p:nvCxnSpPr>
          <p:spPr>
            <a:xfrm>
              <a:off x="6395048" y="3831345"/>
              <a:ext cx="1943143" cy="14381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34E17469-6F2E-4914-A77E-3EA527B14335}"/>
                </a:ext>
              </a:extLst>
            </p:cNvPr>
            <p:cNvCxnSpPr>
              <a:stCxn id="100" idx="2"/>
              <a:endCxn id="134" idx="0"/>
            </p:cNvCxnSpPr>
            <p:nvPr/>
          </p:nvCxnSpPr>
          <p:spPr>
            <a:xfrm flipH="1">
              <a:off x="6909451" y="3831649"/>
              <a:ext cx="83953" cy="14284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59C8ACB4-9F8C-4B47-B257-6C4945053923}"/>
                </a:ext>
              </a:extLst>
            </p:cNvPr>
            <p:cNvCxnSpPr>
              <a:stCxn id="101" idx="2"/>
              <a:endCxn id="134" idx="0"/>
            </p:cNvCxnSpPr>
            <p:nvPr/>
          </p:nvCxnSpPr>
          <p:spPr>
            <a:xfrm flipH="1">
              <a:off x="6909451" y="3832284"/>
              <a:ext cx="693777" cy="14278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C4CC1BC7-D185-4CE2-925C-15CCACE08A07}"/>
                </a:ext>
              </a:extLst>
            </p:cNvPr>
            <p:cNvCxnSpPr>
              <a:stCxn id="126" idx="2"/>
              <a:endCxn id="135" idx="0"/>
            </p:cNvCxnSpPr>
            <p:nvPr/>
          </p:nvCxnSpPr>
          <p:spPr>
            <a:xfrm flipH="1">
              <a:off x="7644740" y="3832284"/>
              <a:ext cx="560546" cy="14222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69F538CE-77EB-4115-881F-121FD1EE1775}"/>
                </a:ext>
              </a:extLst>
            </p:cNvPr>
            <p:cNvCxnSpPr>
              <a:stCxn id="127" idx="2"/>
              <a:endCxn id="135" idx="0"/>
            </p:cNvCxnSpPr>
            <p:nvPr/>
          </p:nvCxnSpPr>
          <p:spPr>
            <a:xfrm flipH="1">
              <a:off x="7644740" y="3829647"/>
              <a:ext cx="1204256" cy="1424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8B8081F1-C90E-4E5B-85BB-EF07844DACED}"/>
                </a:ext>
              </a:extLst>
            </p:cNvPr>
            <p:cNvCxnSpPr>
              <a:stCxn id="128" idx="2"/>
              <a:endCxn id="133" idx="0"/>
            </p:cNvCxnSpPr>
            <p:nvPr/>
          </p:nvCxnSpPr>
          <p:spPr>
            <a:xfrm flipH="1">
              <a:off x="6256704" y="3831345"/>
              <a:ext cx="3239662" cy="14312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B96D065D-223D-4853-B92E-46122C0BCC04}"/>
              </a:ext>
            </a:extLst>
          </p:cNvPr>
          <p:cNvGrpSpPr/>
          <p:nvPr/>
        </p:nvGrpSpPr>
        <p:grpSpPr>
          <a:xfrm>
            <a:off x="6253513" y="1409544"/>
            <a:ext cx="5738661" cy="1318214"/>
            <a:chOff x="6096000" y="4815506"/>
            <a:chExt cx="5738661" cy="1318214"/>
          </a:xfrm>
        </p:grpSpPr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D5B019CD-2043-4B6D-8323-64A8FBD345C1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480B60D9-8807-40F8-AEB0-73A935B410D5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155" name="直接箭头连接符 154">
                <a:extLst>
                  <a:ext uri="{FF2B5EF4-FFF2-40B4-BE49-F238E27FC236}">
                    <a16:creationId xmlns:a16="http://schemas.microsoft.com/office/drawing/2014/main" id="{F67DB7E9-8DDD-4CB6-8475-541A358FF1CD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接箭头连接符 155">
                <a:extLst>
                  <a:ext uri="{FF2B5EF4-FFF2-40B4-BE49-F238E27FC236}">
                    <a16:creationId xmlns:a16="http://schemas.microsoft.com/office/drawing/2014/main" id="{48262AFC-3087-4D5A-8473-8DBF7DA934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40625" t="-2174" r="-3750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5294" t="-48889" r="-4823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文本框 158">
                    <a:extLst>
                      <a:ext uri="{FF2B5EF4-FFF2-40B4-BE49-F238E27FC236}">
                        <a16:creationId xmlns:a16="http://schemas.microsoft.com/office/drawing/2014/main" id="{253721AA-178F-4110-BEC0-1F1DC87C651E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0" name="直接箭头连接符 159">
                <a:extLst>
                  <a:ext uri="{FF2B5EF4-FFF2-40B4-BE49-F238E27FC236}">
                    <a16:creationId xmlns:a16="http://schemas.microsoft.com/office/drawing/2014/main" id="{DC555E06-FF05-4B8B-A2D1-8AF12A707799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1" name="图形 160" descr="女性形象">
                <a:extLst>
                  <a:ext uri="{FF2B5EF4-FFF2-40B4-BE49-F238E27FC236}">
                    <a16:creationId xmlns:a16="http://schemas.microsoft.com/office/drawing/2014/main" id="{99FAAE52-40CE-4476-AB21-3E3977345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162" name="内容占位符 4" descr="男性形象">
                <a:extLst>
                  <a:ext uri="{FF2B5EF4-FFF2-40B4-BE49-F238E27FC236}">
                    <a16:creationId xmlns:a16="http://schemas.microsoft.com/office/drawing/2014/main" id="{6AA8E385-5182-4C9C-ACBF-BEAB25B1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4316C975-5092-40C0-9F00-25036315752E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1E4DA339-0E08-4487-8D1D-3E17600E3AC9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01B9FC-EB2E-44E3-9522-98337AA23780}"/>
                  </a:ext>
                </a:extLst>
              </p:cNvPr>
              <p:cNvSpPr txBox="1"/>
              <p:nvPr/>
            </p:nvSpPr>
            <p:spPr>
              <a:xfrm>
                <a:off x="3447912" y="6119706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01B9FC-EB2E-44E3-9522-98337AA23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12" y="6119706"/>
                <a:ext cx="397480" cy="369332"/>
              </a:xfrm>
              <a:prstGeom prst="rect">
                <a:avLst/>
              </a:prstGeom>
              <a:blipFill>
                <a:blip r:embed="rId33"/>
                <a:stretch>
                  <a:fillRect l="-16923" r="-461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88934301-712C-40DD-95A0-31852F2ECFA0}"/>
                  </a:ext>
                </a:extLst>
              </p:cNvPr>
              <p:cNvSpPr txBox="1"/>
              <p:nvPr/>
            </p:nvSpPr>
            <p:spPr>
              <a:xfrm>
                <a:off x="4132092" y="6118938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88934301-712C-40DD-95A0-31852F2EC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92" y="6118938"/>
                <a:ext cx="404598" cy="369332"/>
              </a:xfrm>
              <a:prstGeom prst="rect">
                <a:avLst/>
              </a:prstGeom>
              <a:blipFill>
                <a:blip r:embed="rId34"/>
                <a:stretch>
                  <a:fillRect l="-16667" r="-454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080494F7-8730-4856-AA90-0CCA1BF4ACEF}"/>
                  </a:ext>
                </a:extLst>
              </p:cNvPr>
              <p:cNvSpPr txBox="1"/>
              <p:nvPr/>
            </p:nvSpPr>
            <p:spPr>
              <a:xfrm>
                <a:off x="4818481" y="61189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080494F7-8730-4856-AA90-0CCA1BF4A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81" y="6118938"/>
                <a:ext cx="404598" cy="369332"/>
              </a:xfrm>
              <a:prstGeom prst="rect">
                <a:avLst/>
              </a:prstGeom>
              <a:blipFill>
                <a:blip r:embed="rId35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7EBBAB79-518E-4C58-BD31-06BCF4163494}"/>
                  </a:ext>
                </a:extLst>
              </p:cNvPr>
              <p:cNvSpPr txBox="1"/>
              <p:nvPr/>
            </p:nvSpPr>
            <p:spPr>
              <a:xfrm>
                <a:off x="5463634" y="6118128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7EBBAB79-518E-4C58-BD31-06BCF4163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634" y="6118128"/>
                <a:ext cx="404598" cy="369332"/>
              </a:xfrm>
              <a:prstGeom prst="rect">
                <a:avLst/>
              </a:prstGeom>
              <a:blipFill>
                <a:blip r:embed="rId36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C960650-8270-423C-B0B4-6069970F5B34}"/>
                  </a:ext>
                </a:extLst>
              </p:cNvPr>
              <p:cNvSpPr txBox="1"/>
              <p:nvPr/>
            </p:nvSpPr>
            <p:spPr>
              <a:xfrm>
                <a:off x="6079915" y="6118128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C960650-8270-423C-B0B4-6069970F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915" y="6118128"/>
                <a:ext cx="415281" cy="369332"/>
              </a:xfrm>
              <a:prstGeom prst="rect">
                <a:avLst/>
              </a:prstGeom>
              <a:blipFill>
                <a:blip r:embed="rId37"/>
                <a:stretch>
                  <a:fillRect l="-14706" r="-441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4FA85617-5C90-4D59-978E-60848625313B}"/>
                  </a:ext>
                </a:extLst>
              </p:cNvPr>
              <p:cNvSpPr txBox="1"/>
              <p:nvPr/>
            </p:nvSpPr>
            <p:spPr>
              <a:xfrm>
                <a:off x="6751075" y="6110334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4FA85617-5C90-4D59-978E-608486253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75" y="6110334"/>
                <a:ext cx="415281" cy="369332"/>
              </a:xfrm>
              <a:prstGeom prst="rect">
                <a:avLst/>
              </a:prstGeom>
              <a:blipFill>
                <a:blip r:embed="rId38"/>
                <a:stretch>
                  <a:fillRect l="-14493" r="-144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27FB4CE3-5987-4C02-BA42-4091A6D4AEEB}"/>
                  </a:ext>
                </a:extLst>
              </p:cNvPr>
              <p:cNvSpPr txBox="1"/>
              <p:nvPr/>
            </p:nvSpPr>
            <p:spPr>
              <a:xfrm>
                <a:off x="7439178" y="6118128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27FB4CE3-5987-4C02-BA42-4091A6D4A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78" y="6118128"/>
                <a:ext cx="415281" cy="369332"/>
              </a:xfrm>
              <a:prstGeom prst="rect">
                <a:avLst/>
              </a:prstGeom>
              <a:blipFill>
                <a:blip r:embed="rId39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FD90B8C1-C585-4698-9B60-A414BA4DA2D5}"/>
                  </a:ext>
                </a:extLst>
              </p:cNvPr>
              <p:cNvSpPr txBox="1"/>
              <p:nvPr/>
            </p:nvSpPr>
            <p:spPr>
              <a:xfrm>
                <a:off x="8127281" y="6110334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FD90B8C1-C585-4698-9B60-A414BA4DA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281" y="6110334"/>
                <a:ext cx="415281" cy="369332"/>
              </a:xfrm>
              <a:prstGeom prst="rect">
                <a:avLst/>
              </a:prstGeom>
              <a:blipFill>
                <a:blip r:embed="rId40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FFBCB0D-DA91-4DC1-AAB2-00F78A24DF40}"/>
                  </a:ext>
                </a:extLst>
              </p:cNvPr>
              <p:cNvSpPr txBox="1"/>
              <p:nvPr/>
            </p:nvSpPr>
            <p:spPr>
              <a:xfrm>
                <a:off x="5013104" y="3669451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FFBCB0D-DA91-4DC1-AAB2-00F78A24D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104" y="3669451"/>
                <a:ext cx="397480" cy="369332"/>
              </a:xfrm>
              <a:prstGeom prst="rect">
                <a:avLst/>
              </a:prstGeom>
              <a:blipFill>
                <a:blip r:embed="rId41"/>
                <a:stretch>
                  <a:fillRect l="-16667" r="-303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E8CCDDB9-903B-44B8-B64F-C9A48878118B}"/>
                  </a:ext>
                </a:extLst>
              </p:cNvPr>
              <p:cNvSpPr txBox="1"/>
              <p:nvPr/>
            </p:nvSpPr>
            <p:spPr>
              <a:xfrm>
                <a:off x="2436066" y="3648875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E8CCDDB9-903B-44B8-B64F-C9A48878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066" y="3648875"/>
                <a:ext cx="404598" cy="369332"/>
              </a:xfrm>
              <a:prstGeom prst="rect">
                <a:avLst/>
              </a:prstGeom>
              <a:blipFill>
                <a:blip r:embed="rId42"/>
                <a:stretch>
                  <a:fillRect l="-16667" r="-454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2352BE8-0868-43C8-AD32-ECB542B7CB4D}"/>
                  </a:ext>
                </a:extLst>
              </p:cNvPr>
              <p:cNvSpPr txBox="1"/>
              <p:nvPr/>
            </p:nvSpPr>
            <p:spPr>
              <a:xfrm>
                <a:off x="5626709" y="3654277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2352BE8-0868-43C8-AD32-ECB542B7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09" y="3654277"/>
                <a:ext cx="404598" cy="369332"/>
              </a:xfrm>
              <a:prstGeom prst="rect">
                <a:avLst/>
              </a:prstGeom>
              <a:blipFill>
                <a:blip r:embed="rId43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28C4CB61-DDAB-412C-B09D-C29543FF97BF}"/>
                  </a:ext>
                </a:extLst>
              </p:cNvPr>
              <p:cNvSpPr txBox="1"/>
              <p:nvPr/>
            </p:nvSpPr>
            <p:spPr>
              <a:xfrm>
                <a:off x="3056637" y="3651177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28C4CB61-DDAB-412C-B09D-C29543FF9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637" y="3651177"/>
                <a:ext cx="404598" cy="369332"/>
              </a:xfrm>
              <a:prstGeom prst="rect">
                <a:avLst/>
              </a:prstGeom>
              <a:blipFill>
                <a:blip r:embed="rId44"/>
                <a:stretch>
                  <a:fillRect l="-16418" r="-298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45DEE31-A97B-4FE8-94FA-B634C5C2E6A4}"/>
                  </a:ext>
                </a:extLst>
              </p:cNvPr>
              <p:cNvSpPr txBox="1"/>
              <p:nvPr/>
            </p:nvSpPr>
            <p:spPr>
              <a:xfrm>
                <a:off x="3699155" y="3681536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45DEE31-A97B-4FE8-94FA-B634C5C2E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55" y="3681536"/>
                <a:ext cx="404598" cy="369332"/>
              </a:xfrm>
              <a:prstGeom prst="rect">
                <a:avLst/>
              </a:prstGeom>
              <a:blipFill>
                <a:blip r:embed="rId45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B08CF2A4-B966-4AA1-8F75-E4948BB14678}"/>
                  </a:ext>
                </a:extLst>
              </p:cNvPr>
              <p:cNvSpPr txBox="1"/>
              <p:nvPr/>
            </p:nvSpPr>
            <p:spPr>
              <a:xfrm>
                <a:off x="4341673" y="3648875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B08CF2A4-B966-4AA1-8F75-E4948BB14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73" y="3648875"/>
                <a:ext cx="404598" cy="369332"/>
              </a:xfrm>
              <a:prstGeom prst="rect">
                <a:avLst/>
              </a:prstGeom>
              <a:blipFill>
                <a:blip r:embed="rId46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42C8CD2-D6A5-4F3F-92B6-4F16B29BF37F}"/>
                  </a:ext>
                </a:extLst>
              </p:cNvPr>
              <p:cNvSpPr txBox="1"/>
              <p:nvPr/>
            </p:nvSpPr>
            <p:spPr>
              <a:xfrm>
                <a:off x="9288725" y="3670080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42C8CD2-D6A5-4F3F-92B6-4F16B29BF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725" y="3670080"/>
                <a:ext cx="415281" cy="369332"/>
              </a:xfrm>
              <a:prstGeom prst="rect">
                <a:avLst/>
              </a:prstGeom>
              <a:blipFill>
                <a:blip r:embed="rId47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1899976F-69F2-46D5-9E5C-F39B21BE6A34}"/>
                  </a:ext>
                </a:extLst>
              </p:cNvPr>
              <p:cNvSpPr txBox="1"/>
              <p:nvPr/>
            </p:nvSpPr>
            <p:spPr>
              <a:xfrm>
                <a:off x="6779727" y="3668989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1899976F-69F2-46D5-9E5C-F39B21BE6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727" y="3668989"/>
                <a:ext cx="415281" cy="369332"/>
              </a:xfrm>
              <a:prstGeom prst="rect">
                <a:avLst/>
              </a:prstGeom>
              <a:blipFill>
                <a:blip r:embed="rId48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85D2DBE-E947-4AB6-96E6-1C6750DB246F}"/>
                  </a:ext>
                </a:extLst>
              </p:cNvPr>
              <p:cNvSpPr txBox="1"/>
              <p:nvPr/>
            </p:nvSpPr>
            <p:spPr>
              <a:xfrm>
                <a:off x="7435100" y="3681145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85D2DBE-E947-4AB6-96E6-1C6750DB2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100" y="3681145"/>
                <a:ext cx="415281" cy="369332"/>
              </a:xfrm>
              <a:prstGeom prst="rect">
                <a:avLst/>
              </a:prstGeom>
              <a:blipFill>
                <a:blip r:embed="rId49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44D5B63-0C97-494B-B82D-B7C886994631}"/>
                  </a:ext>
                </a:extLst>
              </p:cNvPr>
              <p:cNvSpPr txBox="1"/>
              <p:nvPr/>
            </p:nvSpPr>
            <p:spPr>
              <a:xfrm>
                <a:off x="8003689" y="3688591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44D5B63-0C97-494B-B82D-B7C886994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689" y="3688591"/>
                <a:ext cx="415281" cy="369332"/>
              </a:xfrm>
              <a:prstGeom prst="rect">
                <a:avLst/>
              </a:prstGeom>
              <a:blipFill>
                <a:blip r:embed="rId50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7A383177-0914-499D-B2AA-34E2CFAFD7EA}"/>
                  </a:ext>
                </a:extLst>
              </p:cNvPr>
              <p:cNvSpPr txBox="1"/>
              <p:nvPr/>
            </p:nvSpPr>
            <p:spPr>
              <a:xfrm>
                <a:off x="8619150" y="3679383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7A383177-0914-499D-B2AA-34E2CFAF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150" y="3679383"/>
                <a:ext cx="415281" cy="369332"/>
              </a:xfrm>
              <a:prstGeom prst="rect">
                <a:avLst/>
              </a:prstGeom>
              <a:blipFill>
                <a:blip r:embed="rId51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11CB581-42F0-4F0A-ABA1-02990F362612}"/>
                  </a:ext>
                </a:extLst>
              </p:cNvPr>
              <p:cNvSpPr txBox="1"/>
              <p:nvPr/>
            </p:nvSpPr>
            <p:spPr>
              <a:xfrm>
                <a:off x="6194742" y="3686512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11CB581-42F0-4F0A-ABA1-02990F362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742" y="3686512"/>
                <a:ext cx="415281" cy="369332"/>
              </a:xfrm>
              <a:prstGeom prst="rect">
                <a:avLst/>
              </a:prstGeom>
              <a:blipFill>
                <a:blip r:embed="rId52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19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E657A-5E9B-4DCA-A3C7-0959A64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 Generation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/>
              <p:nvPr/>
            </p:nvSpPr>
            <p:spPr>
              <a:xfrm>
                <a:off x="941689" y="1727183"/>
                <a:ext cx="9829308" cy="1974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Bob generates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2400" dirty="0"/>
                  <a:t> for </a:t>
                </a:r>
              </a:p>
              <a:p>
                <a:r>
                  <a:rPr lang="en-US" altLang="zh-CN" sz="2400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sends them to Alice.</a:t>
                </a:r>
              </a:p>
              <a:p>
                <a:r>
                  <a:rPr lang="en-US" altLang="zh-CN" sz="2400" dirty="0"/>
                  <a:t>2.   Alice performs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4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’s. </a:t>
                </a:r>
              </a:p>
              <a:p>
                <a:r>
                  <a:rPr lang="en-US" altLang="zh-CN" sz="2400" dirty="0"/>
                  <a:t>3.   Alice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,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 power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/>
                  <a:t>, and sends them to Bob.   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89" y="1727183"/>
                <a:ext cx="9829308" cy="1974580"/>
              </a:xfrm>
              <a:prstGeom prst="rect">
                <a:avLst/>
              </a:prstGeom>
              <a:blipFill>
                <a:blip r:embed="rId5"/>
                <a:stretch>
                  <a:fillRect l="-930" t="-2160"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3A6D303C-47CF-4FF9-996D-66715DA3E6FF}"/>
              </a:ext>
            </a:extLst>
          </p:cNvPr>
          <p:cNvGrpSpPr/>
          <p:nvPr/>
        </p:nvGrpSpPr>
        <p:grpSpPr>
          <a:xfrm>
            <a:off x="1055099" y="4579688"/>
            <a:ext cx="10048576" cy="1868411"/>
            <a:chOff x="1055099" y="3491093"/>
            <a:chExt cx="10048576" cy="2116925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899F5169-5BD4-42D3-AA9A-FA28DACABCB3}"/>
                </a:ext>
              </a:extLst>
            </p:cNvPr>
            <p:cNvSpPr/>
            <p:nvPr/>
          </p:nvSpPr>
          <p:spPr>
            <a:xfrm>
              <a:off x="1055099" y="3830586"/>
              <a:ext cx="10048576" cy="14413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A55F0070-0305-419F-A782-3291E6E4B543}"/>
                    </a:ext>
                  </a:extLst>
                </p:cNvPr>
                <p:cNvSpPr txBox="1"/>
                <p:nvPr/>
              </p:nvSpPr>
              <p:spPr>
                <a:xfrm>
                  <a:off x="2364517" y="350210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A55F0070-0305-419F-A782-3291E6E4B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517" y="3502108"/>
                  <a:ext cx="547696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869ADB8A-7D45-48B1-B8A3-06D8CEA2D6D1}"/>
                    </a:ext>
                  </a:extLst>
                </p:cNvPr>
                <p:cNvSpPr txBox="1"/>
                <p:nvPr/>
              </p:nvSpPr>
              <p:spPr>
                <a:xfrm>
                  <a:off x="2985088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869ADB8A-7D45-48B1-B8A3-06D8CEA2D6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088" y="3500889"/>
                  <a:ext cx="547696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15C8F15-178C-442D-A931-3B1AFC909C34}"/>
                    </a:ext>
                  </a:extLst>
                </p:cNvPr>
                <p:cNvSpPr txBox="1"/>
                <p:nvPr/>
              </p:nvSpPr>
              <p:spPr>
                <a:xfrm>
                  <a:off x="3627606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15C8F15-178C-442D-A931-3B1AFC909C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606" y="3500889"/>
                  <a:ext cx="547696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374E98F-10B8-4A9C-B407-76FCC29A9631}"/>
                    </a:ext>
                  </a:extLst>
                </p:cNvPr>
                <p:cNvSpPr txBox="1"/>
                <p:nvPr/>
              </p:nvSpPr>
              <p:spPr>
                <a:xfrm>
                  <a:off x="4266215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374E98F-10B8-4A9C-B407-76FCC29A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6215" y="3500889"/>
                  <a:ext cx="547696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9D6BB4E0-5689-4676-8774-76A37F124E35}"/>
                    </a:ext>
                  </a:extLst>
                </p:cNvPr>
                <p:cNvSpPr txBox="1"/>
                <p:nvPr/>
              </p:nvSpPr>
              <p:spPr>
                <a:xfrm>
                  <a:off x="4937996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9D6BB4E0-5689-4676-8774-76A37F124E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996" y="3500889"/>
                  <a:ext cx="547696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D0EF5BE1-BE40-45A6-AEC2-DA7BBBE0A7B0}"/>
                    </a:ext>
                  </a:extLst>
                </p:cNvPr>
                <p:cNvSpPr txBox="1"/>
                <p:nvPr/>
              </p:nvSpPr>
              <p:spPr>
                <a:xfrm>
                  <a:off x="5532219" y="3491093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D0EF5BE1-BE40-45A6-AEC2-DA7BBBE0A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219" y="3491093"/>
                  <a:ext cx="547696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4F4DB1E-55C1-47C2-9AB5-F9CC130FFE34}"/>
                    </a:ext>
                  </a:extLst>
                </p:cNvPr>
                <p:cNvSpPr txBox="1"/>
                <p:nvPr/>
              </p:nvSpPr>
              <p:spPr>
                <a:xfrm>
                  <a:off x="6121200" y="3492791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4F4DB1E-55C1-47C2-9AB5-F9CC130FF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200" y="3492791"/>
                  <a:ext cx="547696" cy="338554"/>
                </a:xfrm>
                <a:prstGeom prst="rect">
                  <a:avLst/>
                </a:prstGeom>
                <a:blipFill>
                  <a:blip r:embed="rId12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8FAC22CB-1C6A-46FA-8CF9-E76AC0246291}"/>
                    </a:ext>
                  </a:extLst>
                </p:cNvPr>
                <p:cNvSpPr txBox="1"/>
                <p:nvPr/>
              </p:nvSpPr>
              <p:spPr>
                <a:xfrm>
                  <a:off x="6719556" y="3493095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8FAC22CB-1C6A-46FA-8CF9-E76AC0246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6" y="3493095"/>
                  <a:ext cx="547696" cy="338554"/>
                </a:xfrm>
                <a:prstGeom prst="rect">
                  <a:avLst/>
                </a:prstGeom>
                <a:blipFill>
                  <a:blip r:embed="rId13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ACD881BF-2774-4A67-AB8E-FCCB180B4501}"/>
                    </a:ext>
                  </a:extLst>
                </p:cNvPr>
                <p:cNvSpPr txBox="1"/>
                <p:nvPr/>
              </p:nvSpPr>
              <p:spPr>
                <a:xfrm>
                  <a:off x="7332811" y="3493730"/>
                  <a:ext cx="5408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ACD881BF-2774-4A67-AB8E-FCCB180B4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811" y="3493730"/>
                  <a:ext cx="540834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D560E984-9664-4EA9-BC80-3EC5BD65C341}"/>
                    </a:ext>
                  </a:extLst>
                </p:cNvPr>
                <p:cNvSpPr txBox="1"/>
                <p:nvPr/>
              </p:nvSpPr>
              <p:spPr>
                <a:xfrm>
                  <a:off x="7931438" y="3493730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D560E984-9664-4EA9-BC80-3EC5BD65C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438" y="3493730"/>
                  <a:ext cx="547696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70B86EFF-F82A-45F0-A2A0-B5D91F2438D2}"/>
                    </a:ext>
                  </a:extLst>
                </p:cNvPr>
                <p:cNvSpPr txBox="1"/>
                <p:nvPr/>
              </p:nvSpPr>
              <p:spPr>
                <a:xfrm>
                  <a:off x="8575148" y="3491093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70B86EFF-F82A-45F0-A2A0-B5D91F243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5148" y="3491093"/>
                  <a:ext cx="547696" cy="338554"/>
                </a:xfrm>
                <a:prstGeom prst="rect">
                  <a:avLst/>
                </a:prstGeom>
                <a:blipFill>
                  <a:blip r:embed="rId16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EC6CFF49-ADF4-48B0-A082-D9B738872F36}"/>
                    </a:ext>
                  </a:extLst>
                </p:cNvPr>
                <p:cNvSpPr txBox="1"/>
                <p:nvPr/>
              </p:nvSpPr>
              <p:spPr>
                <a:xfrm>
                  <a:off x="9222518" y="3492791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EC6CFF49-ADF4-48B0-A082-D9B738872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2518" y="3492791"/>
                  <a:ext cx="547696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4826F89C-CA26-4D9E-9E5C-2A3F815F70B1}"/>
                    </a:ext>
                  </a:extLst>
                </p:cNvPr>
                <p:cNvSpPr txBox="1"/>
                <p:nvPr/>
              </p:nvSpPr>
              <p:spPr>
                <a:xfrm>
                  <a:off x="3372804" y="5263847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4826F89C-CA26-4D9E-9E5C-2A3F815F7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804" y="5263847"/>
                  <a:ext cx="547696" cy="338554"/>
                </a:xfrm>
                <a:prstGeom prst="rect">
                  <a:avLst/>
                </a:prstGeom>
                <a:blipFill>
                  <a:blip r:embed="rId18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FFF2A971-2C7C-4E5F-A03C-61AA0713F383}"/>
                    </a:ext>
                  </a:extLst>
                </p:cNvPr>
                <p:cNvSpPr txBox="1"/>
                <p:nvPr/>
              </p:nvSpPr>
              <p:spPr>
                <a:xfrm>
                  <a:off x="4037267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FFF2A971-2C7C-4E5F-A03C-61AA0713F3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267" y="5262628"/>
                  <a:ext cx="547696" cy="338554"/>
                </a:xfrm>
                <a:prstGeom prst="rect">
                  <a:avLst/>
                </a:prstGeom>
                <a:blipFill>
                  <a:blip r:embed="rId19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BBE3000C-E8C6-4E15-91AC-CCDF00F9CFCA}"/>
                    </a:ext>
                  </a:extLst>
                </p:cNvPr>
                <p:cNvSpPr txBox="1"/>
                <p:nvPr/>
              </p:nvSpPr>
              <p:spPr>
                <a:xfrm>
                  <a:off x="4687101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BBE3000C-E8C6-4E15-91AC-CCDF00F9C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101" y="5262628"/>
                  <a:ext cx="547696" cy="338554"/>
                </a:xfrm>
                <a:prstGeom prst="rect">
                  <a:avLst/>
                </a:prstGeom>
                <a:blipFill>
                  <a:blip r:embed="rId20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ED46EB74-1AD8-4F15-A915-C384E6B0A8BE}"/>
                    </a:ext>
                  </a:extLst>
                </p:cNvPr>
                <p:cNvSpPr txBox="1"/>
                <p:nvPr/>
              </p:nvSpPr>
              <p:spPr>
                <a:xfrm>
                  <a:off x="5354968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ED46EB74-1AD8-4F15-A915-C384E6B0A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968" y="5262628"/>
                  <a:ext cx="547696" cy="338554"/>
                </a:xfrm>
                <a:prstGeom prst="rect">
                  <a:avLst/>
                </a:prstGeom>
                <a:blipFill>
                  <a:blip r:embed="rId21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6BE52A86-511E-4050-B5FC-EAD2E00831FA}"/>
                    </a:ext>
                  </a:extLst>
                </p:cNvPr>
                <p:cNvSpPr txBox="1"/>
                <p:nvPr/>
              </p:nvSpPr>
              <p:spPr>
                <a:xfrm>
                  <a:off x="5982856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6BE52A86-511E-4050-B5FC-EAD2E0083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2856" y="5262628"/>
                  <a:ext cx="547696" cy="338554"/>
                </a:xfrm>
                <a:prstGeom prst="rect">
                  <a:avLst/>
                </a:prstGeom>
                <a:blipFill>
                  <a:blip r:embed="rId22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7BEE426A-1B6A-4312-8902-F3D2C96B9594}"/>
                    </a:ext>
                  </a:extLst>
                </p:cNvPr>
                <p:cNvSpPr txBox="1"/>
                <p:nvPr/>
              </p:nvSpPr>
              <p:spPr>
                <a:xfrm>
                  <a:off x="6635603" y="5260147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7BEE426A-1B6A-4312-8902-F3D2C96B9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5603" y="5260147"/>
                  <a:ext cx="547696" cy="338554"/>
                </a:xfrm>
                <a:prstGeom prst="rect">
                  <a:avLst/>
                </a:prstGeom>
                <a:blipFill>
                  <a:blip r:embed="rId23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1AAE089E-19D1-40A5-96BA-490544D40BDE}"/>
                    </a:ext>
                  </a:extLst>
                </p:cNvPr>
                <p:cNvSpPr txBox="1"/>
                <p:nvPr/>
              </p:nvSpPr>
              <p:spPr>
                <a:xfrm>
                  <a:off x="7370892" y="5254530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1AAE089E-19D1-40A5-96BA-490544D40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892" y="5254530"/>
                  <a:ext cx="547696" cy="338554"/>
                </a:xfrm>
                <a:prstGeom prst="rect">
                  <a:avLst/>
                </a:prstGeom>
                <a:blipFill>
                  <a:blip r:embed="rId24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62CD01A3-3B6C-440F-A233-DEB320334A83}"/>
                    </a:ext>
                  </a:extLst>
                </p:cNvPr>
                <p:cNvSpPr txBox="1"/>
                <p:nvPr/>
              </p:nvSpPr>
              <p:spPr>
                <a:xfrm>
                  <a:off x="8064343" y="5269464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62CD01A3-3B6C-440F-A233-DEB320334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343" y="5269464"/>
                  <a:ext cx="547696" cy="338554"/>
                </a:xfrm>
                <a:prstGeom prst="rect">
                  <a:avLst/>
                </a:prstGeom>
                <a:blipFill>
                  <a:blip r:embed="rId25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220F5C0B-91F4-4AEA-9D14-460072D719C5}"/>
                </a:ext>
              </a:extLst>
            </p:cNvPr>
            <p:cNvCxnSpPr>
              <a:stCxn id="88" idx="2"/>
              <a:endCxn id="130" idx="0"/>
            </p:cNvCxnSpPr>
            <p:nvPr/>
          </p:nvCxnSpPr>
          <p:spPr>
            <a:xfrm>
              <a:off x="2638365" y="3840662"/>
              <a:ext cx="1672750" cy="14219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0EA60F54-C5EC-4683-BE1C-5738E347E2AB}"/>
                </a:ext>
              </a:extLst>
            </p:cNvPr>
            <p:cNvCxnSpPr>
              <a:stCxn id="92" idx="2"/>
              <a:endCxn id="131" idx="0"/>
            </p:cNvCxnSpPr>
            <p:nvPr/>
          </p:nvCxnSpPr>
          <p:spPr>
            <a:xfrm>
              <a:off x="3258936" y="3839443"/>
              <a:ext cx="1702013" cy="14231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34AB1C89-D1E5-45C3-A973-A72F322D0BEE}"/>
                </a:ext>
              </a:extLst>
            </p:cNvPr>
            <p:cNvCxnSpPr/>
            <p:nvPr/>
          </p:nvCxnSpPr>
          <p:spPr>
            <a:xfrm>
              <a:off x="3901454" y="3860274"/>
              <a:ext cx="1059495" cy="13752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C5936F83-6D8F-4C43-95BB-DCD9F94422B7}"/>
                </a:ext>
              </a:extLst>
            </p:cNvPr>
            <p:cNvCxnSpPr>
              <a:stCxn id="94" idx="2"/>
              <a:endCxn id="132" idx="0"/>
            </p:cNvCxnSpPr>
            <p:nvPr/>
          </p:nvCxnSpPr>
          <p:spPr>
            <a:xfrm>
              <a:off x="4540063" y="3839443"/>
              <a:ext cx="1088753" cy="14231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099836AF-29DB-4DBA-BEBE-294E26F9DF72}"/>
                </a:ext>
              </a:extLst>
            </p:cNvPr>
            <p:cNvCxnSpPr>
              <a:stCxn id="95" idx="2"/>
              <a:endCxn id="129" idx="0"/>
            </p:cNvCxnSpPr>
            <p:nvPr/>
          </p:nvCxnSpPr>
          <p:spPr>
            <a:xfrm flipH="1">
              <a:off x="3646652" y="3839443"/>
              <a:ext cx="1565192" cy="14244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FF6B4F0F-2DFB-44B8-99F2-2CE942AAD2F6}"/>
                </a:ext>
              </a:extLst>
            </p:cNvPr>
            <p:cNvCxnSpPr>
              <a:stCxn id="96" idx="2"/>
              <a:endCxn id="130" idx="0"/>
            </p:cNvCxnSpPr>
            <p:nvPr/>
          </p:nvCxnSpPr>
          <p:spPr>
            <a:xfrm flipH="1">
              <a:off x="4311115" y="3829647"/>
              <a:ext cx="1494952" cy="1432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E30B8F61-0128-435C-9E27-71F68F712A61}"/>
                </a:ext>
              </a:extLst>
            </p:cNvPr>
            <p:cNvCxnSpPr>
              <a:stCxn id="99" idx="2"/>
              <a:endCxn id="136" idx="0"/>
            </p:cNvCxnSpPr>
            <p:nvPr/>
          </p:nvCxnSpPr>
          <p:spPr>
            <a:xfrm>
              <a:off x="6395048" y="3831345"/>
              <a:ext cx="1943143" cy="14381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34E17469-6F2E-4914-A77E-3EA527B14335}"/>
                </a:ext>
              </a:extLst>
            </p:cNvPr>
            <p:cNvCxnSpPr>
              <a:stCxn id="100" idx="2"/>
              <a:endCxn id="134" idx="0"/>
            </p:cNvCxnSpPr>
            <p:nvPr/>
          </p:nvCxnSpPr>
          <p:spPr>
            <a:xfrm flipH="1">
              <a:off x="6909451" y="3831649"/>
              <a:ext cx="83953" cy="14284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59C8ACB4-9F8C-4B47-B257-6C4945053923}"/>
                </a:ext>
              </a:extLst>
            </p:cNvPr>
            <p:cNvCxnSpPr>
              <a:stCxn id="101" idx="2"/>
              <a:endCxn id="134" idx="0"/>
            </p:cNvCxnSpPr>
            <p:nvPr/>
          </p:nvCxnSpPr>
          <p:spPr>
            <a:xfrm flipH="1">
              <a:off x="6909451" y="3832284"/>
              <a:ext cx="693777" cy="14278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C4CC1BC7-D185-4CE2-925C-15CCACE08A07}"/>
                </a:ext>
              </a:extLst>
            </p:cNvPr>
            <p:cNvCxnSpPr>
              <a:stCxn id="126" idx="2"/>
              <a:endCxn id="135" idx="0"/>
            </p:cNvCxnSpPr>
            <p:nvPr/>
          </p:nvCxnSpPr>
          <p:spPr>
            <a:xfrm flipH="1">
              <a:off x="7644740" y="3832284"/>
              <a:ext cx="560546" cy="14222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69F538CE-77EB-4115-881F-121FD1EE1775}"/>
                </a:ext>
              </a:extLst>
            </p:cNvPr>
            <p:cNvCxnSpPr>
              <a:stCxn id="127" idx="2"/>
              <a:endCxn id="135" idx="0"/>
            </p:cNvCxnSpPr>
            <p:nvPr/>
          </p:nvCxnSpPr>
          <p:spPr>
            <a:xfrm flipH="1">
              <a:off x="7644740" y="3829647"/>
              <a:ext cx="1204256" cy="1424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8B8081F1-C90E-4E5B-85BB-EF07844DACED}"/>
                </a:ext>
              </a:extLst>
            </p:cNvPr>
            <p:cNvCxnSpPr>
              <a:stCxn id="128" idx="2"/>
              <a:endCxn id="133" idx="0"/>
            </p:cNvCxnSpPr>
            <p:nvPr/>
          </p:nvCxnSpPr>
          <p:spPr>
            <a:xfrm flipH="1">
              <a:off x="6256704" y="3831345"/>
              <a:ext cx="3239662" cy="14312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B96D065D-223D-4853-B92E-46122C0BCC04}"/>
              </a:ext>
            </a:extLst>
          </p:cNvPr>
          <p:cNvGrpSpPr/>
          <p:nvPr/>
        </p:nvGrpSpPr>
        <p:grpSpPr>
          <a:xfrm>
            <a:off x="6253513" y="1409544"/>
            <a:ext cx="5738661" cy="1318214"/>
            <a:chOff x="6096000" y="4815506"/>
            <a:chExt cx="5738661" cy="1318214"/>
          </a:xfrm>
        </p:grpSpPr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D5B019CD-2043-4B6D-8323-64A8FBD345C1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480B60D9-8807-40F8-AEB0-73A935B410D5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155" name="直接箭头连接符 154">
                <a:extLst>
                  <a:ext uri="{FF2B5EF4-FFF2-40B4-BE49-F238E27FC236}">
                    <a16:creationId xmlns:a16="http://schemas.microsoft.com/office/drawing/2014/main" id="{F67DB7E9-8DDD-4CB6-8475-541A358FF1CD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接箭头连接符 155">
                <a:extLst>
                  <a:ext uri="{FF2B5EF4-FFF2-40B4-BE49-F238E27FC236}">
                    <a16:creationId xmlns:a16="http://schemas.microsoft.com/office/drawing/2014/main" id="{48262AFC-3087-4D5A-8473-8DBF7DA934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40625" t="-2174" r="-3750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5294" t="-48889" r="-4823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文本框 158">
                    <a:extLst>
                      <a:ext uri="{FF2B5EF4-FFF2-40B4-BE49-F238E27FC236}">
                        <a16:creationId xmlns:a16="http://schemas.microsoft.com/office/drawing/2014/main" id="{253721AA-178F-4110-BEC0-1F1DC87C651E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0" name="直接箭头连接符 159">
                <a:extLst>
                  <a:ext uri="{FF2B5EF4-FFF2-40B4-BE49-F238E27FC236}">
                    <a16:creationId xmlns:a16="http://schemas.microsoft.com/office/drawing/2014/main" id="{DC555E06-FF05-4B8B-A2D1-8AF12A707799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1" name="图形 160" descr="女性形象">
                <a:extLst>
                  <a:ext uri="{FF2B5EF4-FFF2-40B4-BE49-F238E27FC236}">
                    <a16:creationId xmlns:a16="http://schemas.microsoft.com/office/drawing/2014/main" id="{99FAAE52-40CE-4476-AB21-3E3977345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162" name="内容占位符 4" descr="男性形象">
                <a:extLst>
                  <a:ext uri="{FF2B5EF4-FFF2-40B4-BE49-F238E27FC236}">
                    <a16:creationId xmlns:a16="http://schemas.microsoft.com/office/drawing/2014/main" id="{6AA8E385-5182-4C9C-ACBF-BEAB25B1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4316C975-5092-40C0-9F00-25036315752E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1E4DA339-0E08-4487-8D1D-3E17600E3AC9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01B9FC-EB2E-44E3-9522-98337AA23780}"/>
                  </a:ext>
                </a:extLst>
              </p:cNvPr>
              <p:cNvSpPr txBox="1"/>
              <p:nvPr/>
            </p:nvSpPr>
            <p:spPr>
              <a:xfrm>
                <a:off x="3447912" y="6316779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01B9FC-EB2E-44E3-9522-98337AA23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12" y="6316779"/>
                <a:ext cx="397480" cy="369332"/>
              </a:xfrm>
              <a:prstGeom prst="rect">
                <a:avLst/>
              </a:prstGeom>
              <a:blipFill>
                <a:blip r:embed="rId33"/>
                <a:stretch>
                  <a:fillRect l="-16923" r="-461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88934301-712C-40DD-95A0-31852F2ECFA0}"/>
                  </a:ext>
                </a:extLst>
              </p:cNvPr>
              <p:cNvSpPr txBox="1"/>
              <p:nvPr/>
            </p:nvSpPr>
            <p:spPr>
              <a:xfrm>
                <a:off x="4132092" y="6316011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88934301-712C-40DD-95A0-31852F2EC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92" y="6316011"/>
                <a:ext cx="404598" cy="369332"/>
              </a:xfrm>
              <a:prstGeom prst="rect">
                <a:avLst/>
              </a:prstGeom>
              <a:blipFill>
                <a:blip r:embed="rId34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080494F7-8730-4856-AA90-0CCA1BF4ACEF}"/>
                  </a:ext>
                </a:extLst>
              </p:cNvPr>
              <p:cNvSpPr txBox="1"/>
              <p:nvPr/>
            </p:nvSpPr>
            <p:spPr>
              <a:xfrm>
                <a:off x="4818481" y="6316011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080494F7-8730-4856-AA90-0CCA1BF4A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81" y="6316011"/>
                <a:ext cx="404598" cy="369332"/>
              </a:xfrm>
              <a:prstGeom prst="rect">
                <a:avLst/>
              </a:prstGeom>
              <a:blipFill>
                <a:blip r:embed="rId35"/>
                <a:stretch>
                  <a:fillRect l="-16418" r="-298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7EBBAB79-518E-4C58-BD31-06BCF4163494}"/>
                  </a:ext>
                </a:extLst>
              </p:cNvPr>
              <p:cNvSpPr txBox="1"/>
              <p:nvPr/>
            </p:nvSpPr>
            <p:spPr>
              <a:xfrm>
                <a:off x="5463634" y="6315201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7EBBAB79-518E-4C58-BD31-06BCF4163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634" y="6315201"/>
                <a:ext cx="404598" cy="369332"/>
              </a:xfrm>
              <a:prstGeom prst="rect">
                <a:avLst/>
              </a:prstGeom>
              <a:blipFill>
                <a:blip r:embed="rId36"/>
                <a:stretch>
                  <a:fillRect l="-16418" r="-298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C960650-8270-423C-B0B4-6069970F5B34}"/>
                  </a:ext>
                </a:extLst>
              </p:cNvPr>
              <p:cNvSpPr txBox="1"/>
              <p:nvPr/>
            </p:nvSpPr>
            <p:spPr>
              <a:xfrm>
                <a:off x="6079915" y="6315201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C960650-8270-423C-B0B4-6069970F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915" y="6315201"/>
                <a:ext cx="415281" cy="369332"/>
              </a:xfrm>
              <a:prstGeom prst="rect">
                <a:avLst/>
              </a:prstGeom>
              <a:blipFill>
                <a:blip r:embed="rId37"/>
                <a:stretch>
                  <a:fillRect l="-14706" r="-4412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4FA85617-5C90-4D59-978E-60848625313B}"/>
                  </a:ext>
                </a:extLst>
              </p:cNvPr>
              <p:cNvSpPr txBox="1"/>
              <p:nvPr/>
            </p:nvSpPr>
            <p:spPr>
              <a:xfrm>
                <a:off x="6751075" y="6307407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4FA85617-5C90-4D59-978E-608486253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75" y="6307407"/>
                <a:ext cx="415281" cy="369332"/>
              </a:xfrm>
              <a:prstGeom prst="rect">
                <a:avLst/>
              </a:prstGeom>
              <a:blipFill>
                <a:blip r:embed="rId38"/>
                <a:stretch>
                  <a:fillRect l="-14493" r="-144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27FB4CE3-5987-4C02-BA42-4091A6D4AEEB}"/>
                  </a:ext>
                </a:extLst>
              </p:cNvPr>
              <p:cNvSpPr txBox="1"/>
              <p:nvPr/>
            </p:nvSpPr>
            <p:spPr>
              <a:xfrm>
                <a:off x="7439178" y="6315201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27FB4CE3-5987-4C02-BA42-4091A6D4A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78" y="6315201"/>
                <a:ext cx="415281" cy="369332"/>
              </a:xfrm>
              <a:prstGeom prst="rect">
                <a:avLst/>
              </a:prstGeom>
              <a:blipFill>
                <a:blip r:embed="rId39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FD90B8C1-C585-4698-9B60-A414BA4DA2D5}"/>
                  </a:ext>
                </a:extLst>
              </p:cNvPr>
              <p:cNvSpPr txBox="1"/>
              <p:nvPr/>
            </p:nvSpPr>
            <p:spPr>
              <a:xfrm>
                <a:off x="8127281" y="6307407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FD90B8C1-C585-4698-9B60-A414BA4DA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281" y="6307407"/>
                <a:ext cx="415281" cy="369332"/>
              </a:xfrm>
              <a:prstGeom prst="rect">
                <a:avLst/>
              </a:prstGeom>
              <a:blipFill>
                <a:blip r:embed="rId40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FFBCB0D-DA91-4DC1-AAB2-00F78A24DF40}"/>
                  </a:ext>
                </a:extLst>
              </p:cNvPr>
              <p:cNvSpPr txBox="1"/>
              <p:nvPr/>
            </p:nvSpPr>
            <p:spPr>
              <a:xfrm>
                <a:off x="5013104" y="4307962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FFBCB0D-DA91-4DC1-AAB2-00F78A24D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104" y="4307962"/>
                <a:ext cx="397480" cy="369332"/>
              </a:xfrm>
              <a:prstGeom prst="rect">
                <a:avLst/>
              </a:prstGeom>
              <a:blipFill>
                <a:blip r:embed="rId41"/>
                <a:stretch>
                  <a:fillRect l="-16667" r="-303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E8CCDDB9-903B-44B8-B64F-C9A48878118B}"/>
                  </a:ext>
                </a:extLst>
              </p:cNvPr>
              <p:cNvSpPr txBox="1"/>
              <p:nvPr/>
            </p:nvSpPr>
            <p:spPr>
              <a:xfrm>
                <a:off x="2436066" y="4287386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E8CCDDB9-903B-44B8-B64F-C9A48878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066" y="4287386"/>
                <a:ext cx="404598" cy="369332"/>
              </a:xfrm>
              <a:prstGeom prst="rect">
                <a:avLst/>
              </a:prstGeom>
              <a:blipFill>
                <a:blip r:embed="rId42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2352BE8-0868-43C8-AD32-ECB542B7CB4D}"/>
                  </a:ext>
                </a:extLst>
              </p:cNvPr>
              <p:cNvSpPr txBox="1"/>
              <p:nvPr/>
            </p:nvSpPr>
            <p:spPr>
              <a:xfrm>
                <a:off x="5626709" y="4292788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2352BE8-0868-43C8-AD32-ECB542B7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09" y="4292788"/>
                <a:ext cx="404598" cy="369332"/>
              </a:xfrm>
              <a:prstGeom prst="rect">
                <a:avLst/>
              </a:prstGeom>
              <a:blipFill>
                <a:blip r:embed="rId43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28C4CB61-DDAB-412C-B09D-C29543FF97BF}"/>
                  </a:ext>
                </a:extLst>
              </p:cNvPr>
              <p:cNvSpPr txBox="1"/>
              <p:nvPr/>
            </p:nvSpPr>
            <p:spPr>
              <a:xfrm>
                <a:off x="3056637" y="4289688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28C4CB61-DDAB-412C-B09D-C29543FF9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637" y="4289688"/>
                <a:ext cx="404598" cy="369332"/>
              </a:xfrm>
              <a:prstGeom prst="rect">
                <a:avLst/>
              </a:prstGeom>
              <a:blipFill>
                <a:blip r:embed="rId44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45DEE31-A97B-4FE8-94FA-B634C5C2E6A4}"/>
                  </a:ext>
                </a:extLst>
              </p:cNvPr>
              <p:cNvSpPr txBox="1"/>
              <p:nvPr/>
            </p:nvSpPr>
            <p:spPr>
              <a:xfrm>
                <a:off x="3699155" y="4320047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45DEE31-A97B-4FE8-94FA-B634C5C2E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55" y="4320047"/>
                <a:ext cx="404598" cy="369332"/>
              </a:xfrm>
              <a:prstGeom prst="rect">
                <a:avLst/>
              </a:prstGeom>
              <a:blipFill>
                <a:blip r:embed="rId45"/>
                <a:stretch>
                  <a:fillRect l="-16667" r="-454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B08CF2A4-B966-4AA1-8F75-E4948BB14678}"/>
                  </a:ext>
                </a:extLst>
              </p:cNvPr>
              <p:cNvSpPr txBox="1"/>
              <p:nvPr/>
            </p:nvSpPr>
            <p:spPr>
              <a:xfrm>
                <a:off x="4341673" y="4287386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B08CF2A4-B966-4AA1-8F75-E4948BB14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73" y="4287386"/>
                <a:ext cx="404598" cy="369332"/>
              </a:xfrm>
              <a:prstGeom prst="rect">
                <a:avLst/>
              </a:prstGeom>
              <a:blipFill>
                <a:blip r:embed="rId46"/>
                <a:stretch>
                  <a:fillRect l="-16418" r="-298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42C8CD2-D6A5-4F3F-92B6-4F16B29BF37F}"/>
                  </a:ext>
                </a:extLst>
              </p:cNvPr>
              <p:cNvSpPr txBox="1"/>
              <p:nvPr/>
            </p:nvSpPr>
            <p:spPr>
              <a:xfrm>
                <a:off x="9288725" y="4308591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42C8CD2-D6A5-4F3F-92B6-4F16B29BF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725" y="4308591"/>
                <a:ext cx="415281" cy="369332"/>
              </a:xfrm>
              <a:prstGeom prst="rect">
                <a:avLst/>
              </a:prstGeom>
              <a:blipFill>
                <a:blip r:embed="rId47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1899976F-69F2-46D5-9E5C-F39B21BE6A34}"/>
                  </a:ext>
                </a:extLst>
              </p:cNvPr>
              <p:cNvSpPr txBox="1"/>
              <p:nvPr/>
            </p:nvSpPr>
            <p:spPr>
              <a:xfrm>
                <a:off x="6779727" y="4307500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1899976F-69F2-46D5-9E5C-F39B21BE6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727" y="4307500"/>
                <a:ext cx="415281" cy="369332"/>
              </a:xfrm>
              <a:prstGeom prst="rect">
                <a:avLst/>
              </a:prstGeom>
              <a:blipFill>
                <a:blip r:embed="rId48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85D2DBE-E947-4AB6-96E6-1C6750DB246F}"/>
                  </a:ext>
                </a:extLst>
              </p:cNvPr>
              <p:cNvSpPr txBox="1"/>
              <p:nvPr/>
            </p:nvSpPr>
            <p:spPr>
              <a:xfrm>
                <a:off x="7435100" y="4319656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85D2DBE-E947-4AB6-96E6-1C6750DB2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100" y="4319656"/>
                <a:ext cx="415281" cy="369332"/>
              </a:xfrm>
              <a:prstGeom prst="rect">
                <a:avLst/>
              </a:prstGeom>
              <a:blipFill>
                <a:blip r:embed="rId49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44D5B63-0C97-494B-B82D-B7C886994631}"/>
                  </a:ext>
                </a:extLst>
              </p:cNvPr>
              <p:cNvSpPr txBox="1"/>
              <p:nvPr/>
            </p:nvSpPr>
            <p:spPr>
              <a:xfrm>
                <a:off x="8003689" y="4327102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44D5B63-0C97-494B-B82D-B7C886994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689" y="4327102"/>
                <a:ext cx="415281" cy="369332"/>
              </a:xfrm>
              <a:prstGeom prst="rect">
                <a:avLst/>
              </a:prstGeom>
              <a:blipFill>
                <a:blip r:embed="rId50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7A383177-0914-499D-B2AA-34E2CFAFD7EA}"/>
                  </a:ext>
                </a:extLst>
              </p:cNvPr>
              <p:cNvSpPr txBox="1"/>
              <p:nvPr/>
            </p:nvSpPr>
            <p:spPr>
              <a:xfrm>
                <a:off x="8619150" y="4317894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7A383177-0914-499D-B2AA-34E2CFAF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150" y="4317894"/>
                <a:ext cx="415281" cy="369332"/>
              </a:xfrm>
              <a:prstGeom prst="rect">
                <a:avLst/>
              </a:prstGeom>
              <a:blipFill>
                <a:blip r:embed="rId51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11CB581-42F0-4F0A-ABA1-02990F362612}"/>
                  </a:ext>
                </a:extLst>
              </p:cNvPr>
              <p:cNvSpPr txBox="1"/>
              <p:nvPr/>
            </p:nvSpPr>
            <p:spPr>
              <a:xfrm>
                <a:off x="6194742" y="4325023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11CB581-42F0-4F0A-ABA1-02990F362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742" y="4325023"/>
                <a:ext cx="415281" cy="369332"/>
              </a:xfrm>
              <a:prstGeom prst="rect">
                <a:avLst/>
              </a:prstGeom>
              <a:blipFill>
                <a:blip r:embed="rId52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2EF0E354-0EDA-4C25-9D99-4E8160556B17}"/>
                  </a:ext>
                </a:extLst>
              </p:cNvPr>
              <p:cNvSpPr txBox="1"/>
              <p:nvPr/>
            </p:nvSpPr>
            <p:spPr>
              <a:xfrm>
                <a:off x="5015730" y="3624783"/>
                <a:ext cx="509820" cy="43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2EF0E354-0EDA-4C25-9D99-4E816055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730" y="3624783"/>
                <a:ext cx="509820" cy="437749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E793AAE-2AEC-4174-9980-07C0A7F5117D}"/>
                  </a:ext>
                </a:extLst>
              </p:cNvPr>
              <p:cNvSpPr txBox="1"/>
              <p:nvPr/>
            </p:nvSpPr>
            <p:spPr>
              <a:xfrm>
                <a:off x="2438692" y="3604207"/>
                <a:ext cx="404598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E793AAE-2AEC-4174-9980-07C0A7F51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692" y="3604207"/>
                <a:ext cx="404598" cy="43499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2D193B5D-4E1E-4831-98F0-63FB712F77EE}"/>
                  </a:ext>
                </a:extLst>
              </p:cNvPr>
              <p:cNvSpPr txBox="1"/>
              <p:nvPr/>
            </p:nvSpPr>
            <p:spPr>
              <a:xfrm>
                <a:off x="5629335" y="3609609"/>
                <a:ext cx="404598" cy="438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2D193B5D-4E1E-4831-98F0-63FB712F7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35" y="3609609"/>
                <a:ext cx="404598" cy="438069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D27BCC6-8139-49A9-81E3-771F504207C8}"/>
                  </a:ext>
                </a:extLst>
              </p:cNvPr>
              <p:cNvSpPr txBox="1"/>
              <p:nvPr/>
            </p:nvSpPr>
            <p:spPr>
              <a:xfrm>
                <a:off x="3059263" y="3606509"/>
                <a:ext cx="509820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D27BCC6-8139-49A9-81E3-771F50420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263" y="3606509"/>
                <a:ext cx="509820" cy="43685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FAF4D42-2D01-45DB-81C1-72A2B037A762}"/>
                  </a:ext>
                </a:extLst>
              </p:cNvPr>
              <p:cNvSpPr txBox="1"/>
              <p:nvPr/>
            </p:nvSpPr>
            <p:spPr>
              <a:xfrm>
                <a:off x="3701781" y="3636868"/>
                <a:ext cx="509820" cy="439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FAF4D42-2D01-45DB-81C1-72A2B037A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81" y="3636868"/>
                <a:ext cx="509820" cy="439416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85EBCBD-466E-4FEE-BB46-A3E9CDBB88CA}"/>
                  </a:ext>
                </a:extLst>
              </p:cNvPr>
              <p:cNvSpPr txBox="1"/>
              <p:nvPr/>
            </p:nvSpPr>
            <p:spPr>
              <a:xfrm>
                <a:off x="4344299" y="3604207"/>
                <a:ext cx="509820" cy="434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85EBCBD-466E-4FEE-BB46-A3E9CDBB8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299" y="3604207"/>
                <a:ext cx="509820" cy="434221"/>
              </a:xfrm>
              <a:prstGeom prst="rect">
                <a:avLst/>
              </a:prstGeom>
              <a:blipFill>
                <a:blip r:embed="rId5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6EEDFDDC-DF35-4863-B5CC-C2C81D645EA3}"/>
                  </a:ext>
                </a:extLst>
              </p:cNvPr>
              <p:cNvSpPr txBox="1"/>
              <p:nvPr/>
            </p:nvSpPr>
            <p:spPr>
              <a:xfrm>
                <a:off x="9291351" y="3625412"/>
                <a:ext cx="415281" cy="439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6EEDFDDC-DF35-4863-B5CC-C2C81D645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351" y="3625412"/>
                <a:ext cx="415281" cy="439929"/>
              </a:xfrm>
              <a:prstGeom prst="rect">
                <a:avLst/>
              </a:prstGeom>
              <a:blipFill>
                <a:blip r:embed="rId59"/>
                <a:stretch>
                  <a:fillRect r="-2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CFF4C9B-476B-4C63-A996-07DF1F3AB413}"/>
                  </a:ext>
                </a:extLst>
              </p:cNvPr>
              <p:cNvSpPr txBox="1"/>
              <p:nvPr/>
            </p:nvSpPr>
            <p:spPr>
              <a:xfrm>
                <a:off x="6782353" y="3624321"/>
                <a:ext cx="415281" cy="440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CFF4C9B-476B-4C63-A996-07DF1F3AB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353" y="3624321"/>
                <a:ext cx="415281" cy="440955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E904E76E-4174-418D-9D0B-82E9F6F2EE98}"/>
                  </a:ext>
                </a:extLst>
              </p:cNvPr>
              <p:cNvSpPr txBox="1"/>
              <p:nvPr/>
            </p:nvSpPr>
            <p:spPr>
              <a:xfrm>
                <a:off x="7437726" y="3636477"/>
                <a:ext cx="415281" cy="440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E904E76E-4174-418D-9D0B-82E9F6F2E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26" y="3636477"/>
                <a:ext cx="415281" cy="440249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8FF24EB-058D-45D8-9CEC-2D0385540E5C}"/>
                  </a:ext>
                </a:extLst>
              </p:cNvPr>
              <p:cNvSpPr txBox="1"/>
              <p:nvPr/>
            </p:nvSpPr>
            <p:spPr>
              <a:xfrm>
                <a:off x="8006315" y="3643923"/>
                <a:ext cx="415281" cy="434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8FF24EB-058D-45D8-9CEC-2D0385540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315" y="3643923"/>
                <a:ext cx="415281" cy="434478"/>
              </a:xfrm>
              <a:prstGeom prst="rect">
                <a:avLst/>
              </a:prstGeom>
              <a:blipFill>
                <a:blip r:embed="rId62"/>
                <a:stretch>
                  <a:fillRect r="-2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E6539E5B-BFDD-40A6-9C61-486075EA8DC5}"/>
                  </a:ext>
                </a:extLst>
              </p:cNvPr>
              <p:cNvSpPr txBox="1"/>
              <p:nvPr/>
            </p:nvSpPr>
            <p:spPr>
              <a:xfrm>
                <a:off x="8621776" y="3634715"/>
                <a:ext cx="415281" cy="434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E6539E5B-BFDD-40A6-9C61-486075EA8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776" y="3634715"/>
                <a:ext cx="415281" cy="434478"/>
              </a:xfrm>
              <a:prstGeom prst="rect">
                <a:avLst/>
              </a:prstGeom>
              <a:blipFill>
                <a:blip r:embed="rId63"/>
                <a:stretch>
                  <a:fillRect r="-2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97D9D79C-2652-4EF2-87C0-59F1051F6322}"/>
                  </a:ext>
                </a:extLst>
              </p:cNvPr>
              <p:cNvSpPr txBox="1"/>
              <p:nvPr/>
            </p:nvSpPr>
            <p:spPr>
              <a:xfrm>
                <a:off x="6197368" y="3641844"/>
                <a:ext cx="415281" cy="4382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97D9D79C-2652-4EF2-87C0-59F1051F6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368" y="3641844"/>
                <a:ext cx="415281" cy="438262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下 3">
            <a:extLst>
              <a:ext uri="{FF2B5EF4-FFF2-40B4-BE49-F238E27FC236}">
                <a16:creationId xmlns:a16="http://schemas.microsoft.com/office/drawing/2014/main" id="{7008B138-C0B2-4BBE-B37B-ED362ACFE687}"/>
              </a:ext>
            </a:extLst>
          </p:cNvPr>
          <p:cNvSpPr/>
          <p:nvPr/>
        </p:nvSpPr>
        <p:spPr>
          <a:xfrm rot="10800000">
            <a:off x="5470755" y="4146333"/>
            <a:ext cx="873365" cy="24541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570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E657A-5E9B-4DCA-A3C7-0959A64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 Generation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/>
              <p:nvPr/>
            </p:nvSpPr>
            <p:spPr>
              <a:xfrm>
                <a:off x="941689" y="1727264"/>
                <a:ext cx="9829308" cy="1974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Bob generates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2400" dirty="0"/>
                  <a:t> for </a:t>
                </a:r>
              </a:p>
              <a:p>
                <a:r>
                  <a:rPr lang="en-US" altLang="zh-CN" sz="2400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sends them to Alice.</a:t>
                </a:r>
              </a:p>
              <a:p>
                <a:r>
                  <a:rPr lang="en-US" altLang="zh-CN" sz="2400" dirty="0"/>
                  <a:t>2.   Alice performs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4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’s. </a:t>
                </a:r>
              </a:p>
              <a:p>
                <a:r>
                  <a:rPr lang="en-US" altLang="zh-CN" sz="2400" dirty="0"/>
                  <a:t>3.   Alice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,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 power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/>
                  <a:t>, and sends them to Bob.  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89" y="1727264"/>
                <a:ext cx="9829308" cy="1974580"/>
              </a:xfrm>
              <a:prstGeom prst="rect">
                <a:avLst/>
              </a:prstGeom>
              <a:blipFill>
                <a:blip r:embed="rId5"/>
                <a:stretch>
                  <a:fillRect l="-930" t="-2160"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5F0070-0305-419F-A782-3291E6E4B543}"/>
                  </a:ext>
                </a:extLst>
              </p:cNvPr>
              <p:cNvSpPr txBox="1"/>
              <p:nvPr/>
            </p:nvSpPr>
            <p:spPr>
              <a:xfrm>
                <a:off x="3704700" y="4681464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5F0070-0305-419F-A782-3291E6E4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00" y="4681464"/>
                <a:ext cx="547696" cy="298810"/>
              </a:xfrm>
              <a:prstGeom prst="rect">
                <a:avLst/>
              </a:prstGeom>
              <a:blipFill>
                <a:blip r:embed="rId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869ADB8A-7D45-48B1-B8A3-06D8CEA2D6D1}"/>
                  </a:ext>
                </a:extLst>
              </p:cNvPr>
              <p:cNvSpPr txBox="1"/>
              <p:nvPr/>
            </p:nvSpPr>
            <p:spPr>
              <a:xfrm>
                <a:off x="4325271" y="4680388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869ADB8A-7D45-48B1-B8A3-06D8CEA2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271" y="4680388"/>
                <a:ext cx="547696" cy="298810"/>
              </a:xfrm>
              <a:prstGeom prst="rect">
                <a:avLst/>
              </a:prstGeom>
              <a:blipFill>
                <a:blip r:embed="rId7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615C8F15-178C-442D-A931-3B1AFC909C34}"/>
                  </a:ext>
                </a:extLst>
              </p:cNvPr>
              <p:cNvSpPr txBox="1"/>
              <p:nvPr/>
            </p:nvSpPr>
            <p:spPr>
              <a:xfrm>
                <a:off x="4967789" y="4680388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615C8F15-178C-442D-A931-3B1AFC909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89" y="4680388"/>
                <a:ext cx="547696" cy="298810"/>
              </a:xfrm>
              <a:prstGeom prst="rect">
                <a:avLst/>
              </a:prstGeom>
              <a:blipFill>
                <a:blip r:embed="rId8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C374E98F-10B8-4A9C-B407-76FCC29A9631}"/>
                  </a:ext>
                </a:extLst>
              </p:cNvPr>
              <p:cNvSpPr txBox="1"/>
              <p:nvPr/>
            </p:nvSpPr>
            <p:spPr>
              <a:xfrm>
                <a:off x="5606398" y="4680388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C374E98F-10B8-4A9C-B407-76FCC29A9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398" y="4680388"/>
                <a:ext cx="547696" cy="298810"/>
              </a:xfrm>
              <a:prstGeom prst="rect">
                <a:avLst/>
              </a:prstGeom>
              <a:blipFill>
                <a:blip r:embed="rId9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D6BB4E0-5689-4676-8774-76A37F124E35}"/>
                  </a:ext>
                </a:extLst>
              </p:cNvPr>
              <p:cNvSpPr txBox="1"/>
              <p:nvPr/>
            </p:nvSpPr>
            <p:spPr>
              <a:xfrm>
                <a:off x="6278179" y="4680388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D6BB4E0-5689-4676-8774-76A37F124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179" y="4680388"/>
                <a:ext cx="547696" cy="298810"/>
              </a:xfrm>
              <a:prstGeom prst="rect">
                <a:avLst/>
              </a:prstGeom>
              <a:blipFill>
                <a:blip r:embed="rId10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D0EF5BE1-BE40-45A6-AEC2-DA7BBBE0A7B0}"/>
                  </a:ext>
                </a:extLst>
              </p:cNvPr>
              <p:cNvSpPr txBox="1"/>
              <p:nvPr/>
            </p:nvSpPr>
            <p:spPr>
              <a:xfrm>
                <a:off x="6872402" y="4671742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D0EF5BE1-BE40-45A6-AEC2-DA7BBBE0A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402" y="4671742"/>
                <a:ext cx="547696" cy="298810"/>
              </a:xfrm>
              <a:prstGeom prst="rect">
                <a:avLst/>
              </a:prstGeom>
              <a:blipFill>
                <a:blip r:embed="rId11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24F4DB1E-55C1-47C2-9AB5-F9CC130FFE34}"/>
                  </a:ext>
                </a:extLst>
              </p:cNvPr>
              <p:cNvSpPr txBox="1"/>
              <p:nvPr/>
            </p:nvSpPr>
            <p:spPr>
              <a:xfrm>
                <a:off x="7461383" y="4673241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24F4DB1E-55C1-47C2-9AB5-F9CC130FF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383" y="4673241"/>
                <a:ext cx="547696" cy="298810"/>
              </a:xfrm>
              <a:prstGeom prst="rect">
                <a:avLst/>
              </a:prstGeom>
              <a:blipFill>
                <a:blip r:embed="rId12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8FAC22CB-1C6A-46FA-8CF9-E76AC0246291}"/>
                  </a:ext>
                </a:extLst>
              </p:cNvPr>
              <p:cNvSpPr txBox="1"/>
              <p:nvPr/>
            </p:nvSpPr>
            <p:spPr>
              <a:xfrm>
                <a:off x="8059739" y="4673509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8FAC22CB-1C6A-46FA-8CF9-E76AC0246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39" y="4673509"/>
                <a:ext cx="547696" cy="298810"/>
              </a:xfrm>
              <a:prstGeom prst="rect">
                <a:avLst/>
              </a:prstGeom>
              <a:blipFill>
                <a:blip r:embed="rId13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ACD881BF-2774-4A67-AB8E-FCCB180B4501}"/>
                  </a:ext>
                </a:extLst>
              </p:cNvPr>
              <p:cNvSpPr txBox="1"/>
              <p:nvPr/>
            </p:nvSpPr>
            <p:spPr>
              <a:xfrm>
                <a:off x="8672994" y="4674069"/>
                <a:ext cx="540834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ACD881BF-2774-4A67-AB8E-FCCB180B4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994" y="4674069"/>
                <a:ext cx="540834" cy="298810"/>
              </a:xfrm>
              <a:prstGeom prst="rect">
                <a:avLst/>
              </a:prstGeom>
              <a:blipFill>
                <a:blip r:embed="rId14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D560E984-9664-4EA9-BC80-3EC5BD65C341}"/>
                  </a:ext>
                </a:extLst>
              </p:cNvPr>
              <p:cNvSpPr txBox="1"/>
              <p:nvPr/>
            </p:nvSpPr>
            <p:spPr>
              <a:xfrm>
                <a:off x="9271621" y="4674069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D560E984-9664-4EA9-BC80-3EC5BD65C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621" y="4674069"/>
                <a:ext cx="547696" cy="298810"/>
              </a:xfrm>
              <a:prstGeom prst="rect">
                <a:avLst/>
              </a:prstGeom>
              <a:blipFill>
                <a:blip r:embed="rId15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70B86EFF-F82A-45F0-A2A0-B5D91F2438D2}"/>
                  </a:ext>
                </a:extLst>
              </p:cNvPr>
              <p:cNvSpPr txBox="1"/>
              <p:nvPr/>
            </p:nvSpPr>
            <p:spPr>
              <a:xfrm>
                <a:off x="9915331" y="4671742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70B86EFF-F82A-45F0-A2A0-B5D91F243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31" y="4671742"/>
                <a:ext cx="547696" cy="298810"/>
              </a:xfrm>
              <a:prstGeom prst="rect">
                <a:avLst/>
              </a:prstGeom>
              <a:blipFill>
                <a:blip r:embed="rId16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EC6CFF49-ADF4-48B0-A082-D9B738872F36}"/>
                  </a:ext>
                </a:extLst>
              </p:cNvPr>
              <p:cNvSpPr txBox="1"/>
              <p:nvPr/>
            </p:nvSpPr>
            <p:spPr>
              <a:xfrm>
                <a:off x="10562701" y="4673241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EC6CFF49-ADF4-48B0-A082-D9B738872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701" y="4673241"/>
                <a:ext cx="547696" cy="298810"/>
              </a:xfrm>
              <a:prstGeom prst="rect">
                <a:avLst/>
              </a:prstGeom>
              <a:blipFill>
                <a:blip r:embed="rId17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4826F89C-CA26-4D9E-9E5C-2A3F815F70B1}"/>
                  </a:ext>
                </a:extLst>
              </p:cNvPr>
              <p:cNvSpPr txBox="1"/>
              <p:nvPr/>
            </p:nvSpPr>
            <p:spPr>
              <a:xfrm>
                <a:off x="4712987" y="5818587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4826F89C-CA26-4D9E-9E5C-2A3F815F7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987" y="5818587"/>
                <a:ext cx="547696" cy="298810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FF2A971-2C7C-4E5F-A03C-61AA0713F383}"/>
                  </a:ext>
                </a:extLst>
              </p:cNvPr>
              <p:cNvSpPr txBox="1"/>
              <p:nvPr/>
            </p:nvSpPr>
            <p:spPr>
              <a:xfrm>
                <a:off x="5377450" y="5817511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FF2A971-2C7C-4E5F-A03C-61AA0713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50" y="5817511"/>
                <a:ext cx="547696" cy="298810"/>
              </a:xfrm>
              <a:prstGeom prst="rect">
                <a:avLst/>
              </a:prstGeom>
              <a:blipFill>
                <a:blip r:embed="rId19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BBE3000C-E8C6-4E15-91AC-CCDF00F9CFCA}"/>
                  </a:ext>
                </a:extLst>
              </p:cNvPr>
              <p:cNvSpPr txBox="1"/>
              <p:nvPr/>
            </p:nvSpPr>
            <p:spPr>
              <a:xfrm>
                <a:off x="6027284" y="5817511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BBE3000C-E8C6-4E15-91AC-CCDF00F9C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284" y="5817511"/>
                <a:ext cx="547696" cy="298810"/>
              </a:xfrm>
              <a:prstGeom prst="rect">
                <a:avLst/>
              </a:prstGeom>
              <a:blipFill>
                <a:blip r:embed="rId20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ED46EB74-1AD8-4F15-A915-C384E6B0A8BE}"/>
                  </a:ext>
                </a:extLst>
              </p:cNvPr>
              <p:cNvSpPr txBox="1"/>
              <p:nvPr/>
            </p:nvSpPr>
            <p:spPr>
              <a:xfrm>
                <a:off x="6695151" y="5817511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ED46EB74-1AD8-4F15-A915-C384E6B0A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51" y="5817511"/>
                <a:ext cx="547696" cy="298810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6BE52A86-511E-4050-B5FC-EAD2E00831FA}"/>
                  </a:ext>
                </a:extLst>
              </p:cNvPr>
              <p:cNvSpPr txBox="1"/>
              <p:nvPr/>
            </p:nvSpPr>
            <p:spPr>
              <a:xfrm>
                <a:off x="7323039" y="5817511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6BE52A86-511E-4050-B5FC-EAD2E0083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039" y="5817511"/>
                <a:ext cx="547696" cy="298810"/>
              </a:xfrm>
              <a:prstGeom prst="rect">
                <a:avLst/>
              </a:prstGeom>
              <a:blipFill>
                <a:blip r:embed="rId22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7BEE426A-1B6A-4312-8902-F3D2C96B9594}"/>
                  </a:ext>
                </a:extLst>
              </p:cNvPr>
              <p:cNvSpPr txBox="1"/>
              <p:nvPr/>
            </p:nvSpPr>
            <p:spPr>
              <a:xfrm>
                <a:off x="7975786" y="5815321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7BEE426A-1B6A-4312-8902-F3D2C96B9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786" y="5815321"/>
                <a:ext cx="547696" cy="298810"/>
              </a:xfrm>
              <a:prstGeom prst="rect">
                <a:avLst/>
              </a:prstGeom>
              <a:blipFill>
                <a:blip r:embed="rId23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1AAE089E-19D1-40A5-96BA-490544D40BDE}"/>
                  </a:ext>
                </a:extLst>
              </p:cNvPr>
              <p:cNvSpPr txBox="1"/>
              <p:nvPr/>
            </p:nvSpPr>
            <p:spPr>
              <a:xfrm>
                <a:off x="8711075" y="5810363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1AAE089E-19D1-40A5-96BA-490544D4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075" y="5810363"/>
                <a:ext cx="547696" cy="298810"/>
              </a:xfrm>
              <a:prstGeom prst="rect">
                <a:avLst/>
              </a:prstGeom>
              <a:blipFill>
                <a:blip r:embed="rId24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62CD01A3-3B6C-440F-A233-DEB320334A83}"/>
                  </a:ext>
                </a:extLst>
              </p:cNvPr>
              <p:cNvSpPr txBox="1"/>
              <p:nvPr/>
            </p:nvSpPr>
            <p:spPr>
              <a:xfrm>
                <a:off x="9404526" y="5823544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62CD01A3-3B6C-440F-A233-DEB320334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526" y="5823544"/>
                <a:ext cx="547696" cy="298810"/>
              </a:xfrm>
              <a:prstGeom prst="rect">
                <a:avLst/>
              </a:prstGeom>
              <a:blipFill>
                <a:blip r:embed="rId2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B96D065D-223D-4853-B92E-46122C0BCC04}"/>
              </a:ext>
            </a:extLst>
          </p:cNvPr>
          <p:cNvGrpSpPr/>
          <p:nvPr/>
        </p:nvGrpSpPr>
        <p:grpSpPr>
          <a:xfrm>
            <a:off x="6253513" y="1409544"/>
            <a:ext cx="5738661" cy="1318214"/>
            <a:chOff x="6096000" y="4815506"/>
            <a:chExt cx="5738661" cy="1318214"/>
          </a:xfrm>
        </p:grpSpPr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D5B019CD-2043-4B6D-8323-64A8FBD345C1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480B60D9-8807-40F8-AEB0-73A935B410D5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155" name="直接箭头连接符 154">
                <a:extLst>
                  <a:ext uri="{FF2B5EF4-FFF2-40B4-BE49-F238E27FC236}">
                    <a16:creationId xmlns:a16="http://schemas.microsoft.com/office/drawing/2014/main" id="{F67DB7E9-8DDD-4CB6-8475-541A358FF1CD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接箭头连接符 155">
                <a:extLst>
                  <a:ext uri="{FF2B5EF4-FFF2-40B4-BE49-F238E27FC236}">
                    <a16:creationId xmlns:a16="http://schemas.microsoft.com/office/drawing/2014/main" id="{48262AFC-3087-4D5A-8473-8DBF7DA934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40625" t="-2174" r="-3750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5294" t="-48889" r="-4823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文本框 158">
                    <a:extLst>
                      <a:ext uri="{FF2B5EF4-FFF2-40B4-BE49-F238E27FC236}">
                        <a16:creationId xmlns:a16="http://schemas.microsoft.com/office/drawing/2014/main" id="{253721AA-178F-4110-BEC0-1F1DC87C651E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0" name="直接箭头连接符 159">
                <a:extLst>
                  <a:ext uri="{FF2B5EF4-FFF2-40B4-BE49-F238E27FC236}">
                    <a16:creationId xmlns:a16="http://schemas.microsoft.com/office/drawing/2014/main" id="{DC555E06-FF05-4B8B-A2D1-8AF12A707799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1" name="图形 160" descr="女性形象">
                <a:extLst>
                  <a:ext uri="{FF2B5EF4-FFF2-40B4-BE49-F238E27FC236}">
                    <a16:creationId xmlns:a16="http://schemas.microsoft.com/office/drawing/2014/main" id="{99FAAE52-40CE-4476-AB21-3E3977345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162" name="内容占位符 4" descr="男性形象">
                <a:extLst>
                  <a:ext uri="{FF2B5EF4-FFF2-40B4-BE49-F238E27FC236}">
                    <a16:creationId xmlns:a16="http://schemas.microsoft.com/office/drawing/2014/main" id="{6AA8E385-5182-4C9C-ACBF-BEAB25B1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4316C975-5092-40C0-9F00-25036315752E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1E4DA339-0E08-4487-8D1D-3E17600E3AC9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01B9FC-EB2E-44E3-9522-98337AA23780}"/>
                  </a:ext>
                </a:extLst>
              </p:cNvPr>
              <p:cNvSpPr txBox="1"/>
              <p:nvPr/>
            </p:nvSpPr>
            <p:spPr>
              <a:xfrm>
                <a:off x="4788095" y="5991034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01B9FC-EB2E-44E3-9522-98337AA23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95" y="5991034"/>
                <a:ext cx="397480" cy="369332"/>
              </a:xfrm>
              <a:prstGeom prst="rect">
                <a:avLst/>
              </a:prstGeom>
              <a:blipFill>
                <a:blip r:embed="rId33"/>
                <a:stretch>
                  <a:fillRect l="-16667" r="-303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88934301-712C-40DD-95A0-31852F2ECFA0}"/>
                  </a:ext>
                </a:extLst>
              </p:cNvPr>
              <p:cNvSpPr txBox="1"/>
              <p:nvPr/>
            </p:nvSpPr>
            <p:spPr>
              <a:xfrm>
                <a:off x="5472275" y="5990266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88934301-712C-40DD-95A0-31852F2EC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275" y="5990266"/>
                <a:ext cx="404598" cy="369332"/>
              </a:xfrm>
              <a:prstGeom prst="rect">
                <a:avLst/>
              </a:prstGeom>
              <a:blipFill>
                <a:blip r:embed="rId34"/>
                <a:stretch>
                  <a:fillRect l="-16667" r="-454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080494F7-8730-4856-AA90-0CCA1BF4ACEF}"/>
                  </a:ext>
                </a:extLst>
              </p:cNvPr>
              <p:cNvSpPr txBox="1"/>
              <p:nvPr/>
            </p:nvSpPr>
            <p:spPr>
              <a:xfrm>
                <a:off x="6158664" y="5990266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080494F7-8730-4856-AA90-0CCA1BF4A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664" y="5990266"/>
                <a:ext cx="404598" cy="369332"/>
              </a:xfrm>
              <a:prstGeom prst="rect">
                <a:avLst/>
              </a:prstGeom>
              <a:blipFill>
                <a:blip r:embed="rId35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7EBBAB79-518E-4C58-BD31-06BCF4163494}"/>
                  </a:ext>
                </a:extLst>
              </p:cNvPr>
              <p:cNvSpPr txBox="1"/>
              <p:nvPr/>
            </p:nvSpPr>
            <p:spPr>
              <a:xfrm>
                <a:off x="6803817" y="5989456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7EBBAB79-518E-4C58-BD31-06BCF4163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817" y="5989456"/>
                <a:ext cx="404598" cy="369332"/>
              </a:xfrm>
              <a:prstGeom prst="rect">
                <a:avLst/>
              </a:prstGeom>
              <a:blipFill>
                <a:blip r:embed="rId36"/>
                <a:stretch>
                  <a:fillRect l="-16667" r="-454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C960650-8270-423C-B0B4-6069970F5B34}"/>
                  </a:ext>
                </a:extLst>
              </p:cNvPr>
              <p:cNvSpPr txBox="1"/>
              <p:nvPr/>
            </p:nvSpPr>
            <p:spPr>
              <a:xfrm>
                <a:off x="7420098" y="5989456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C960650-8270-423C-B0B4-6069970F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098" y="5989456"/>
                <a:ext cx="415281" cy="369332"/>
              </a:xfrm>
              <a:prstGeom prst="rect">
                <a:avLst/>
              </a:prstGeom>
              <a:blipFill>
                <a:blip r:embed="rId37"/>
                <a:stretch>
                  <a:fillRect l="-14706" r="-441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4FA85617-5C90-4D59-978E-60848625313B}"/>
                  </a:ext>
                </a:extLst>
              </p:cNvPr>
              <p:cNvSpPr txBox="1"/>
              <p:nvPr/>
            </p:nvSpPr>
            <p:spPr>
              <a:xfrm>
                <a:off x="8091258" y="5981662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4FA85617-5C90-4D59-978E-608486253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258" y="5981662"/>
                <a:ext cx="415281" cy="369332"/>
              </a:xfrm>
              <a:prstGeom prst="rect">
                <a:avLst/>
              </a:prstGeom>
              <a:blipFill>
                <a:blip r:embed="rId38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27FB4CE3-5987-4C02-BA42-4091A6D4AEEB}"/>
                  </a:ext>
                </a:extLst>
              </p:cNvPr>
              <p:cNvSpPr txBox="1"/>
              <p:nvPr/>
            </p:nvSpPr>
            <p:spPr>
              <a:xfrm>
                <a:off x="8779361" y="5989456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27FB4CE3-5987-4C02-BA42-4091A6D4A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61" y="5989456"/>
                <a:ext cx="415281" cy="369332"/>
              </a:xfrm>
              <a:prstGeom prst="rect">
                <a:avLst/>
              </a:prstGeom>
              <a:blipFill>
                <a:blip r:embed="rId39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FD90B8C1-C585-4698-9B60-A414BA4DA2D5}"/>
                  </a:ext>
                </a:extLst>
              </p:cNvPr>
              <p:cNvSpPr txBox="1"/>
              <p:nvPr/>
            </p:nvSpPr>
            <p:spPr>
              <a:xfrm>
                <a:off x="9467464" y="5981662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FD90B8C1-C585-4698-9B60-A414BA4DA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464" y="5981662"/>
                <a:ext cx="415281" cy="369332"/>
              </a:xfrm>
              <a:prstGeom prst="rect">
                <a:avLst/>
              </a:prstGeom>
              <a:blipFill>
                <a:blip r:embed="rId40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2EF0E354-0EDA-4C25-9D99-4E8160556B17}"/>
                  </a:ext>
                </a:extLst>
              </p:cNvPr>
              <p:cNvSpPr txBox="1"/>
              <p:nvPr/>
            </p:nvSpPr>
            <p:spPr>
              <a:xfrm>
                <a:off x="6355913" y="4962322"/>
                <a:ext cx="509820" cy="43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2EF0E354-0EDA-4C25-9D99-4E816055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13" y="4962322"/>
                <a:ext cx="509820" cy="43774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E793AAE-2AEC-4174-9980-07C0A7F5117D}"/>
                  </a:ext>
                </a:extLst>
              </p:cNvPr>
              <p:cNvSpPr txBox="1"/>
              <p:nvPr/>
            </p:nvSpPr>
            <p:spPr>
              <a:xfrm>
                <a:off x="3778875" y="4941746"/>
                <a:ext cx="404598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E793AAE-2AEC-4174-9980-07C0A7F51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875" y="4941746"/>
                <a:ext cx="404598" cy="43499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2D193B5D-4E1E-4831-98F0-63FB712F77EE}"/>
                  </a:ext>
                </a:extLst>
              </p:cNvPr>
              <p:cNvSpPr txBox="1"/>
              <p:nvPr/>
            </p:nvSpPr>
            <p:spPr>
              <a:xfrm>
                <a:off x="6969518" y="4947148"/>
                <a:ext cx="404598" cy="438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2D193B5D-4E1E-4831-98F0-63FB712F7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518" y="4947148"/>
                <a:ext cx="404598" cy="438069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D27BCC6-8139-49A9-81E3-771F504207C8}"/>
                  </a:ext>
                </a:extLst>
              </p:cNvPr>
              <p:cNvSpPr txBox="1"/>
              <p:nvPr/>
            </p:nvSpPr>
            <p:spPr>
              <a:xfrm>
                <a:off x="4399446" y="4944048"/>
                <a:ext cx="509820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D27BCC6-8139-49A9-81E3-771F50420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46" y="4944048"/>
                <a:ext cx="509820" cy="43685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FAF4D42-2D01-45DB-81C1-72A2B037A762}"/>
                  </a:ext>
                </a:extLst>
              </p:cNvPr>
              <p:cNvSpPr txBox="1"/>
              <p:nvPr/>
            </p:nvSpPr>
            <p:spPr>
              <a:xfrm>
                <a:off x="5041964" y="4974407"/>
                <a:ext cx="509820" cy="439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FAF4D42-2D01-45DB-81C1-72A2B037A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964" y="4974407"/>
                <a:ext cx="509820" cy="43941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85EBCBD-466E-4FEE-BB46-A3E9CDBB88CA}"/>
                  </a:ext>
                </a:extLst>
              </p:cNvPr>
              <p:cNvSpPr txBox="1"/>
              <p:nvPr/>
            </p:nvSpPr>
            <p:spPr>
              <a:xfrm>
                <a:off x="5684482" y="4941746"/>
                <a:ext cx="509820" cy="434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85EBCBD-466E-4FEE-BB46-A3E9CDBB8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82" y="4941746"/>
                <a:ext cx="509820" cy="43422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6EEDFDDC-DF35-4863-B5CC-C2C81D645EA3}"/>
                  </a:ext>
                </a:extLst>
              </p:cNvPr>
              <p:cNvSpPr txBox="1"/>
              <p:nvPr/>
            </p:nvSpPr>
            <p:spPr>
              <a:xfrm>
                <a:off x="10631534" y="4962951"/>
                <a:ext cx="415281" cy="439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6EEDFDDC-DF35-4863-B5CC-C2C81D645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534" y="4962951"/>
                <a:ext cx="415281" cy="439929"/>
              </a:xfrm>
              <a:prstGeom prst="rect">
                <a:avLst/>
              </a:prstGeom>
              <a:blipFill>
                <a:blip r:embed="rId47"/>
                <a:stretch>
                  <a:fillRect r="-19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CFF4C9B-476B-4C63-A996-07DF1F3AB413}"/>
                  </a:ext>
                </a:extLst>
              </p:cNvPr>
              <p:cNvSpPr txBox="1"/>
              <p:nvPr/>
            </p:nvSpPr>
            <p:spPr>
              <a:xfrm>
                <a:off x="8122536" y="4961860"/>
                <a:ext cx="415281" cy="440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CFF4C9B-476B-4C63-A996-07DF1F3AB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536" y="4961860"/>
                <a:ext cx="415281" cy="440955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E904E76E-4174-418D-9D0B-82E9F6F2EE98}"/>
                  </a:ext>
                </a:extLst>
              </p:cNvPr>
              <p:cNvSpPr txBox="1"/>
              <p:nvPr/>
            </p:nvSpPr>
            <p:spPr>
              <a:xfrm>
                <a:off x="8777909" y="4974016"/>
                <a:ext cx="415281" cy="440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E904E76E-4174-418D-9D0B-82E9F6F2E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09" y="4974016"/>
                <a:ext cx="415281" cy="440249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8FF24EB-058D-45D8-9CEC-2D0385540E5C}"/>
                  </a:ext>
                </a:extLst>
              </p:cNvPr>
              <p:cNvSpPr txBox="1"/>
              <p:nvPr/>
            </p:nvSpPr>
            <p:spPr>
              <a:xfrm>
                <a:off x="9346498" y="4981462"/>
                <a:ext cx="415281" cy="434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8FF24EB-058D-45D8-9CEC-2D0385540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498" y="4981462"/>
                <a:ext cx="415281" cy="434478"/>
              </a:xfrm>
              <a:prstGeom prst="rect">
                <a:avLst/>
              </a:prstGeom>
              <a:blipFill>
                <a:blip r:embed="rId50"/>
                <a:stretch>
                  <a:fillRect r="-20588"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E6539E5B-BFDD-40A6-9C61-486075EA8DC5}"/>
                  </a:ext>
                </a:extLst>
              </p:cNvPr>
              <p:cNvSpPr txBox="1"/>
              <p:nvPr/>
            </p:nvSpPr>
            <p:spPr>
              <a:xfrm>
                <a:off x="9961959" y="4972254"/>
                <a:ext cx="415281" cy="434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E6539E5B-BFDD-40A6-9C61-486075EA8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959" y="4972254"/>
                <a:ext cx="415281" cy="434478"/>
              </a:xfrm>
              <a:prstGeom prst="rect">
                <a:avLst/>
              </a:prstGeom>
              <a:blipFill>
                <a:blip r:embed="rId51"/>
                <a:stretch>
                  <a:fillRect r="-2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97D9D79C-2652-4EF2-87C0-59F1051F6322}"/>
                  </a:ext>
                </a:extLst>
              </p:cNvPr>
              <p:cNvSpPr txBox="1"/>
              <p:nvPr/>
            </p:nvSpPr>
            <p:spPr>
              <a:xfrm>
                <a:off x="7537551" y="4979383"/>
                <a:ext cx="415281" cy="4382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97D9D79C-2652-4EF2-87C0-59F1051F6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551" y="4979383"/>
                <a:ext cx="415281" cy="43826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59711D83-AF17-469F-A788-39F1192C7DD7}"/>
                  </a:ext>
                </a:extLst>
              </p:cNvPr>
              <p:cNvSpPr/>
              <p:nvPr/>
            </p:nvSpPr>
            <p:spPr>
              <a:xfrm>
                <a:off x="1913234" y="5291804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59711D83-AF17-469F-A788-39F1192C7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234" y="5291804"/>
                <a:ext cx="1203512" cy="645459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2FC65985-638F-4C75-9460-71357E3AC7F3}"/>
              </a:ext>
            </a:extLst>
          </p:cNvPr>
          <p:cNvCxnSpPr>
            <a:cxnSpLocks/>
          </p:cNvCxnSpPr>
          <p:nvPr/>
        </p:nvCxnSpPr>
        <p:spPr>
          <a:xfrm flipV="1">
            <a:off x="2832118" y="5937263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09860606-4C97-4017-840F-FFC58A3D490D}"/>
              </a:ext>
            </a:extLst>
          </p:cNvPr>
          <p:cNvCxnSpPr>
            <a:cxnSpLocks/>
          </p:cNvCxnSpPr>
          <p:nvPr/>
        </p:nvCxnSpPr>
        <p:spPr>
          <a:xfrm flipV="1">
            <a:off x="2514990" y="4800986"/>
            <a:ext cx="0" cy="490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F0070E12-E67B-49F3-BE3F-3507694E5F82}"/>
              </a:ext>
            </a:extLst>
          </p:cNvPr>
          <p:cNvCxnSpPr>
            <a:cxnSpLocks/>
          </p:cNvCxnSpPr>
          <p:nvPr/>
        </p:nvCxnSpPr>
        <p:spPr>
          <a:xfrm flipV="1">
            <a:off x="2200744" y="5932904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6F15C380-DB28-4E02-B7C4-3523DDD7A14C}"/>
                  </a:ext>
                </a:extLst>
              </p:cNvPr>
              <p:cNvSpPr txBox="1"/>
              <p:nvPr/>
            </p:nvSpPr>
            <p:spPr>
              <a:xfrm>
                <a:off x="1466318" y="598886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6F15C380-DB28-4E02-B7C4-3523DDD7A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318" y="5988865"/>
                <a:ext cx="547696" cy="338554"/>
              </a:xfrm>
              <a:prstGeom prst="rect">
                <a:avLst/>
              </a:prstGeom>
              <a:blipFill>
                <a:blip r:embed="rId54"/>
                <a:stretch>
                  <a:fillRect r="-37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918E37B4-C969-40A1-AE0C-66E6730A36A6}"/>
                  </a:ext>
                </a:extLst>
              </p:cNvPr>
              <p:cNvSpPr txBox="1"/>
              <p:nvPr/>
            </p:nvSpPr>
            <p:spPr>
              <a:xfrm>
                <a:off x="2814673" y="60124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918E37B4-C969-40A1-AE0C-66E6730A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673" y="6012440"/>
                <a:ext cx="547696" cy="338554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59615544-8CD9-42C5-9729-2324CAFC51AF}"/>
                  </a:ext>
                </a:extLst>
              </p:cNvPr>
              <p:cNvSpPr txBox="1"/>
              <p:nvPr/>
            </p:nvSpPr>
            <p:spPr>
              <a:xfrm>
                <a:off x="2485695" y="489113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59615544-8CD9-42C5-9729-2324CAFC5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695" y="4891133"/>
                <a:ext cx="547696" cy="338554"/>
              </a:xfrm>
              <a:prstGeom prst="rect">
                <a:avLst/>
              </a:prstGeom>
              <a:blipFill>
                <a:blip r:embed="rId56"/>
                <a:stretch>
                  <a:fillRect r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4B78A6C-5E3D-4591-B944-A088DF3E562E}"/>
                  </a:ext>
                </a:extLst>
              </p:cNvPr>
              <p:cNvSpPr txBox="1"/>
              <p:nvPr/>
            </p:nvSpPr>
            <p:spPr>
              <a:xfrm>
                <a:off x="3248806" y="3665470"/>
                <a:ext cx="7289344" cy="641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000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b="0" dirty="0">
                    <a:solidFill>
                      <a:srgbClr val="FF0000"/>
                    </a:solidFill>
                  </a:rPr>
                  <a:t> is random,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’s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hide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. 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4B78A6C-5E3D-4591-B944-A088DF3E5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06" y="3665470"/>
                <a:ext cx="7289344" cy="641073"/>
              </a:xfrm>
              <a:prstGeom prst="rect">
                <a:avLst/>
              </a:prstGeom>
              <a:blipFill>
                <a:blip r:embed="rId57"/>
                <a:stretch>
                  <a:fillRect l="-133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140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E657A-5E9B-4DCA-A3C7-0959A64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 Generation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/>
              <p:nvPr/>
            </p:nvSpPr>
            <p:spPr>
              <a:xfrm>
                <a:off x="941690" y="1727183"/>
                <a:ext cx="50074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Bob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Bob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power for label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for every wire. </a:t>
                </a:r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0" y="1727183"/>
                <a:ext cx="5007426" cy="1200329"/>
              </a:xfrm>
              <a:prstGeom prst="rect">
                <a:avLst/>
              </a:prstGeom>
              <a:blipFill>
                <a:blip r:embed="rId6"/>
                <a:stretch>
                  <a:fillRect l="-1460" t="-355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5F0070-0305-419F-A782-3291E6E4B543}"/>
                  </a:ext>
                </a:extLst>
              </p:cNvPr>
              <p:cNvSpPr txBox="1"/>
              <p:nvPr/>
            </p:nvSpPr>
            <p:spPr>
              <a:xfrm>
                <a:off x="3603042" y="3902930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5F0070-0305-419F-A782-3291E6E4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042" y="3902930"/>
                <a:ext cx="547696" cy="298810"/>
              </a:xfrm>
              <a:prstGeom prst="rect">
                <a:avLst/>
              </a:prstGeom>
              <a:blipFill>
                <a:blip r:embed="rId7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869ADB8A-7D45-48B1-B8A3-06D8CEA2D6D1}"/>
                  </a:ext>
                </a:extLst>
              </p:cNvPr>
              <p:cNvSpPr txBox="1"/>
              <p:nvPr/>
            </p:nvSpPr>
            <p:spPr>
              <a:xfrm>
                <a:off x="4223613" y="3901854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869ADB8A-7D45-48B1-B8A3-06D8CEA2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13" y="3901854"/>
                <a:ext cx="547696" cy="298810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615C8F15-178C-442D-A931-3B1AFC909C34}"/>
                  </a:ext>
                </a:extLst>
              </p:cNvPr>
              <p:cNvSpPr txBox="1"/>
              <p:nvPr/>
            </p:nvSpPr>
            <p:spPr>
              <a:xfrm>
                <a:off x="4866131" y="3901854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615C8F15-178C-442D-A931-3B1AFC909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131" y="3901854"/>
                <a:ext cx="547696" cy="298810"/>
              </a:xfrm>
              <a:prstGeom prst="rect">
                <a:avLst/>
              </a:prstGeom>
              <a:blipFill>
                <a:blip r:embed="rId9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C374E98F-10B8-4A9C-B407-76FCC29A9631}"/>
                  </a:ext>
                </a:extLst>
              </p:cNvPr>
              <p:cNvSpPr txBox="1"/>
              <p:nvPr/>
            </p:nvSpPr>
            <p:spPr>
              <a:xfrm>
                <a:off x="5504740" y="3901854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C374E98F-10B8-4A9C-B407-76FCC29A9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740" y="3901854"/>
                <a:ext cx="547696" cy="298810"/>
              </a:xfrm>
              <a:prstGeom prst="rect">
                <a:avLst/>
              </a:prstGeom>
              <a:blipFill>
                <a:blip r:embed="rId10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D6BB4E0-5689-4676-8774-76A37F124E35}"/>
                  </a:ext>
                </a:extLst>
              </p:cNvPr>
              <p:cNvSpPr txBox="1"/>
              <p:nvPr/>
            </p:nvSpPr>
            <p:spPr>
              <a:xfrm>
                <a:off x="6176521" y="3901854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D6BB4E0-5689-4676-8774-76A37F124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21" y="3901854"/>
                <a:ext cx="547696" cy="298810"/>
              </a:xfrm>
              <a:prstGeom prst="rect">
                <a:avLst/>
              </a:prstGeom>
              <a:blipFill>
                <a:blip r:embed="rId11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D0EF5BE1-BE40-45A6-AEC2-DA7BBBE0A7B0}"/>
                  </a:ext>
                </a:extLst>
              </p:cNvPr>
              <p:cNvSpPr txBox="1"/>
              <p:nvPr/>
            </p:nvSpPr>
            <p:spPr>
              <a:xfrm>
                <a:off x="6770744" y="3893208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D0EF5BE1-BE40-45A6-AEC2-DA7BBBE0A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744" y="3893208"/>
                <a:ext cx="547696" cy="298810"/>
              </a:xfrm>
              <a:prstGeom prst="rect">
                <a:avLst/>
              </a:prstGeom>
              <a:blipFill>
                <a:blip r:embed="rId12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24F4DB1E-55C1-47C2-9AB5-F9CC130FFE34}"/>
                  </a:ext>
                </a:extLst>
              </p:cNvPr>
              <p:cNvSpPr txBox="1"/>
              <p:nvPr/>
            </p:nvSpPr>
            <p:spPr>
              <a:xfrm>
                <a:off x="7359725" y="3894707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24F4DB1E-55C1-47C2-9AB5-F9CC130FF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725" y="3894707"/>
                <a:ext cx="547696" cy="298810"/>
              </a:xfrm>
              <a:prstGeom prst="rect">
                <a:avLst/>
              </a:prstGeom>
              <a:blipFill>
                <a:blip r:embed="rId13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8FAC22CB-1C6A-46FA-8CF9-E76AC0246291}"/>
                  </a:ext>
                </a:extLst>
              </p:cNvPr>
              <p:cNvSpPr txBox="1"/>
              <p:nvPr/>
            </p:nvSpPr>
            <p:spPr>
              <a:xfrm>
                <a:off x="7958081" y="3894975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8FAC22CB-1C6A-46FA-8CF9-E76AC0246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081" y="3894975"/>
                <a:ext cx="547696" cy="298810"/>
              </a:xfrm>
              <a:prstGeom prst="rect">
                <a:avLst/>
              </a:prstGeom>
              <a:blipFill>
                <a:blip r:embed="rId14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ACD881BF-2774-4A67-AB8E-FCCB180B4501}"/>
                  </a:ext>
                </a:extLst>
              </p:cNvPr>
              <p:cNvSpPr txBox="1"/>
              <p:nvPr/>
            </p:nvSpPr>
            <p:spPr>
              <a:xfrm>
                <a:off x="8571336" y="3895535"/>
                <a:ext cx="540834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ACD881BF-2774-4A67-AB8E-FCCB180B4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336" y="3895535"/>
                <a:ext cx="540834" cy="298810"/>
              </a:xfrm>
              <a:prstGeom prst="rect">
                <a:avLst/>
              </a:prstGeom>
              <a:blipFill>
                <a:blip r:embed="rId1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D560E984-9664-4EA9-BC80-3EC5BD65C341}"/>
                  </a:ext>
                </a:extLst>
              </p:cNvPr>
              <p:cNvSpPr txBox="1"/>
              <p:nvPr/>
            </p:nvSpPr>
            <p:spPr>
              <a:xfrm>
                <a:off x="9169963" y="3895535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D560E984-9664-4EA9-BC80-3EC5BD65C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963" y="3895535"/>
                <a:ext cx="547696" cy="298810"/>
              </a:xfrm>
              <a:prstGeom prst="rect">
                <a:avLst/>
              </a:prstGeom>
              <a:blipFill>
                <a:blip r:embed="rId16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70B86EFF-F82A-45F0-A2A0-B5D91F2438D2}"/>
                  </a:ext>
                </a:extLst>
              </p:cNvPr>
              <p:cNvSpPr txBox="1"/>
              <p:nvPr/>
            </p:nvSpPr>
            <p:spPr>
              <a:xfrm>
                <a:off x="9813673" y="3893208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70B86EFF-F82A-45F0-A2A0-B5D91F243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673" y="3893208"/>
                <a:ext cx="547696" cy="298810"/>
              </a:xfrm>
              <a:prstGeom prst="rect">
                <a:avLst/>
              </a:prstGeom>
              <a:blipFill>
                <a:blip r:embed="rId17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EC6CFF49-ADF4-48B0-A082-D9B738872F36}"/>
                  </a:ext>
                </a:extLst>
              </p:cNvPr>
              <p:cNvSpPr txBox="1"/>
              <p:nvPr/>
            </p:nvSpPr>
            <p:spPr>
              <a:xfrm>
                <a:off x="10461043" y="3894707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EC6CFF49-ADF4-48B0-A082-D9B738872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043" y="3894707"/>
                <a:ext cx="547696" cy="298810"/>
              </a:xfrm>
              <a:prstGeom prst="rect">
                <a:avLst/>
              </a:prstGeom>
              <a:blipFill>
                <a:blip r:embed="rId18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4826F89C-CA26-4D9E-9E5C-2A3F815F70B1}"/>
                  </a:ext>
                </a:extLst>
              </p:cNvPr>
              <p:cNvSpPr txBox="1"/>
              <p:nvPr/>
            </p:nvSpPr>
            <p:spPr>
              <a:xfrm>
                <a:off x="4611329" y="5040053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4826F89C-CA26-4D9E-9E5C-2A3F815F7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329" y="5040053"/>
                <a:ext cx="547696" cy="298810"/>
              </a:xfrm>
              <a:prstGeom prst="rect">
                <a:avLst/>
              </a:prstGeom>
              <a:blipFill>
                <a:blip r:embed="rId19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FF2A971-2C7C-4E5F-A03C-61AA0713F383}"/>
                  </a:ext>
                </a:extLst>
              </p:cNvPr>
              <p:cNvSpPr txBox="1"/>
              <p:nvPr/>
            </p:nvSpPr>
            <p:spPr>
              <a:xfrm>
                <a:off x="5275792" y="5038977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FF2A971-2C7C-4E5F-A03C-61AA0713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792" y="5038977"/>
                <a:ext cx="547696" cy="298810"/>
              </a:xfrm>
              <a:prstGeom prst="rect">
                <a:avLst/>
              </a:prstGeom>
              <a:blipFill>
                <a:blip r:embed="rId20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BBE3000C-E8C6-4E15-91AC-CCDF00F9CFCA}"/>
                  </a:ext>
                </a:extLst>
              </p:cNvPr>
              <p:cNvSpPr txBox="1"/>
              <p:nvPr/>
            </p:nvSpPr>
            <p:spPr>
              <a:xfrm>
                <a:off x="5925626" y="5038977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BBE3000C-E8C6-4E15-91AC-CCDF00F9C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626" y="5038977"/>
                <a:ext cx="547696" cy="298810"/>
              </a:xfrm>
              <a:prstGeom prst="rect">
                <a:avLst/>
              </a:prstGeom>
              <a:blipFill>
                <a:blip r:embed="rId21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ED46EB74-1AD8-4F15-A915-C384E6B0A8BE}"/>
                  </a:ext>
                </a:extLst>
              </p:cNvPr>
              <p:cNvSpPr txBox="1"/>
              <p:nvPr/>
            </p:nvSpPr>
            <p:spPr>
              <a:xfrm>
                <a:off x="6593493" y="5038977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ED46EB74-1AD8-4F15-A915-C384E6B0A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493" y="5038977"/>
                <a:ext cx="547696" cy="298810"/>
              </a:xfrm>
              <a:prstGeom prst="rect">
                <a:avLst/>
              </a:prstGeom>
              <a:blipFill>
                <a:blip r:embed="rId22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6BE52A86-511E-4050-B5FC-EAD2E00831FA}"/>
                  </a:ext>
                </a:extLst>
              </p:cNvPr>
              <p:cNvSpPr txBox="1"/>
              <p:nvPr/>
            </p:nvSpPr>
            <p:spPr>
              <a:xfrm>
                <a:off x="7221381" y="5038977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6BE52A86-511E-4050-B5FC-EAD2E0083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381" y="5038977"/>
                <a:ext cx="547696" cy="298810"/>
              </a:xfrm>
              <a:prstGeom prst="rect">
                <a:avLst/>
              </a:prstGeom>
              <a:blipFill>
                <a:blip r:embed="rId2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7BEE426A-1B6A-4312-8902-F3D2C96B9594}"/>
                  </a:ext>
                </a:extLst>
              </p:cNvPr>
              <p:cNvSpPr txBox="1"/>
              <p:nvPr/>
            </p:nvSpPr>
            <p:spPr>
              <a:xfrm>
                <a:off x="7874128" y="5036787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7BEE426A-1B6A-4312-8902-F3D2C96B9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128" y="5036787"/>
                <a:ext cx="547696" cy="298810"/>
              </a:xfrm>
              <a:prstGeom prst="rect">
                <a:avLst/>
              </a:prstGeom>
              <a:blipFill>
                <a:blip r:embed="rId24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1AAE089E-19D1-40A5-96BA-490544D40BDE}"/>
                  </a:ext>
                </a:extLst>
              </p:cNvPr>
              <p:cNvSpPr txBox="1"/>
              <p:nvPr/>
            </p:nvSpPr>
            <p:spPr>
              <a:xfrm>
                <a:off x="8609417" y="5031829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1AAE089E-19D1-40A5-96BA-490544D4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17" y="5031829"/>
                <a:ext cx="547696" cy="298810"/>
              </a:xfrm>
              <a:prstGeom prst="rect">
                <a:avLst/>
              </a:prstGeom>
              <a:blipFill>
                <a:blip r:embed="rId2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62CD01A3-3B6C-440F-A233-DEB320334A83}"/>
                  </a:ext>
                </a:extLst>
              </p:cNvPr>
              <p:cNvSpPr txBox="1"/>
              <p:nvPr/>
            </p:nvSpPr>
            <p:spPr>
              <a:xfrm>
                <a:off x="9302868" y="5045010"/>
                <a:ext cx="547696" cy="29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62CD01A3-3B6C-440F-A233-DEB320334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868" y="5045010"/>
                <a:ext cx="547696" cy="298810"/>
              </a:xfrm>
              <a:prstGeom prst="rect">
                <a:avLst/>
              </a:prstGeom>
              <a:blipFill>
                <a:blip r:embed="rId2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B96D065D-223D-4853-B92E-46122C0BCC04}"/>
              </a:ext>
            </a:extLst>
          </p:cNvPr>
          <p:cNvGrpSpPr/>
          <p:nvPr/>
        </p:nvGrpSpPr>
        <p:grpSpPr>
          <a:xfrm>
            <a:off x="6253513" y="1409544"/>
            <a:ext cx="5738661" cy="1318214"/>
            <a:chOff x="6096000" y="4815506"/>
            <a:chExt cx="5738661" cy="1318214"/>
          </a:xfrm>
        </p:grpSpPr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D5B019CD-2043-4B6D-8323-64A8FBD345C1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480B60D9-8807-40F8-AEB0-73A935B410D5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155" name="直接箭头连接符 154">
                <a:extLst>
                  <a:ext uri="{FF2B5EF4-FFF2-40B4-BE49-F238E27FC236}">
                    <a16:creationId xmlns:a16="http://schemas.microsoft.com/office/drawing/2014/main" id="{F67DB7E9-8DDD-4CB6-8475-541A358FF1CD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接箭头连接符 155">
                <a:extLst>
                  <a:ext uri="{FF2B5EF4-FFF2-40B4-BE49-F238E27FC236}">
                    <a16:creationId xmlns:a16="http://schemas.microsoft.com/office/drawing/2014/main" id="{48262AFC-3087-4D5A-8473-8DBF7DA934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40625" t="-2174" r="-3750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5294" t="-48889" r="-4823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文本框 158">
                    <a:extLst>
                      <a:ext uri="{FF2B5EF4-FFF2-40B4-BE49-F238E27FC236}">
                        <a16:creationId xmlns:a16="http://schemas.microsoft.com/office/drawing/2014/main" id="{253721AA-178F-4110-BEC0-1F1DC87C651E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0" name="直接箭头连接符 159">
                <a:extLst>
                  <a:ext uri="{FF2B5EF4-FFF2-40B4-BE49-F238E27FC236}">
                    <a16:creationId xmlns:a16="http://schemas.microsoft.com/office/drawing/2014/main" id="{DC555E06-FF05-4B8B-A2D1-8AF12A707799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1" name="图形 160" descr="女性形象">
                <a:extLst>
                  <a:ext uri="{FF2B5EF4-FFF2-40B4-BE49-F238E27FC236}">
                    <a16:creationId xmlns:a16="http://schemas.microsoft.com/office/drawing/2014/main" id="{99FAAE52-40CE-4476-AB21-3E3977345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162" name="内容占位符 4" descr="男性形象">
                <a:extLst>
                  <a:ext uri="{FF2B5EF4-FFF2-40B4-BE49-F238E27FC236}">
                    <a16:creationId xmlns:a16="http://schemas.microsoft.com/office/drawing/2014/main" id="{6AA8E385-5182-4C9C-ACBF-BEAB25B1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4316C975-5092-40C0-9F00-25036315752E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1E4DA339-0E08-4487-8D1D-3E17600E3AC9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01B9FC-EB2E-44E3-9522-98337AA23780}"/>
                  </a:ext>
                </a:extLst>
              </p:cNvPr>
              <p:cNvSpPr txBox="1"/>
              <p:nvPr/>
            </p:nvSpPr>
            <p:spPr>
              <a:xfrm>
                <a:off x="4686437" y="5212500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01B9FC-EB2E-44E3-9522-98337AA23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37" y="5212500"/>
                <a:ext cx="397480" cy="369332"/>
              </a:xfrm>
              <a:prstGeom prst="rect">
                <a:avLst/>
              </a:prstGeom>
              <a:blipFill>
                <a:blip r:embed="rId34"/>
                <a:stretch>
                  <a:fillRect l="-16923" r="-461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88934301-712C-40DD-95A0-31852F2ECFA0}"/>
                  </a:ext>
                </a:extLst>
              </p:cNvPr>
              <p:cNvSpPr txBox="1"/>
              <p:nvPr/>
            </p:nvSpPr>
            <p:spPr>
              <a:xfrm>
                <a:off x="5370617" y="5211732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88934301-712C-40DD-95A0-31852F2EC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617" y="5211732"/>
                <a:ext cx="404598" cy="369332"/>
              </a:xfrm>
              <a:prstGeom prst="rect">
                <a:avLst/>
              </a:prstGeom>
              <a:blipFill>
                <a:blip r:embed="rId35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080494F7-8730-4856-AA90-0CCA1BF4ACEF}"/>
                  </a:ext>
                </a:extLst>
              </p:cNvPr>
              <p:cNvSpPr txBox="1"/>
              <p:nvPr/>
            </p:nvSpPr>
            <p:spPr>
              <a:xfrm>
                <a:off x="6057006" y="5211732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080494F7-8730-4856-AA90-0CCA1BF4A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06" y="5211732"/>
                <a:ext cx="404598" cy="369332"/>
              </a:xfrm>
              <a:prstGeom prst="rect">
                <a:avLst/>
              </a:prstGeom>
              <a:blipFill>
                <a:blip r:embed="rId36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7EBBAB79-518E-4C58-BD31-06BCF4163494}"/>
                  </a:ext>
                </a:extLst>
              </p:cNvPr>
              <p:cNvSpPr txBox="1"/>
              <p:nvPr/>
            </p:nvSpPr>
            <p:spPr>
              <a:xfrm>
                <a:off x="6702159" y="5210922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7EBBAB79-518E-4C58-BD31-06BCF4163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159" y="5210922"/>
                <a:ext cx="404598" cy="369332"/>
              </a:xfrm>
              <a:prstGeom prst="rect">
                <a:avLst/>
              </a:prstGeom>
              <a:blipFill>
                <a:blip r:embed="rId37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C960650-8270-423C-B0B4-6069970F5B34}"/>
                  </a:ext>
                </a:extLst>
              </p:cNvPr>
              <p:cNvSpPr txBox="1"/>
              <p:nvPr/>
            </p:nvSpPr>
            <p:spPr>
              <a:xfrm>
                <a:off x="7318440" y="5210922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C960650-8270-423C-B0B4-6069970F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40" y="5210922"/>
                <a:ext cx="415281" cy="369332"/>
              </a:xfrm>
              <a:prstGeom prst="rect">
                <a:avLst/>
              </a:prstGeom>
              <a:blipFill>
                <a:blip r:embed="rId38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4FA85617-5C90-4D59-978E-60848625313B}"/>
                  </a:ext>
                </a:extLst>
              </p:cNvPr>
              <p:cNvSpPr txBox="1"/>
              <p:nvPr/>
            </p:nvSpPr>
            <p:spPr>
              <a:xfrm>
                <a:off x="7989600" y="5203128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4FA85617-5C90-4D59-978E-608486253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600" y="5203128"/>
                <a:ext cx="415281" cy="369332"/>
              </a:xfrm>
              <a:prstGeom prst="rect">
                <a:avLst/>
              </a:prstGeom>
              <a:blipFill>
                <a:blip r:embed="rId39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27FB4CE3-5987-4C02-BA42-4091A6D4AEEB}"/>
                  </a:ext>
                </a:extLst>
              </p:cNvPr>
              <p:cNvSpPr txBox="1"/>
              <p:nvPr/>
            </p:nvSpPr>
            <p:spPr>
              <a:xfrm>
                <a:off x="8677703" y="5210922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27FB4CE3-5987-4C02-BA42-4091A6D4A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703" y="5210922"/>
                <a:ext cx="415281" cy="369332"/>
              </a:xfrm>
              <a:prstGeom prst="rect">
                <a:avLst/>
              </a:prstGeom>
              <a:blipFill>
                <a:blip r:embed="rId40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FD90B8C1-C585-4698-9B60-A414BA4DA2D5}"/>
                  </a:ext>
                </a:extLst>
              </p:cNvPr>
              <p:cNvSpPr txBox="1"/>
              <p:nvPr/>
            </p:nvSpPr>
            <p:spPr>
              <a:xfrm>
                <a:off x="9365806" y="5203128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FD90B8C1-C585-4698-9B60-A414BA4DA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806" y="5203128"/>
                <a:ext cx="415281" cy="369332"/>
              </a:xfrm>
              <a:prstGeom prst="rect">
                <a:avLst/>
              </a:prstGeom>
              <a:blipFill>
                <a:blip r:embed="rId41"/>
                <a:stretch>
                  <a:fillRect l="-14493" r="-144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2EF0E354-0EDA-4C25-9D99-4E8160556B17}"/>
                  </a:ext>
                </a:extLst>
              </p:cNvPr>
              <p:cNvSpPr txBox="1"/>
              <p:nvPr/>
            </p:nvSpPr>
            <p:spPr>
              <a:xfrm>
                <a:off x="6254255" y="4183788"/>
                <a:ext cx="509820" cy="43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2EF0E354-0EDA-4C25-9D99-4E816055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55" y="4183788"/>
                <a:ext cx="509820" cy="437749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E793AAE-2AEC-4174-9980-07C0A7F5117D}"/>
                  </a:ext>
                </a:extLst>
              </p:cNvPr>
              <p:cNvSpPr txBox="1"/>
              <p:nvPr/>
            </p:nvSpPr>
            <p:spPr>
              <a:xfrm>
                <a:off x="3677217" y="4163212"/>
                <a:ext cx="404598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E793AAE-2AEC-4174-9980-07C0A7F51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217" y="4163212"/>
                <a:ext cx="404598" cy="43499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2D193B5D-4E1E-4831-98F0-63FB712F77EE}"/>
                  </a:ext>
                </a:extLst>
              </p:cNvPr>
              <p:cNvSpPr txBox="1"/>
              <p:nvPr/>
            </p:nvSpPr>
            <p:spPr>
              <a:xfrm>
                <a:off x="6867860" y="4168614"/>
                <a:ext cx="404598" cy="438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2D193B5D-4E1E-4831-98F0-63FB712F7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60" y="4168614"/>
                <a:ext cx="404598" cy="438069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D27BCC6-8139-49A9-81E3-771F504207C8}"/>
                  </a:ext>
                </a:extLst>
              </p:cNvPr>
              <p:cNvSpPr txBox="1"/>
              <p:nvPr/>
            </p:nvSpPr>
            <p:spPr>
              <a:xfrm>
                <a:off x="4297788" y="4165514"/>
                <a:ext cx="509820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D27BCC6-8139-49A9-81E3-771F50420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788" y="4165514"/>
                <a:ext cx="509820" cy="43685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FAF4D42-2D01-45DB-81C1-72A2B037A762}"/>
                  </a:ext>
                </a:extLst>
              </p:cNvPr>
              <p:cNvSpPr txBox="1"/>
              <p:nvPr/>
            </p:nvSpPr>
            <p:spPr>
              <a:xfrm>
                <a:off x="4940306" y="4195873"/>
                <a:ext cx="509820" cy="439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FAF4D42-2D01-45DB-81C1-72A2B037A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06" y="4195873"/>
                <a:ext cx="509820" cy="439416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85EBCBD-466E-4FEE-BB46-A3E9CDBB88CA}"/>
                  </a:ext>
                </a:extLst>
              </p:cNvPr>
              <p:cNvSpPr txBox="1"/>
              <p:nvPr/>
            </p:nvSpPr>
            <p:spPr>
              <a:xfrm>
                <a:off x="5582824" y="4163212"/>
                <a:ext cx="509820" cy="434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85EBCBD-466E-4FEE-BB46-A3E9CDBB8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24" y="4163212"/>
                <a:ext cx="509820" cy="43422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6EEDFDDC-DF35-4863-B5CC-C2C81D645EA3}"/>
                  </a:ext>
                </a:extLst>
              </p:cNvPr>
              <p:cNvSpPr txBox="1"/>
              <p:nvPr/>
            </p:nvSpPr>
            <p:spPr>
              <a:xfrm>
                <a:off x="10529876" y="4184417"/>
                <a:ext cx="415281" cy="439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6EEDFDDC-DF35-4863-B5CC-C2C81D645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876" y="4184417"/>
                <a:ext cx="415281" cy="439929"/>
              </a:xfrm>
              <a:prstGeom prst="rect">
                <a:avLst/>
              </a:prstGeom>
              <a:blipFill>
                <a:blip r:embed="rId48"/>
                <a:stretch>
                  <a:fillRect r="-2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CFF4C9B-476B-4C63-A996-07DF1F3AB413}"/>
                  </a:ext>
                </a:extLst>
              </p:cNvPr>
              <p:cNvSpPr txBox="1"/>
              <p:nvPr/>
            </p:nvSpPr>
            <p:spPr>
              <a:xfrm>
                <a:off x="8020878" y="4183326"/>
                <a:ext cx="415281" cy="440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CFF4C9B-476B-4C63-A996-07DF1F3AB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878" y="4183326"/>
                <a:ext cx="415281" cy="440955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E904E76E-4174-418D-9D0B-82E9F6F2EE98}"/>
                  </a:ext>
                </a:extLst>
              </p:cNvPr>
              <p:cNvSpPr txBox="1"/>
              <p:nvPr/>
            </p:nvSpPr>
            <p:spPr>
              <a:xfrm>
                <a:off x="8676251" y="4195482"/>
                <a:ext cx="415281" cy="440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E904E76E-4174-418D-9D0B-82E9F6F2E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251" y="4195482"/>
                <a:ext cx="415281" cy="440249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8FF24EB-058D-45D8-9CEC-2D0385540E5C}"/>
                  </a:ext>
                </a:extLst>
              </p:cNvPr>
              <p:cNvSpPr txBox="1"/>
              <p:nvPr/>
            </p:nvSpPr>
            <p:spPr>
              <a:xfrm>
                <a:off x="9244840" y="4202928"/>
                <a:ext cx="415281" cy="434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8FF24EB-058D-45D8-9CEC-2D0385540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840" y="4202928"/>
                <a:ext cx="415281" cy="434478"/>
              </a:xfrm>
              <a:prstGeom prst="rect">
                <a:avLst/>
              </a:prstGeom>
              <a:blipFill>
                <a:blip r:embed="rId51"/>
                <a:stretch>
                  <a:fillRect r="-2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E6539E5B-BFDD-40A6-9C61-486075EA8DC5}"/>
                  </a:ext>
                </a:extLst>
              </p:cNvPr>
              <p:cNvSpPr txBox="1"/>
              <p:nvPr/>
            </p:nvSpPr>
            <p:spPr>
              <a:xfrm>
                <a:off x="9860301" y="4193720"/>
                <a:ext cx="415281" cy="434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E6539E5B-BFDD-40A6-9C61-486075EA8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301" y="4193720"/>
                <a:ext cx="415281" cy="434478"/>
              </a:xfrm>
              <a:prstGeom prst="rect">
                <a:avLst/>
              </a:prstGeom>
              <a:blipFill>
                <a:blip r:embed="rId52"/>
                <a:stretch>
                  <a:fillRect r="-20588"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97D9D79C-2652-4EF2-87C0-59F1051F6322}"/>
                  </a:ext>
                </a:extLst>
              </p:cNvPr>
              <p:cNvSpPr txBox="1"/>
              <p:nvPr/>
            </p:nvSpPr>
            <p:spPr>
              <a:xfrm>
                <a:off x="7435893" y="4200849"/>
                <a:ext cx="415281" cy="4382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97D9D79C-2652-4EF2-87C0-59F1051F6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893" y="4200849"/>
                <a:ext cx="415281" cy="43826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59711D83-AF17-469F-A788-39F1192C7DD7}"/>
                  </a:ext>
                </a:extLst>
              </p:cNvPr>
              <p:cNvSpPr/>
              <p:nvPr/>
            </p:nvSpPr>
            <p:spPr>
              <a:xfrm>
                <a:off x="1811576" y="4513270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59711D83-AF17-469F-A788-39F1192C7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76" y="4513270"/>
                <a:ext cx="1203512" cy="645459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2FC65985-638F-4C75-9460-71357E3AC7F3}"/>
              </a:ext>
            </a:extLst>
          </p:cNvPr>
          <p:cNvCxnSpPr>
            <a:cxnSpLocks/>
          </p:cNvCxnSpPr>
          <p:nvPr/>
        </p:nvCxnSpPr>
        <p:spPr>
          <a:xfrm flipV="1">
            <a:off x="2730460" y="5158729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09860606-4C97-4017-840F-FFC58A3D490D}"/>
              </a:ext>
            </a:extLst>
          </p:cNvPr>
          <p:cNvCxnSpPr>
            <a:cxnSpLocks/>
          </p:cNvCxnSpPr>
          <p:nvPr/>
        </p:nvCxnSpPr>
        <p:spPr>
          <a:xfrm flipV="1">
            <a:off x="2413332" y="4022452"/>
            <a:ext cx="0" cy="490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F0070E12-E67B-49F3-BE3F-3507694E5F82}"/>
              </a:ext>
            </a:extLst>
          </p:cNvPr>
          <p:cNvCxnSpPr>
            <a:cxnSpLocks/>
          </p:cNvCxnSpPr>
          <p:nvPr/>
        </p:nvCxnSpPr>
        <p:spPr>
          <a:xfrm flipV="1">
            <a:off x="2099086" y="5154370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6F15C380-DB28-4E02-B7C4-3523DDD7A14C}"/>
                  </a:ext>
                </a:extLst>
              </p:cNvPr>
              <p:cNvSpPr txBox="1"/>
              <p:nvPr/>
            </p:nvSpPr>
            <p:spPr>
              <a:xfrm>
                <a:off x="1364660" y="52103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6F15C380-DB28-4E02-B7C4-3523DDD7A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60" y="5210331"/>
                <a:ext cx="547696" cy="338554"/>
              </a:xfrm>
              <a:prstGeom prst="rect">
                <a:avLst/>
              </a:prstGeom>
              <a:blipFill>
                <a:blip r:embed="rId55"/>
                <a:stretch>
                  <a:fillRect r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918E37B4-C969-40A1-AE0C-66E6730A36A6}"/>
                  </a:ext>
                </a:extLst>
              </p:cNvPr>
              <p:cNvSpPr txBox="1"/>
              <p:nvPr/>
            </p:nvSpPr>
            <p:spPr>
              <a:xfrm>
                <a:off x="2713015" y="523390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918E37B4-C969-40A1-AE0C-66E6730A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15" y="5233906"/>
                <a:ext cx="547696" cy="338554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59615544-8CD9-42C5-9729-2324CAFC51AF}"/>
                  </a:ext>
                </a:extLst>
              </p:cNvPr>
              <p:cNvSpPr txBox="1"/>
              <p:nvPr/>
            </p:nvSpPr>
            <p:spPr>
              <a:xfrm>
                <a:off x="2384037" y="411259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59615544-8CD9-42C5-9729-2324CAFC5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037" y="4112599"/>
                <a:ext cx="547696" cy="338554"/>
              </a:xfrm>
              <a:prstGeom prst="rect">
                <a:avLst/>
              </a:prstGeom>
              <a:blipFill>
                <a:blip r:embed="rId57"/>
                <a:stretch>
                  <a:fillRect r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286A8DE0-F54F-4A6D-9CE7-59ABC8D07FBD}"/>
                  </a:ext>
                </a:extLst>
              </p:cNvPr>
              <p:cNvSpPr txBox="1"/>
              <p:nvPr/>
            </p:nvSpPr>
            <p:spPr>
              <a:xfrm>
                <a:off x="3665882" y="2909206"/>
                <a:ext cx="404598" cy="484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286A8DE0-F54F-4A6D-9CE7-59ABC8D07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882" y="2909206"/>
                <a:ext cx="404598" cy="484300"/>
              </a:xfrm>
              <a:prstGeom prst="rect">
                <a:avLst/>
              </a:prstGeom>
              <a:blipFill>
                <a:blip r:embed="rId58"/>
                <a:stretch>
                  <a:fillRect r="-1313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6DF9D54B-B2EA-4376-AD92-B3F69289DA44}"/>
                  </a:ext>
                </a:extLst>
              </p:cNvPr>
              <p:cNvSpPr txBox="1"/>
              <p:nvPr/>
            </p:nvSpPr>
            <p:spPr>
              <a:xfrm>
                <a:off x="3667764" y="3444727"/>
                <a:ext cx="404598" cy="484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6DF9D54B-B2EA-4376-AD92-B3F69289D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764" y="3444727"/>
                <a:ext cx="404598" cy="484300"/>
              </a:xfrm>
              <a:prstGeom prst="rect">
                <a:avLst/>
              </a:prstGeom>
              <a:blipFill>
                <a:blip r:embed="rId59"/>
                <a:stretch>
                  <a:fillRect r="-134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54C85F7-DD0C-4CAC-972E-DAE06900B6B0}"/>
              </a:ext>
            </a:extLst>
          </p:cNvPr>
          <p:cNvSpPr txBox="1"/>
          <p:nvPr/>
        </p:nvSpPr>
        <p:spPr>
          <a:xfrm>
            <a:off x="6191795" y="3151356"/>
            <a:ext cx="251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……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EFC55F5D-3857-40AB-9C6E-6EC502AB5129}"/>
                  </a:ext>
                </a:extLst>
              </p:cNvPr>
              <p:cNvSpPr txBox="1"/>
              <p:nvPr/>
            </p:nvSpPr>
            <p:spPr>
              <a:xfrm>
                <a:off x="10489768" y="2927078"/>
                <a:ext cx="415281" cy="484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EFC55F5D-3857-40AB-9C6E-6EC502AB5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768" y="2927078"/>
                <a:ext cx="415281" cy="484300"/>
              </a:xfrm>
              <a:prstGeom prst="rect">
                <a:avLst/>
              </a:prstGeom>
              <a:blipFill>
                <a:blip r:embed="rId60"/>
                <a:stretch>
                  <a:fillRect r="-154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1888A269-5FA2-49F7-8C27-E46C0F1EBBE3}"/>
                  </a:ext>
                </a:extLst>
              </p:cNvPr>
              <p:cNvSpPr txBox="1"/>
              <p:nvPr/>
            </p:nvSpPr>
            <p:spPr>
              <a:xfrm>
                <a:off x="10499775" y="3444435"/>
                <a:ext cx="415281" cy="484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1888A269-5FA2-49F7-8C27-E46C0F1EB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775" y="3444435"/>
                <a:ext cx="415281" cy="484300"/>
              </a:xfrm>
              <a:prstGeom prst="rect">
                <a:avLst/>
              </a:prstGeom>
              <a:blipFill>
                <a:blip r:embed="rId61"/>
                <a:stretch>
                  <a:fillRect r="-15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BACD31ED-4560-4DE5-9572-34E140957E03}"/>
                  </a:ext>
                </a:extLst>
              </p:cNvPr>
              <p:cNvSpPr txBox="1"/>
              <p:nvPr/>
            </p:nvSpPr>
            <p:spPr>
              <a:xfrm>
                <a:off x="4708205" y="5678410"/>
                <a:ext cx="559512" cy="412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BACD31ED-4560-4DE5-9572-34E140957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205" y="5678410"/>
                <a:ext cx="559512" cy="412100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77E85307-DFD3-4953-91D1-D090EC0177FA}"/>
                  </a:ext>
                </a:extLst>
              </p:cNvPr>
              <p:cNvSpPr txBox="1"/>
              <p:nvPr/>
            </p:nvSpPr>
            <p:spPr>
              <a:xfrm>
                <a:off x="4686437" y="6212853"/>
                <a:ext cx="559512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77E85307-DFD3-4953-91D1-D090EC017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37" y="6212853"/>
                <a:ext cx="559512" cy="409023"/>
              </a:xfrm>
              <a:prstGeom prst="rect">
                <a:avLst/>
              </a:prstGeom>
              <a:blipFill>
                <a:blip r:embed="rId6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文本框 71">
            <a:extLst>
              <a:ext uri="{FF2B5EF4-FFF2-40B4-BE49-F238E27FC236}">
                <a16:creationId xmlns:a16="http://schemas.microsoft.com/office/drawing/2014/main" id="{179F4A18-2D1E-4BA0-BF7A-3C19E7D18A9D}"/>
              </a:ext>
            </a:extLst>
          </p:cNvPr>
          <p:cNvSpPr txBox="1"/>
          <p:nvPr/>
        </p:nvSpPr>
        <p:spPr>
          <a:xfrm>
            <a:off x="5989000" y="5881522"/>
            <a:ext cx="251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……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5E6284F6-98CC-4574-9C8C-5E4A495D3CE7}"/>
                  </a:ext>
                </a:extLst>
              </p:cNvPr>
              <p:cNvSpPr txBox="1"/>
              <p:nvPr/>
            </p:nvSpPr>
            <p:spPr>
              <a:xfrm>
                <a:off x="9398391" y="5600907"/>
                <a:ext cx="415281" cy="412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5E6284F6-98CC-4574-9C8C-5E4A495D3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391" y="5600907"/>
                <a:ext cx="415281" cy="412934"/>
              </a:xfrm>
              <a:prstGeom prst="rect">
                <a:avLst/>
              </a:prstGeom>
              <a:blipFill>
                <a:blip r:embed="rId64"/>
                <a:stretch>
                  <a:fillRect r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0A35079D-DC26-4E05-BA3E-369C92D221E4}"/>
                  </a:ext>
                </a:extLst>
              </p:cNvPr>
              <p:cNvSpPr txBox="1"/>
              <p:nvPr/>
            </p:nvSpPr>
            <p:spPr>
              <a:xfrm>
                <a:off x="9398391" y="6203577"/>
                <a:ext cx="415281" cy="411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0A35079D-DC26-4E05-BA3E-369C92D2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391" y="6203577"/>
                <a:ext cx="415281" cy="411908"/>
              </a:xfrm>
              <a:prstGeom prst="rect">
                <a:avLst/>
              </a:prstGeom>
              <a:blipFill>
                <a:blip r:embed="rId65"/>
                <a:stretch>
                  <a:fillRect r="-7353"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C2CA3B92-0E2A-4323-8680-C5C0B21AAF0A}"/>
                  </a:ext>
                </a:extLst>
              </p:cNvPr>
              <p:cNvSpPr txBox="1"/>
              <p:nvPr/>
            </p:nvSpPr>
            <p:spPr>
              <a:xfrm>
                <a:off x="4708205" y="5672019"/>
                <a:ext cx="559512" cy="412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C2CA3B92-0E2A-4323-8680-C5C0B21AA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205" y="5672019"/>
                <a:ext cx="559512" cy="412100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C0F3D3E7-B6E7-4308-84E5-9E4ED5062FA8}"/>
                  </a:ext>
                </a:extLst>
              </p:cNvPr>
              <p:cNvSpPr txBox="1"/>
              <p:nvPr/>
            </p:nvSpPr>
            <p:spPr>
              <a:xfrm>
                <a:off x="4686437" y="6206462"/>
                <a:ext cx="559512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C0F3D3E7-B6E7-4308-84E5-9E4ED5062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37" y="6206462"/>
                <a:ext cx="559512" cy="409023"/>
              </a:xfrm>
              <a:prstGeom prst="rect">
                <a:avLst/>
              </a:prstGeom>
              <a:blipFill>
                <a:blip r:embed="rId6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1904646-23F1-4F91-9E87-73060A5FDA61}"/>
                  </a:ext>
                </a:extLst>
              </p:cNvPr>
              <p:cNvSpPr txBox="1"/>
              <p:nvPr/>
            </p:nvSpPr>
            <p:spPr>
              <a:xfrm>
                <a:off x="1725711" y="3429053"/>
                <a:ext cx="674224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1904646-23F1-4F91-9E87-73060A5FD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11" y="3429053"/>
                <a:ext cx="674224" cy="420949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E2545028-32F2-4EDC-941B-5A10BD09FA7A}"/>
                  </a:ext>
                </a:extLst>
              </p:cNvPr>
              <p:cNvSpPr txBox="1"/>
              <p:nvPr/>
            </p:nvSpPr>
            <p:spPr>
              <a:xfrm>
                <a:off x="1703943" y="3963496"/>
                <a:ext cx="674224" cy="417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E2545028-32F2-4EDC-941B-5A10BD09F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943" y="3963496"/>
                <a:ext cx="674224" cy="417871"/>
              </a:xfrm>
              <a:prstGeom prst="rect">
                <a:avLst/>
              </a:prstGeom>
              <a:blipFill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0711E1A7-7B9A-4412-8DC7-20444D6EE56E}"/>
                  </a:ext>
                </a:extLst>
              </p:cNvPr>
              <p:cNvSpPr txBox="1"/>
              <p:nvPr/>
            </p:nvSpPr>
            <p:spPr>
              <a:xfrm>
                <a:off x="911148" y="5579681"/>
                <a:ext cx="1124026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0711E1A7-7B9A-4412-8DC7-20444D6EE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48" y="5579681"/>
                <a:ext cx="1124026" cy="499239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06C1CCBE-F5DB-4285-8F08-2A9128950DBD}"/>
                  </a:ext>
                </a:extLst>
              </p:cNvPr>
              <p:cNvSpPr txBox="1"/>
              <p:nvPr/>
            </p:nvSpPr>
            <p:spPr>
              <a:xfrm>
                <a:off x="889380" y="6114124"/>
                <a:ext cx="1124026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06C1CCBE-F5DB-4285-8F08-2A9128950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0" y="6114124"/>
                <a:ext cx="1124026" cy="499239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D4B4351B-9600-4A3E-8B3D-779890049BE5}"/>
                  </a:ext>
                </a:extLst>
              </p:cNvPr>
              <p:cNvSpPr txBox="1"/>
              <p:nvPr/>
            </p:nvSpPr>
            <p:spPr>
              <a:xfrm>
                <a:off x="2667165" y="5636240"/>
                <a:ext cx="847733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D4B4351B-9600-4A3E-8B3D-779890049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165" y="5636240"/>
                <a:ext cx="847733" cy="499239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945D203C-160D-40A3-998D-84EC4DE9BD58}"/>
                  </a:ext>
                </a:extLst>
              </p:cNvPr>
              <p:cNvSpPr txBox="1"/>
              <p:nvPr/>
            </p:nvSpPr>
            <p:spPr>
              <a:xfrm>
                <a:off x="2645397" y="6170683"/>
                <a:ext cx="847733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945D203C-160D-40A3-998D-84EC4DE9B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397" y="6170683"/>
                <a:ext cx="847733" cy="499239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66370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" grpId="0"/>
      <p:bldP spid="68" grpId="0"/>
      <p:bldP spid="69" grpId="0"/>
      <p:bldP spid="70" grpId="0"/>
      <p:bldP spid="71" grpId="0"/>
      <p:bldP spid="72" grpId="0"/>
      <p:bldP spid="86" grpId="0"/>
      <p:bldP spid="102" grpId="0"/>
      <p:bldP spid="103" grpId="0"/>
      <p:bldP spid="104" grpId="0"/>
      <p:bldP spid="105" grpId="0"/>
      <p:bldP spid="106" grpId="0"/>
      <p:bldP spid="109" grpId="0"/>
      <p:bldP spid="110" grpId="0"/>
      <p:bldP spid="111" grpId="0"/>
      <p:bldP spid="1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E657A-5E9B-4DCA-A3C7-0959A64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 Generation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/>
              <p:nvPr/>
            </p:nvSpPr>
            <p:spPr>
              <a:xfrm>
                <a:off x="941688" y="1727183"/>
                <a:ext cx="88293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Bob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Bob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power for </a:t>
                </a:r>
              </a:p>
              <a:p>
                <a:pPr lvl="1"/>
                <a:r>
                  <a:rPr lang="en-US" altLang="zh-CN" sz="2400" dirty="0"/>
                  <a:t>label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for every wire. </a:t>
                </a:r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r>
                  <a:rPr lang="en-US" altLang="zh-CN" sz="2400" dirty="0"/>
                  <a:t>3.   Bob garbles all gates and sends all garbled gates to Alice 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BBF8AE0-26BE-493D-ABB5-1D0CDB6B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88" y="1727183"/>
                <a:ext cx="8829319" cy="1569660"/>
              </a:xfrm>
              <a:prstGeom prst="rect">
                <a:avLst/>
              </a:prstGeom>
              <a:blipFill>
                <a:blip r:embed="rId5"/>
                <a:stretch>
                  <a:fillRect l="-1035" t="-2713" b="-8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B96D065D-223D-4853-B92E-46122C0BCC04}"/>
              </a:ext>
            </a:extLst>
          </p:cNvPr>
          <p:cNvGrpSpPr/>
          <p:nvPr/>
        </p:nvGrpSpPr>
        <p:grpSpPr>
          <a:xfrm>
            <a:off x="6253513" y="1409544"/>
            <a:ext cx="5738661" cy="1318214"/>
            <a:chOff x="6096000" y="4815506"/>
            <a:chExt cx="5738661" cy="1318214"/>
          </a:xfrm>
        </p:grpSpPr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D5B019CD-2043-4B6D-8323-64A8FBD345C1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480B60D9-8807-40F8-AEB0-73A935B410D5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155" name="直接箭头连接符 154">
                <a:extLst>
                  <a:ext uri="{FF2B5EF4-FFF2-40B4-BE49-F238E27FC236}">
                    <a16:creationId xmlns:a16="http://schemas.microsoft.com/office/drawing/2014/main" id="{F67DB7E9-8DDD-4CB6-8475-541A358FF1CD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接箭头连接符 155">
                <a:extLst>
                  <a:ext uri="{FF2B5EF4-FFF2-40B4-BE49-F238E27FC236}">
                    <a16:creationId xmlns:a16="http://schemas.microsoft.com/office/drawing/2014/main" id="{48262AFC-3087-4D5A-8473-8DBF7DA934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159CAF2D-7872-4C70-A3F2-AB9E8FAEE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0625" t="-2174" r="-3750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86F0C70-A606-49AD-9864-C26B316AE0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5294" t="-48889" r="-4823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文本框 158">
                    <a:extLst>
                      <a:ext uri="{FF2B5EF4-FFF2-40B4-BE49-F238E27FC236}">
                        <a16:creationId xmlns:a16="http://schemas.microsoft.com/office/drawing/2014/main" id="{253721AA-178F-4110-BEC0-1F1DC87C651E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0" name="直接箭头连接符 159">
                <a:extLst>
                  <a:ext uri="{FF2B5EF4-FFF2-40B4-BE49-F238E27FC236}">
                    <a16:creationId xmlns:a16="http://schemas.microsoft.com/office/drawing/2014/main" id="{DC555E06-FF05-4B8B-A2D1-8AF12A707799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1" name="图形 160" descr="女性形象">
                <a:extLst>
                  <a:ext uri="{FF2B5EF4-FFF2-40B4-BE49-F238E27FC236}">
                    <a16:creationId xmlns:a16="http://schemas.microsoft.com/office/drawing/2014/main" id="{99FAAE52-40CE-4476-AB21-3E3977345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162" name="内容占位符 4" descr="男性形象">
                <a:extLst>
                  <a:ext uri="{FF2B5EF4-FFF2-40B4-BE49-F238E27FC236}">
                    <a16:creationId xmlns:a16="http://schemas.microsoft.com/office/drawing/2014/main" id="{6AA8E385-5182-4C9C-ACBF-BEAB25B1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4316C975-5092-40C0-9F00-25036315752E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1E4DA339-0E08-4487-8D1D-3E17600E3AC9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59711D83-AF17-469F-A788-39F1192C7DD7}"/>
                  </a:ext>
                </a:extLst>
              </p:cNvPr>
              <p:cNvSpPr/>
              <p:nvPr/>
            </p:nvSpPr>
            <p:spPr>
              <a:xfrm>
                <a:off x="1811576" y="4513270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59711D83-AF17-469F-A788-39F1192C7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76" y="4513270"/>
                <a:ext cx="1203512" cy="6454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2FC65985-638F-4C75-9460-71357E3AC7F3}"/>
              </a:ext>
            </a:extLst>
          </p:cNvPr>
          <p:cNvCxnSpPr>
            <a:cxnSpLocks/>
          </p:cNvCxnSpPr>
          <p:nvPr/>
        </p:nvCxnSpPr>
        <p:spPr>
          <a:xfrm flipV="1">
            <a:off x="2730460" y="5158729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09860606-4C97-4017-840F-FFC58A3D490D}"/>
              </a:ext>
            </a:extLst>
          </p:cNvPr>
          <p:cNvCxnSpPr>
            <a:cxnSpLocks/>
          </p:cNvCxnSpPr>
          <p:nvPr/>
        </p:nvCxnSpPr>
        <p:spPr>
          <a:xfrm flipV="1">
            <a:off x="2413332" y="4022452"/>
            <a:ext cx="0" cy="490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F0070E12-E67B-49F3-BE3F-3507694E5F82}"/>
              </a:ext>
            </a:extLst>
          </p:cNvPr>
          <p:cNvCxnSpPr>
            <a:cxnSpLocks/>
          </p:cNvCxnSpPr>
          <p:nvPr/>
        </p:nvCxnSpPr>
        <p:spPr>
          <a:xfrm flipV="1">
            <a:off x="2099086" y="5154370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6F15C380-DB28-4E02-B7C4-3523DDD7A14C}"/>
                  </a:ext>
                </a:extLst>
              </p:cNvPr>
              <p:cNvSpPr txBox="1"/>
              <p:nvPr/>
            </p:nvSpPr>
            <p:spPr>
              <a:xfrm>
                <a:off x="1364660" y="52103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6F15C380-DB28-4E02-B7C4-3523DDD7A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60" y="5210331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 r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918E37B4-C969-40A1-AE0C-66E6730A36A6}"/>
                  </a:ext>
                </a:extLst>
              </p:cNvPr>
              <p:cNvSpPr txBox="1"/>
              <p:nvPr/>
            </p:nvSpPr>
            <p:spPr>
              <a:xfrm>
                <a:off x="2713015" y="523390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918E37B4-C969-40A1-AE0C-66E6730A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15" y="5233906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59615544-8CD9-42C5-9729-2324CAFC51AF}"/>
                  </a:ext>
                </a:extLst>
              </p:cNvPr>
              <p:cNvSpPr txBox="1"/>
              <p:nvPr/>
            </p:nvSpPr>
            <p:spPr>
              <a:xfrm>
                <a:off x="2384037" y="411259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59615544-8CD9-42C5-9729-2324CAFC5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037" y="4112599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 r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1904646-23F1-4F91-9E87-73060A5FDA61}"/>
                  </a:ext>
                </a:extLst>
              </p:cNvPr>
              <p:cNvSpPr txBox="1"/>
              <p:nvPr/>
            </p:nvSpPr>
            <p:spPr>
              <a:xfrm>
                <a:off x="1725711" y="3429053"/>
                <a:ext cx="674224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1904646-23F1-4F91-9E87-73060A5FD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11" y="3429053"/>
                <a:ext cx="674224" cy="42094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E2545028-32F2-4EDC-941B-5A10BD09FA7A}"/>
                  </a:ext>
                </a:extLst>
              </p:cNvPr>
              <p:cNvSpPr txBox="1"/>
              <p:nvPr/>
            </p:nvSpPr>
            <p:spPr>
              <a:xfrm>
                <a:off x="1703943" y="3963496"/>
                <a:ext cx="674224" cy="417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E2545028-32F2-4EDC-941B-5A10BD09F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943" y="3963496"/>
                <a:ext cx="674224" cy="4178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0711E1A7-7B9A-4412-8DC7-20444D6EE56E}"/>
                  </a:ext>
                </a:extLst>
              </p:cNvPr>
              <p:cNvSpPr txBox="1"/>
              <p:nvPr/>
            </p:nvSpPr>
            <p:spPr>
              <a:xfrm>
                <a:off x="911148" y="5579681"/>
                <a:ext cx="1124026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0711E1A7-7B9A-4412-8DC7-20444D6EE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48" y="5579681"/>
                <a:ext cx="1124026" cy="49923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06C1CCBE-F5DB-4285-8F08-2A9128950DBD}"/>
                  </a:ext>
                </a:extLst>
              </p:cNvPr>
              <p:cNvSpPr txBox="1"/>
              <p:nvPr/>
            </p:nvSpPr>
            <p:spPr>
              <a:xfrm>
                <a:off x="889380" y="6114124"/>
                <a:ext cx="1124026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06C1CCBE-F5DB-4285-8F08-2A9128950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0" y="6114124"/>
                <a:ext cx="1124026" cy="49923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D4B4351B-9600-4A3E-8B3D-779890049BE5}"/>
                  </a:ext>
                </a:extLst>
              </p:cNvPr>
              <p:cNvSpPr txBox="1"/>
              <p:nvPr/>
            </p:nvSpPr>
            <p:spPr>
              <a:xfrm>
                <a:off x="2667165" y="5636240"/>
                <a:ext cx="847733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D4B4351B-9600-4A3E-8B3D-779890049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165" y="5636240"/>
                <a:ext cx="847733" cy="49923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945D203C-160D-40A3-998D-84EC4DE9BD58}"/>
                  </a:ext>
                </a:extLst>
              </p:cNvPr>
              <p:cNvSpPr txBox="1"/>
              <p:nvPr/>
            </p:nvSpPr>
            <p:spPr>
              <a:xfrm>
                <a:off x="2645397" y="6170683"/>
                <a:ext cx="847733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945D203C-160D-40A3-998D-84EC4DE9B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397" y="6170683"/>
                <a:ext cx="847733" cy="49923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F35C1181-0069-46AD-9190-BAE6789939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065338"/>
                  </p:ext>
                </p:extLst>
              </p:nvPr>
            </p:nvGraphicFramePr>
            <p:xfrm>
              <a:off x="3791190" y="3350614"/>
              <a:ext cx="7489660" cy="320751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33953">
                      <a:extLst>
                        <a:ext uri="{9D8B030D-6E8A-4147-A177-3AD203B41FA5}">
                          <a16:colId xmlns:a16="http://schemas.microsoft.com/office/drawing/2014/main" val="532528407"/>
                        </a:ext>
                      </a:extLst>
                    </a:gridCol>
                    <a:gridCol w="1393371">
                      <a:extLst>
                        <a:ext uri="{9D8B030D-6E8A-4147-A177-3AD203B41FA5}">
                          <a16:colId xmlns:a16="http://schemas.microsoft.com/office/drawing/2014/main" val="3139032681"/>
                        </a:ext>
                      </a:extLst>
                    </a:gridCol>
                    <a:gridCol w="1105989">
                      <a:extLst>
                        <a:ext uri="{9D8B030D-6E8A-4147-A177-3AD203B41FA5}">
                          <a16:colId xmlns:a16="http://schemas.microsoft.com/office/drawing/2014/main" val="579105772"/>
                        </a:ext>
                      </a:extLst>
                    </a:gridCol>
                    <a:gridCol w="3556347">
                      <a:extLst>
                        <a:ext uri="{9D8B030D-6E8A-4147-A177-3AD203B41FA5}">
                          <a16:colId xmlns:a16="http://schemas.microsoft.com/office/drawing/2014/main" val="19803836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IW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 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IW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NAND Gate Ciphertexts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9540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Enc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06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Enc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4137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Enc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15294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Enc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  <m:r>
                                      <a:rPr lang="en-US" altLang="zh-C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632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F35C1181-0069-46AD-9190-BAE6789939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065338"/>
                  </p:ext>
                </p:extLst>
              </p:nvPr>
            </p:nvGraphicFramePr>
            <p:xfrm>
              <a:off x="3791190" y="3350614"/>
              <a:ext cx="7489660" cy="320751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33953">
                      <a:extLst>
                        <a:ext uri="{9D8B030D-6E8A-4147-A177-3AD203B41FA5}">
                          <a16:colId xmlns:a16="http://schemas.microsoft.com/office/drawing/2014/main" val="532528407"/>
                        </a:ext>
                      </a:extLst>
                    </a:gridCol>
                    <a:gridCol w="1393371">
                      <a:extLst>
                        <a:ext uri="{9D8B030D-6E8A-4147-A177-3AD203B41FA5}">
                          <a16:colId xmlns:a16="http://schemas.microsoft.com/office/drawing/2014/main" val="3139032681"/>
                        </a:ext>
                      </a:extLst>
                    </a:gridCol>
                    <a:gridCol w="1105989">
                      <a:extLst>
                        <a:ext uri="{9D8B030D-6E8A-4147-A177-3AD203B41FA5}">
                          <a16:colId xmlns:a16="http://schemas.microsoft.com/office/drawing/2014/main" val="579105772"/>
                        </a:ext>
                      </a:extLst>
                    </a:gridCol>
                    <a:gridCol w="3556347">
                      <a:extLst>
                        <a:ext uri="{9D8B030D-6E8A-4147-A177-3AD203B41FA5}">
                          <a16:colId xmlns:a16="http://schemas.microsoft.com/office/drawing/2014/main" val="198038369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426" t="-8000" r="-425106" b="-6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103057" t="-8000" r="-336245" b="-6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255495" t="-8000" r="-323077" b="-6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NAND Gate Ciphertexts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9540792"/>
                      </a:ext>
                    </a:extLst>
                  </a:tr>
                  <a:tr h="6870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426" t="-71681" r="-425106" b="-3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103057" t="-71681" r="-336245" b="-3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255495" t="-71681" r="-323077" b="-3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110788" t="-71681" r="-685" b="-30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06629"/>
                      </a:ext>
                    </a:extLst>
                  </a:tr>
                  <a:tr h="6870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426" t="-171681" r="-425106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103057" t="-171681" r="-336245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255495" t="-171681" r="-323077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110788" t="-171681" r="-685" b="-20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4137856"/>
                      </a:ext>
                    </a:extLst>
                  </a:tr>
                  <a:tr h="6870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426" t="-271681" r="-425106" b="-1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103057" t="-271681" r="-336245" b="-1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255495" t="-271681" r="-323077" b="-1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110788" t="-271681" r="-685" b="-10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1529468"/>
                      </a:ext>
                    </a:extLst>
                  </a:tr>
                  <a:tr h="68910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426" t="-371681" r="-425106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103057" t="-371681" r="-336245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255495" t="-371681" r="-323077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6"/>
                          <a:stretch>
                            <a:fillRect l="-110788" t="-371681" r="-685" b="-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6322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4690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06BE67-35B2-4C79-9E6E-2F133573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 Evaluation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798B6F85-EFE7-4698-B134-EF78E126DD49}"/>
                  </a:ext>
                </a:extLst>
              </p:cNvPr>
              <p:cNvSpPr txBox="1"/>
              <p:nvPr/>
            </p:nvSpPr>
            <p:spPr>
              <a:xfrm>
                <a:off x="6228583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798B6F85-EFE7-4698-B134-EF78E126D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83" y="5865360"/>
                <a:ext cx="54769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8D82491-F914-4241-A489-1A46EA2D31BB}"/>
                  </a:ext>
                </a:extLst>
              </p:cNvPr>
              <p:cNvSpPr txBox="1"/>
              <p:nvPr/>
            </p:nvSpPr>
            <p:spPr>
              <a:xfrm>
                <a:off x="7385697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8D82491-F914-4241-A489-1A46EA2D3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697" y="5865360"/>
                <a:ext cx="547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组合 63">
            <a:extLst>
              <a:ext uri="{FF2B5EF4-FFF2-40B4-BE49-F238E27FC236}">
                <a16:creationId xmlns:a16="http://schemas.microsoft.com/office/drawing/2014/main" id="{374662A0-0BB4-4455-AA3C-10317466F2A1}"/>
              </a:ext>
            </a:extLst>
          </p:cNvPr>
          <p:cNvGrpSpPr/>
          <p:nvPr/>
        </p:nvGrpSpPr>
        <p:grpSpPr>
          <a:xfrm>
            <a:off x="6418851" y="2334975"/>
            <a:ext cx="5540756" cy="3699662"/>
            <a:chOff x="6327014" y="2861508"/>
            <a:chExt cx="5540756" cy="3699662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E6607DE7-81C1-4AEC-B57D-5EC911BFE9C3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1158E6B3-BF4E-4A0A-B658-4AB57BC27A72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106" name="直接箭头连接符 105">
                <a:extLst>
                  <a:ext uri="{FF2B5EF4-FFF2-40B4-BE49-F238E27FC236}">
                    <a16:creationId xmlns:a16="http://schemas.microsoft.com/office/drawing/2014/main" id="{60EBFB02-0DB7-476D-BEAA-610155AD3E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5525095C-9302-4F47-94DB-67372B178C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8" name="直接箭头连接符 107">
                <a:extLst>
                  <a:ext uri="{FF2B5EF4-FFF2-40B4-BE49-F238E27FC236}">
                    <a16:creationId xmlns:a16="http://schemas.microsoft.com/office/drawing/2014/main" id="{7C7752F0-0839-4DBD-99A8-D09384B9BE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096ECBD-2A7C-4BE8-B54A-06EAE9B5BCE9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64E5B63A-3956-4AA4-95EB-C67EE08148B3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102" name="直接箭头连接符 101">
                <a:extLst>
                  <a:ext uri="{FF2B5EF4-FFF2-40B4-BE49-F238E27FC236}">
                    <a16:creationId xmlns:a16="http://schemas.microsoft.com/office/drawing/2014/main" id="{671F5332-2831-457C-AEC3-E4D04BD012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直接箭头连接符 102">
                <a:extLst>
                  <a:ext uri="{FF2B5EF4-FFF2-40B4-BE49-F238E27FC236}">
                    <a16:creationId xmlns:a16="http://schemas.microsoft.com/office/drawing/2014/main" id="{C7E5072D-9932-4741-8A07-9F37500114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4" name="直接箭头连接符 103">
                <a:extLst>
                  <a:ext uri="{FF2B5EF4-FFF2-40B4-BE49-F238E27FC236}">
                    <a16:creationId xmlns:a16="http://schemas.microsoft.com/office/drawing/2014/main" id="{45BA4ED7-9B27-4FCB-B16D-EF1240AFAD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65392866-F67D-499E-AFC4-16A6257C0D64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3B3AAF5E-09CE-42FD-9D9D-B6374184D4F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98" name="直接箭头连接符 97">
                <a:extLst>
                  <a:ext uri="{FF2B5EF4-FFF2-40B4-BE49-F238E27FC236}">
                    <a16:creationId xmlns:a16="http://schemas.microsoft.com/office/drawing/2014/main" id="{F2B15B13-CC48-4A84-95B8-3EA5FD41C3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9" name="直接箭头连接符 98">
                <a:extLst>
                  <a:ext uri="{FF2B5EF4-FFF2-40B4-BE49-F238E27FC236}">
                    <a16:creationId xmlns:a16="http://schemas.microsoft.com/office/drawing/2014/main" id="{A01D57DA-4F16-4975-8305-49AFC24E67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0" name="直接箭头连接符 99">
                <a:extLst>
                  <a:ext uri="{FF2B5EF4-FFF2-40B4-BE49-F238E27FC236}">
                    <a16:creationId xmlns:a16="http://schemas.microsoft.com/office/drawing/2014/main" id="{310C830E-5B18-42EA-886C-137455120E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2BED7910-378F-4E14-8C3F-59BD03A1A9D2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DC2D1FE4-4CC7-4E5D-80B7-B8EEF4A42791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94" name="直接箭头连接符 93">
                <a:extLst>
                  <a:ext uri="{FF2B5EF4-FFF2-40B4-BE49-F238E27FC236}">
                    <a16:creationId xmlns:a16="http://schemas.microsoft.com/office/drawing/2014/main" id="{28F9265D-104F-4E8D-B0AC-62146DDAB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>
                <a:extLst>
                  <a:ext uri="{FF2B5EF4-FFF2-40B4-BE49-F238E27FC236}">
                    <a16:creationId xmlns:a16="http://schemas.microsoft.com/office/drawing/2014/main" id="{B7CB8B7A-945D-4641-97E4-374B608CBA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95">
                <a:extLst>
                  <a:ext uri="{FF2B5EF4-FFF2-40B4-BE49-F238E27FC236}">
                    <a16:creationId xmlns:a16="http://schemas.microsoft.com/office/drawing/2014/main" id="{C5A33A85-C68F-4F82-B5D0-FB83E159A3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6CBF5296-946C-4955-8A84-30D2AB349769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2D9FE2A1-960D-4174-8F20-05248358AE98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90" name="直接箭头连接符 89">
                <a:extLst>
                  <a:ext uri="{FF2B5EF4-FFF2-40B4-BE49-F238E27FC236}">
                    <a16:creationId xmlns:a16="http://schemas.microsoft.com/office/drawing/2014/main" id="{5549ADAF-F719-47C9-945E-1869C92035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>
                <a:extLst>
                  <a:ext uri="{FF2B5EF4-FFF2-40B4-BE49-F238E27FC236}">
                    <a16:creationId xmlns:a16="http://schemas.microsoft.com/office/drawing/2014/main" id="{4230B335-801B-463D-B65A-745394A410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>
                <a:extLst>
                  <a:ext uri="{FF2B5EF4-FFF2-40B4-BE49-F238E27FC236}">
                    <a16:creationId xmlns:a16="http://schemas.microsoft.com/office/drawing/2014/main" id="{DFABE2F1-BD23-4DD6-A958-DD971E4F15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B863EAD4-7494-4382-A16D-FF4092CDF32C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1A0AB010-9A25-4B9D-A6EC-76EEB9611B92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86" name="直接箭头连接符 85">
                <a:extLst>
                  <a:ext uri="{FF2B5EF4-FFF2-40B4-BE49-F238E27FC236}">
                    <a16:creationId xmlns:a16="http://schemas.microsoft.com/office/drawing/2014/main" id="{E5CB4BAB-EAB2-4961-846E-A24176129E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>
                <a:extLst>
                  <a:ext uri="{FF2B5EF4-FFF2-40B4-BE49-F238E27FC236}">
                    <a16:creationId xmlns:a16="http://schemas.microsoft.com/office/drawing/2014/main" id="{7DF6967C-39E7-447C-AB24-65248BCD73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" name="直接箭头连接符 87">
                <a:extLst>
                  <a:ext uri="{FF2B5EF4-FFF2-40B4-BE49-F238E27FC236}">
                    <a16:creationId xmlns:a16="http://schemas.microsoft.com/office/drawing/2014/main" id="{C74C2A52-1C43-4657-B1C3-8648FA6898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7ECF5697-0155-47D5-99C6-C9E339F78824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63D9AAF5-E36C-43B2-BA55-AC6F6F857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98BCE908-0262-4DF5-9A74-94E34A9C7083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B72E9321-4105-4C58-91DA-E14FD7BDE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EF9BAA68-FC13-4AEC-BBD1-BDD5514AC0F5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CA20412F-4910-4133-97F1-2350DE3ECA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0F27AB5C-20FF-4581-B9AB-CF95EA69EC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84DCD0A1-D2CC-4D2A-8DF7-818A2FCB9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CBD09C29-50ED-4330-9A78-8A2FCDDEB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57F95AC7-DEF2-4FCC-8E69-FB71170D2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520FC5EC-26CD-4835-A079-4B6BAFFB41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AF814C32-60A6-4481-9915-DCB30FFBC2B2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DE487EB5-8EFE-4281-AE96-BBDD3400FC44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3E8CF947-FE43-480A-A5C6-829D12BB6770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DB75742D-894A-4202-AC22-3D37DA9E8B84}"/>
                  </a:ext>
                </a:extLst>
              </p:cNvPr>
              <p:cNvSpPr txBox="1"/>
              <p:nvPr/>
            </p:nvSpPr>
            <p:spPr>
              <a:xfrm>
                <a:off x="9122113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DB75742D-894A-4202-AC22-3D37DA9E8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113" y="5865360"/>
                <a:ext cx="54769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D337734-0830-4742-9D10-155E98199AC4}"/>
                  </a:ext>
                </a:extLst>
              </p:cNvPr>
              <p:cNvSpPr txBox="1"/>
              <p:nvPr/>
            </p:nvSpPr>
            <p:spPr>
              <a:xfrm>
                <a:off x="10326474" y="58569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D337734-0830-4742-9D10-155E9819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474" y="5856908"/>
                <a:ext cx="54769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11E7F546-C482-47DD-AC85-BAD7FAE01433}"/>
                  </a:ext>
                </a:extLst>
              </p:cNvPr>
              <p:cNvSpPr txBox="1"/>
              <p:nvPr/>
            </p:nvSpPr>
            <p:spPr>
              <a:xfrm>
                <a:off x="11195512" y="586479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11E7F546-C482-47DD-AC85-BAD7FAE0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512" y="5864796"/>
                <a:ext cx="54769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6DA760D-7DD1-4FA3-AE2E-ED22183B68F8}"/>
                  </a:ext>
                </a:extLst>
              </p:cNvPr>
              <p:cNvSpPr txBox="1"/>
              <p:nvPr/>
            </p:nvSpPr>
            <p:spPr>
              <a:xfrm>
                <a:off x="6529237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6DA760D-7DD1-4FA3-AE2E-ED22183B6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37" y="4082378"/>
                <a:ext cx="54769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C8366FD2-7277-48E3-9437-BFDAE7B481A7}"/>
                  </a:ext>
                </a:extLst>
              </p:cNvPr>
              <p:cNvSpPr txBox="1"/>
              <p:nvPr/>
            </p:nvSpPr>
            <p:spPr>
              <a:xfrm>
                <a:off x="8253558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C8366FD2-7277-48E3-9437-BFDAE7B4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558" y="4082378"/>
                <a:ext cx="54769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377B2E14-9C5B-4756-AD00-FAD14471ABCC}"/>
                  </a:ext>
                </a:extLst>
              </p:cNvPr>
              <p:cNvSpPr txBox="1"/>
              <p:nvPr/>
            </p:nvSpPr>
            <p:spPr>
              <a:xfrm>
                <a:off x="10002501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377B2E14-9C5B-4756-AD00-FAD14471A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01" y="4082378"/>
                <a:ext cx="5476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A85B50C9-B5D6-4108-A0EA-348D58ED0DDA}"/>
                  </a:ext>
                </a:extLst>
              </p:cNvPr>
              <p:cNvSpPr txBox="1"/>
              <p:nvPr/>
            </p:nvSpPr>
            <p:spPr>
              <a:xfrm>
                <a:off x="7420472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A85B50C9-B5D6-4108-A0EA-348D58ED0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72" y="2500492"/>
                <a:ext cx="54769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2FA05D50-FFAC-49C6-9218-D3D9F2C9DA96}"/>
                  </a:ext>
                </a:extLst>
              </p:cNvPr>
              <p:cNvSpPr txBox="1"/>
              <p:nvPr/>
            </p:nvSpPr>
            <p:spPr>
              <a:xfrm>
                <a:off x="9086273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2FA05D50-FFAC-49C6-9218-D3D9F2C9D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273" y="2500492"/>
                <a:ext cx="547696" cy="338554"/>
              </a:xfrm>
              <a:prstGeom prst="rect">
                <a:avLst/>
              </a:prstGeom>
              <a:blipFill>
                <a:blip r:embed="rId15"/>
                <a:stretch>
                  <a:fillRect r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82F95981-D413-4F24-B9C9-4F1BC7569035}"/>
                  </a:ext>
                </a:extLst>
              </p:cNvPr>
              <p:cNvSpPr txBox="1"/>
              <p:nvPr/>
            </p:nvSpPr>
            <p:spPr>
              <a:xfrm>
                <a:off x="10791326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82F95981-D413-4F24-B9C9-4F1BC756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326" y="2500492"/>
                <a:ext cx="547696" cy="338554"/>
              </a:xfrm>
              <a:prstGeom prst="rect">
                <a:avLst/>
              </a:prstGeom>
              <a:blipFill>
                <a:blip r:embed="rId16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CA3D1F7C-5885-4D64-A877-D96F574954EA}"/>
                  </a:ext>
                </a:extLst>
              </p:cNvPr>
              <p:cNvSpPr txBox="1"/>
              <p:nvPr/>
            </p:nvSpPr>
            <p:spPr>
              <a:xfrm>
                <a:off x="7960647" y="516477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CA3D1F7C-5885-4D64-A877-D96F57495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647" y="5164779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8F99A438-C6B1-4D9C-8953-4679B5179F74}"/>
                  </a:ext>
                </a:extLst>
              </p:cNvPr>
              <p:cNvSpPr txBox="1"/>
              <p:nvPr/>
            </p:nvSpPr>
            <p:spPr>
              <a:xfrm>
                <a:off x="8602609" y="515947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8F99A438-C6B1-4D9C-8953-4679B5179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09" y="5159476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1D5B1745-CB97-4684-A6E8-A17A82E9EE46}"/>
                  </a:ext>
                </a:extLst>
              </p:cNvPr>
              <p:cNvSpPr txBox="1"/>
              <p:nvPr/>
            </p:nvSpPr>
            <p:spPr>
              <a:xfrm>
                <a:off x="9717874" y="515814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1D5B1745-CB97-4684-A6E8-A17A82E9E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874" y="5158149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336D854F-26E8-4B1D-B5FB-A4D143ACB884}"/>
                  </a:ext>
                </a:extLst>
              </p:cNvPr>
              <p:cNvSpPr txBox="1"/>
              <p:nvPr/>
            </p:nvSpPr>
            <p:spPr>
              <a:xfrm>
                <a:off x="10359836" y="51528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336D854F-26E8-4B1D-B5FB-A4D143AC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836" y="5152846"/>
                <a:ext cx="54769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C73C4861-1762-40C7-B0DB-9BCAF744F27B}"/>
                  </a:ext>
                </a:extLst>
              </p:cNvPr>
              <p:cNvSpPr txBox="1"/>
              <p:nvPr/>
            </p:nvSpPr>
            <p:spPr>
              <a:xfrm>
                <a:off x="6240045" y="518776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C73C4861-1762-40C7-B0DB-9BCAF744F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45" y="5187763"/>
                <a:ext cx="547696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A8F76A45-DF5B-4B19-A945-69EAD76E3645}"/>
                  </a:ext>
                </a:extLst>
              </p:cNvPr>
              <p:cNvSpPr txBox="1"/>
              <p:nvPr/>
            </p:nvSpPr>
            <p:spPr>
              <a:xfrm>
                <a:off x="6882007" y="51824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A8F76A45-DF5B-4B19-A945-69EAD76E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07" y="5182460"/>
                <a:ext cx="54769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02CCAB6B-6C37-4237-962E-08C4F2CE0460}"/>
                  </a:ext>
                </a:extLst>
              </p:cNvPr>
              <p:cNvSpPr txBox="1"/>
              <p:nvPr/>
            </p:nvSpPr>
            <p:spPr>
              <a:xfrm>
                <a:off x="7146624" y="360650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02CCAB6B-6C37-4237-962E-08C4F2CE0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624" y="3606505"/>
                <a:ext cx="54769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692D3045-6C3E-4042-B341-8BEF9BE95C69}"/>
                  </a:ext>
                </a:extLst>
              </p:cNvPr>
              <p:cNvSpPr txBox="1"/>
              <p:nvPr/>
            </p:nvSpPr>
            <p:spPr>
              <a:xfrm>
                <a:off x="7788586" y="360167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692D3045-6C3E-4042-B341-8BEF9BE9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586" y="3601677"/>
                <a:ext cx="547696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B2439897-2594-49B4-9CD3-3270B36E6D44}"/>
                  </a:ext>
                </a:extLst>
              </p:cNvPr>
              <p:cNvSpPr txBox="1"/>
              <p:nvPr/>
            </p:nvSpPr>
            <p:spPr>
              <a:xfrm>
                <a:off x="8879577" y="35840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B2439897-2594-49B4-9CD3-3270B36E6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577" y="3584040"/>
                <a:ext cx="547696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5E065F3D-A707-4568-BD55-C6614C4CAC7F}"/>
                  </a:ext>
                </a:extLst>
              </p:cNvPr>
              <p:cNvSpPr txBox="1"/>
              <p:nvPr/>
            </p:nvSpPr>
            <p:spPr>
              <a:xfrm>
                <a:off x="9484964" y="357873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5E065F3D-A707-4568-BD55-C6614C4CA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964" y="3578737"/>
                <a:ext cx="547696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9B65132E-ABB0-42E8-B5DB-62CDB27A0ACD}"/>
                  </a:ext>
                </a:extLst>
              </p:cNvPr>
              <p:cNvSpPr txBox="1"/>
              <p:nvPr/>
            </p:nvSpPr>
            <p:spPr>
              <a:xfrm>
                <a:off x="10532215" y="358934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9B65132E-ABB0-42E8-B5DB-62CDB27A0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215" y="3589343"/>
                <a:ext cx="547696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0BDEC46B-3E9E-4E2B-9007-7644B6C3B5FE}"/>
                  </a:ext>
                </a:extLst>
              </p:cNvPr>
              <p:cNvSpPr txBox="1"/>
              <p:nvPr/>
            </p:nvSpPr>
            <p:spPr>
              <a:xfrm>
                <a:off x="11166862" y="35840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0BDEC46B-3E9E-4E2B-9007-7644B6C3B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862" y="3584040"/>
                <a:ext cx="547696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3AFC19F1-63A2-46E5-8CDF-B74557212BCA}"/>
              </a:ext>
            </a:extLst>
          </p:cNvPr>
          <p:cNvGrpSpPr/>
          <p:nvPr/>
        </p:nvGrpSpPr>
        <p:grpSpPr>
          <a:xfrm>
            <a:off x="6280974" y="1085324"/>
            <a:ext cx="5738661" cy="1318214"/>
            <a:chOff x="6096000" y="4815506"/>
            <a:chExt cx="5738661" cy="1318214"/>
          </a:xfrm>
        </p:grpSpPr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2FF52907-3218-4D0C-848B-EEDD1876D6B1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D9AFD876-AAA3-4255-BFBF-69A97DDA0131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135" name="直接箭头连接符 134">
                <a:extLst>
                  <a:ext uri="{FF2B5EF4-FFF2-40B4-BE49-F238E27FC236}">
                    <a16:creationId xmlns:a16="http://schemas.microsoft.com/office/drawing/2014/main" id="{B782A177-8C12-4C93-BF47-9952325EB068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直接箭头连接符 135">
                <a:extLst>
                  <a:ext uri="{FF2B5EF4-FFF2-40B4-BE49-F238E27FC236}">
                    <a16:creationId xmlns:a16="http://schemas.microsoft.com/office/drawing/2014/main" id="{DCBB960A-57C4-4377-9B69-7CA9A53FED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45CEE6EE-A82D-4B0F-A1CF-039D0E49A26B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45CEE6EE-A82D-4B0F-A1CF-039D0E49A2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40625" t="-2222" r="-37500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文本框 137">
                    <a:extLst>
                      <a:ext uri="{FF2B5EF4-FFF2-40B4-BE49-F238E27FC236}">
                        <a16:creationId xmlns:a16="http://schemas.microsoft.com/office/drawing/2014/main" id="{E4ABDCF6-436A-4A62-8A5B-1BD91C18072D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8" name="文本框 137">
                    <a:extLst>
                      <a:ext uri="{FF2B5EF4-FFF2-40B4-BE49-F238E27FC236}">
                        <a16:creationId xmlns:a16="http://schemas.microsoft.com/office/drawing/2014/main" id="{E4ABDCF6-436A-4A62-8A5B-1BD91C1807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5116" t="-45652" r="-47674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文本框 138">
                    <a:extLst>
                      <a:ext uri="{FF2B5EF4-FFF2-40B4-BE49-F238E27FC236}">
                        <a16:creationId xmlns:a16="http://schemas.microsoft.com/office/drawing/2014/main" id="{5C148841-34D3-4667-8C3B-ACB0BD00001D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0" name="直接箭头连接符 139">
                <a:extLst>
                  <a:ext uri="{FF2B5EF4-FFF2-40B4-BE49-F238E27FC236}">
                    <a16:creationId xmlns:a16="http://schemas.microsoft.com/office/drawing/2014/main" id="{04CF33AE-EED0-4E5B-9D80-CC9AA5B09D4E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1" name="图形 140" descr="女性形象">
                <a:extLst>
                  <a:ext uri="{FF2B5EF4-FFF2-40B4-BE49-F238E27FC236}">
                    <a16:creationId xmlns:a16="http://schemas.microsoft.com/office/drawing/2014/main" id="{64427A91-67DD-4BBC-8216-ED8842B49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142" name="内容占位符 4" descr="男性形象">
                <a:extLst>
                  <a:ext uri="{FF2B5EF4-FFF2-40B4-BE49-F238E27FC236}">
                    <a16:creationId xmlns:a16="http://schemas.microsoft.com/office/drawing/2014/main" id="{9E54A6D2-47CB-41FB-B25E-EAB5F4EBD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6CECAF41-30DA-4542-A02E-A1D1492F805F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C8BD0C95-1516-499F-B47D-2A79FF4061FD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63032F04-D320-4378-A07B-FB958935C678}"/>
                  </a:ext>
                </a:extLst>
              </p:cNvPr>
              <p:cNvSpPr/>
              <p:nvPr/>
            </p:nvSpPr>
            <p:spPr>
              <a:xfrm>
                <a:off x="2435287" y="3347950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63032F04-D320-4378-A07B-FB958935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87" y="3347950"/>
                <a:ext cx="1203512" cy="64545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直接箭头连接符 143">
            <a:extLst>
              <a:ext uri="{FF2B5EF4-FFF2-40B4-BE49-F238E27FC236}">
                <a16:creationId xmlns:a16="http://schemas.microsoft.com/office/drawing/2014/main" id="{2FFC3DE3-461F-44C1-9367-0CC2E041A9B9}"/>
              </a:ext>
            </a:extLst>
          </p:cNvPr>
          <p:cNvCxnSpPr>
            <a:cxnSpLocks/>
          </p:cNvCxnSpPr>
          <p:nvPr/>
        </p:nvCxnSpPr>
        <p:spPr>
          <a:xfrm flipV="1">
            <a:off x="3354171" y="3993409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6" name="直接箭头连接符 145">
            <a:extLst>
              <a:ext uri="{FF2B5EF4-FFF2-40B4-BE49-F238E27FC236}">
                <a16:creationId xmlns:a16="http://schemas.microsoft.com/office/drawing/2014/main" id="{4CE114F7-AECF-475D-9F80-A229877B819C}"/>
              </a:ext>
            </a:extLst>
          </p:cNvPr>
          <p:cNvCxnSpPr>
            <a:cxnSpLocks/>
          </p:cNvCxnSpPr>
          <p:nvPr/>
        </p:nvCxnSpPr>
        <p:spPr>
          <a:xfrm flipV="1">
            <a:off x="2722797" y="3989050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84C3E900-6958-4007-AE16-9B6B8D04B400}"/>
                  </a:ext>
                </a:extLst>
              </p:cNvPr>
              <p:cNvSpPr txBox="1"/>
              <p:nvPr/>
            </p:nvSpPr>
            <p:spPr>
              <a:xfrm>
                <a:off x="1988371" y="404501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84C3E900-6958-4007-AE16-9B6B8D04B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371" y="4045011"/>
                <a:ext cx="547696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AE1D7E35-79AA-4D9A-9F82-0B0CB9D23143}"/>
                  </a:ext>
                </a:extLst>
              </p:cNvPr>
              <p:cNvSpPr txBox="1"/>
              <p:nvPr/>
            </p:nvSpPr>
            <p:spPr>
              <a:xfrm>
                <a:off x="3336726" y="406858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AE1D7E35-79AA-4D9A-9F82-0B0CB9D23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26" y="4068586"/>
                <a:ext cx="547696" cy="33855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F4D94203-632D-4900-9031-BE8163C8D65E}"/>
                  </a:ext>
                </a:extLst>
              </p:cNvPr>
              <p:cNvSpPr txBox="1"/>
              <p:nvPr/>
            </p:nvSpPr>
            <p:spPr>
              <a:xfrm>
                <a:off x="3007748" y="295598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F4D94203-632D-4900-9031-BE8163C8D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48" y="2955988"/>
                <a:ext cx="547696" cy="33855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C5BB1EFB-418B-4010-AC7F-BCFBFEE0385C}"/>
                  </a:ext>
                </a:extLst>
              </p:cNvPr>
              <p:cNvSpPr txBox="1"/>
              <p:nvPr/>
            </p:nvSpPr>
            <p:spPr>
              <a:xfrm>
                <a:off x="1819168" y="2890811"/>
                <a:ext cx="559512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C5BB1EFB-418B-4010-AC7F-BCFBFEE03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68" y="2890811"/>
                <a:ext cx="559512" cy="41498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9B72C492-71FD-41E3-B61C-1FFFC7427A17}"/>
                  </a:ext>
                </a:extLst>
              </p:cNvPr>
              <p:cNvSpPr txBox="1"/>
              <p:nvPr/>
            </p:nvSpPr>
            <p:spPr>
              <a:xfrm>
                <a:off x="2378680" y="2899260"/>
                <a:ext cx="559512" cy="411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9B72C492-71FD-41E3-B61C-1FFFC7427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80" y="2899260"/>
                <a:ext cx="559512" cy="411908"/>
              </a:xfrm>
              <a:prstGeom prst="rect">
                <a:avLst/>
              </a:prstGeom>
              <a:blipFill>
                <a:blip r:embed="rId4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02A5DB7D-B12E-4967-AB3A-6F643A45BD7D}"/>
                  </a:ext>
                </a:extLst>
              </p:cNvPr>
              <p:cNvSpPr txBox="1"/>
              <p:nvPr/>
            </p:nvSpPr>
            <p:spPr>
              <a:xfrm>
                <a:off x="1271067" y="4468877"/>
                <a:ext cx="778803" cy="49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02A5DB7D-B12E-4967-AB3A-6F643A45B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67" y="4468877"/>
                <a:ext cx="778803" cy="495970"/>
              </a:xfrm>
              <a:prstGeom prst="rect">
                <a:avLst/>
              </a:prstGeom>
              <a:blipFill>
                <a:blip r:embed="rId4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793498D8-47A2-4E10-A83A-9FD9D00125BE}"/>
                  </a:ext>
                </a:extLst>
              </p:cNvPr>
              <p:cNvSpPr txBox="1"/>
              <p:nvPr/>
            </p:nvSpPr>
            <p:spPr>
              <a:xfrm>
                <a:off x="1927732" y="4497173"/>
                <a:ext cx="778803" cy="49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793498D8-47A2-4E10-A83A-9FD9D0012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32" y="4497173"/>
                <a:ext cx="778803" cy="49597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C3D7BEF8-23B7-4413-8797-E677408009BF}"/>
                  </a:ext>
                </a:extLst>
              </p:cNvPr>
              <p:cNvSpPr txBox="1"/>
              <p:nvPr/>
            </p:nvSpPr>
            <p:spPr>
              <a:xfrm>
                <a:off x="3290876" y="4470920"/>
                <a:ext cx="778803" cy="495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(6)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C3D7BEF8-23B7-4413-8797-E67740800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876" y="4470920"/>
                <a:ext cx="778803" cy="49590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本框 154">
                <a:extLst>
                  <a:ext uri="{FF2B5EF4-FFF2-40B4-BE49-F238E27FC236}">
                    <a16:creationId xmlns:a16="http://schemas.microsoft.com/office/drawing/2014/main" id="{87729D36-806E-4022-BD74-6190C7829DB0}"/>
                  </a:ext>
                </a:extLst>
              </p:cNvPr>
              <p:cNvSpPr txBox="1"/>
              <p:nvPr/>
            </p:nvSpPr>
            <p:spPr>
              <a:xfrm>
                <a:off x="4049367" y="4504176"/>
                <a:ext cx="778803" cy="495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(6)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5" name="文本框 154">
                <a:extLst>
                  <a:ext uri="{FF2B5EF4-FFF2-40B4-BE49-F238E27FC236}">
                    <a16:creationId xmlns:a16="http://schemas.microsoft.com/office/drawing/2014/main" id="{87729D36-806E-4022-BD74-6190C7829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367" y="4504176"/>
                <a:ext cx="778803" cy="495905"/>
              </a:xfrm>
              <a:prstGeom prst="rect">
                <a:avLst/>
              </a:prstGeom>
              <a:blipFill>
                <a:blip r:embed="rId4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" name="组合 203">
            <a:extLst>
              <a:ext uri="{FF2B5EF4-FFF2-40B4-BE49-F238E27FC236}">
                <a16:creationId xmlns:a16="http://schemas.microsoft.com/office/drawing/2014/main" id="{247C59E6-CF9D-4095-A0C7-93215B6901F9}"/>
              </a:ext>
            </a:extLst>
          </p:cNvPr>
          <p:cNvGrpSpPr/>
          <p:nvPr/>
        </p:nvGrpSpPr>
        <p:grpSpPr>
          <a:xfrm>
            <a:off x="6426128" y="2336018"/>
            <a:ext cx="5540756" cy="3699662"/>
            <a:chOff x="6327014" y="2861508"/>
            <a:chExt cx="5540756" cy="3699662"/>
          </a:xfrm>
        </p:grpSpPr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36B6BC20-5821-4340-9152-0D9B125389C0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5C7F92EF-EC53-4882-BE9E-C59FDCD01DD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46" name="直接箭头连接符 245">
                <a:extLst>
                  <a:ext uri="{FF2B5EF4-FFF2-40B4-BE49-F238E27FC236}">
                    <a16:creationId xmlns:a16="http://schemas.microsoft.com/office/drawing/2014/main" id="{5A62B12C-0022-4A5B-AFC8-1E113D239A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7" name="直接箭头连接符 246">
                <a:extLst>
                  <a:ext uri="{FF2B5EF4-FFF2-40B4-BE49-F238E27FC236}">
                    <a16:creationId xmlns:a16="http://schemas.microsoft.com/office/drawing/2014/main" id="{B1F81ECE-01D0-48E0-8A18-AD23021EB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8" name="直接箭头连接符 247">
                <a:extLst>
                  <a:ext uri="{FF2B5EF4-FFF2-40B4-BE49-F238E27FC236}">
                    <a16:creationId xmlns:a16="http://schemas.microsoft.com/office/drawing/2014/main" id="{9CFE1DE8-0BEC-4FBC-9A09-37B5830384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33CA0200-9D87-43E7-9F8F-EB22A9733B48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1CC87B41-9745-4468-B13E-DA422A599F39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42" name="直接箭头连接符 241">
                <a:extLst>
                  <a:ext uri="{FF2B5EF4-FFF2-40B4-BE49-F238E27FC236}">
                    <a16:creationId xmlns:a16="http://schemas.microsoft.com/office/drawing/2014/main" id="{A86E7957-4FF8-472B-BD57-E5BFC2FFA5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3" name="直接箭头连接符 242">
                <a:extLst>
                  <a:ext uri="{FF2B5EF4-FFF2-40B4-BE49-F238E27FC236}">
                    <a16:creationId xmlns:a16="http://schemas.microsoft.com/office/drawing/2014/main" id="{317CFC56-062C-4B15-9F1D-BD312C3722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4" name="直接箭头连接符 243">
                <a:extLst>
                  <a:ext uri="{FF2B5EF4-FFF2-40B4-BE49-F238E27FC236}">
                    <a16:creationId xmlns:a16="http://schemas.microsoft.com/office/drawing/2014/main" id="{A7F24441-8217-4953-808C-0B7810B383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635D42B7-6314-4EF1-8309-1FCE0153E423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CFD60039-C6AE-4392-80FE-E492223AF91B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38" name="直接箭头连接符 237">
                <a:extLst>
                  <a:ext uri="{FF2B5EF4-FFF2-40B4-BE49-F238E27FC236}">
                    <a16:creationId xmlns:a16="http://schemas.microsoft.com/office/drawing/2014/main" id="{49852405-2875-467F-B534-2311AA5870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9" name="直接箭头连接符 238">
                <a:extLst>
                  <a:ext uri="{FF2B5EF4-FFF2-40B4-BE49-F238E27FC236}">
                    <a16:creationId xmlns:a16="http://schemas.microsoft.com/office/drawing/2014/main" id="{F1E0FF8B-D544-4CE7-885B-231E20D463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0" name="直接箭头连接符 239">
                <a:extLst>
                  <a:ext uri="{FF2B5EF4-FFF2-40B4-BE49-F238E27FC236}">
                    <a16:creationId xmlns:a16="http://schemas.microsoft.com/office/drawing/2014/main" id="{E8805DD6-087E-477B-B2E4-8F126C076F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D921D5DF-55C2-4716-921B-5CB8BD497F40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D24EF770-3E3F-4F1A-B5C7-C14BF1FF51CE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34" name="直接箭头连接符 233">
                <a:extLst>
                  <a:ext uri="{FF2B5EF4-FFF2-40B4-BE49-F238E27FC236}">
                    <a16:creationId xmlns:a16="http://schemas.microsoft.com/office/drawing/2014/main" id="{60F5AE87-A0D5-4ED2-AA44-D3F3967FF2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5" name="直接箭头连接符 234">
                <a:extLst>
                  <a:ext uri="{FF2B5EF4-FFF2-40B4-BE49-F238E27FC236}">
                    <a16:creationId xmlns:a16="http://schemas.microsoft.com/office/drawing/2014/main" id="{D45DD1C7-05C5-4EDA-AC03-EAD83B3CB5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6" name="直接箭头连接符 235">
                <a:extLst>
                  <a:ext uri="{FF2B5EF4-FFF2-40B4-BE49-F238E27FC236}">
                    <a16:creationId xmlns:a16="http://schemas.microsoft.com/office/drawing/2014/main" id="{849272B3-5714-4ADB-B171-EA9164B3F5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74F7D4C4-989D-4F6A-ADCA-6382FE41591E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F7464E63-0150-43C3-B35F-875FFB16F11A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30" name="直接箭头连接符 229">
                <a:extLst>
                  <a:ext uri="{FF2B5EF4-FFF2-40B4-BE49-F238E27FC236}">
                    <a16:creationId xmlns:a16="http://schemas.microsoft.com/office/drawing/2014/main" id="{63ACA68A-1265-45E6-BC29-C3D8643FC3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1" name="直接箭头连接符 230">
                <a:extLst>
                  <a:ext uri="{FF2B5EF4-FFF2-40B4-BE49-F238E27FC236}">
                    <a16:creationId xmlns:a16="http://schemas.microsoft.com/office/drawing/2014/main" id="{21F65EE1-D175-4D72-9476-DD1E784637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2" name="直接箭头连接符 231">
                <a:extLst>
                  <a:ext uri="{FF2B5EF4-FFF2-40B4-BE49-F238E27FC236}">
                    <a16:creationId xmlns:a16="http://schemas.microsoft.com/office/drawing/2014/main" id="{986EE9C7-3542-4EBC-9E1D-EC953993F7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C158FF5D-53DC-4937-AAF3-E7E24701823C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331D3AFD-4047-4B8A-A36D-5B2EA47A7A57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26" name="直接箭头连接符 225">
                <a:extLst>
                  <a:ext uri="{FF2B5EF4-FFF2-40B4-BE49-F238E27FC236}">
                    <a16:creationId xmlns:a16="http://schemas.microsoft.com/office/drawing/2014/main" id="{ABDBE26E-32CC-43F0-8114-9C729CE3E3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7" name="直接箭头连接符 226">
                <a:extLst>
                  <a:ext uri="{FF2B5EF4-FFF2-40B4-BE49-F238E27FC236}">
                    <a16:creationId xmlns:a16="http://schemas.microsoft.com/office/drawing/2014/main" id="{FBA13D36-BD7C-437E-A2EA-A7D7B00BA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8" name="直接箭头连接符 227">
                <a:extLst>
                  <a:ext uri="{FF2B5EF4-FFF2-40B4-BE49-F238E27FC236}">
                    <a16:creationId xmlns:a16="http://schemas.microsoft.com/office/drawing/2014/main" id="{C00F26A5-E38F-473F-A2A0-6804C59627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直接箭头连接符 210">
              <a:extLst>
                <a:ext uri="{FF2B5EF4-FFF2-40B4-BE49-F238E27FC236}">
                  <a16:creationId xmlns:a16="http://schemas.microsoft.com/office/drawing/2014/main" id="{60620411-2DE9-4438-AE52-AC741ABAFF8B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ED47A360-77FF-42E8-9585-F9BAEC17B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E76B4D2D-AEC6-48AE-B30F-A0422891378E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16A719A9-2D4D-441A-B9A1-15AD6492A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5" name="直接箭头连接符 214">
              <a:extLst>
                <a:ext uri="{FF2B5EF4-FFF2-40B4-BE49-F238E27FC236}">
                  <a16:creationId xmlns:a16="http://schemas.microsoft.com/office/drawing/2014/main" id="{CC2D2951-E8D3-459C-9861-91A627E8FC49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6" name="直接箭头连接符 215">
              <a:extLst>
                <a:ext uri="{FF2B5EF4-FFF2-40B4-BE49-F238E27FC236}">
                  <a16:creationId xmlns:a16="http://schemas.microsoft.com/office/drawing/2014/main" id="{6698195C-108B-4F11-BFD0-AFA5620D7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直接箭头连接符 216">
              <a:extLst>
                <a:ext uri="{FF2B5EF4-FFF2-40B4-BE49-F238E27FC236}">
                  <a16:creationId xmlns:a16="http://schemas.microsoft.com/office/drawing/2014/main" id="{51B14FF0-10C8-41FD-A598-A5A343369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直接箭头连接符 217">
              <a:extLst>
                <a:ext uri="{FF2B5EF4-FFF2-40B4-BE49-F238E27FC236}">
                  <a16:creationId xmlns:a16="http://schemas.microsoft.com/office/drawing/2014/main" id="{9B75CF2A-12D4-4D5B-937A-021641C44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直接箭头连接符 218">
              <a:extLst>
                <a:ext uri="{FF2B5EF4-FFF2-40B4-BE49-F238E27FC236}">
                  <a16:creationId xmlns:a16="http://schemas.microsoft.com/office/drawing/2014/main" id="{97250FF6-D363-46F5-B987-42D915D2B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直接箭头连接符 219">
              <a:extLst>
                <a:ext uri="{FF2B5EF4-FFF2-40B4-BE49-F238E27FC236}">
                  <a16:creationId xmlns:a16="http://schemas.microsoft.com/office/drawing/2014/main" id="{95A3D1EE-A30D-4281-B4BB-4780D932C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21100EF1-860F-4EDC-8D42-F5778BED1F57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6E85EAB6-C317-4D65-9BE7-D7085FC8F657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6BFC2894-4845-4884-8021-7C51A49AAC29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:a16="http://schemas.microsoft.com/office/drawing/2014/main" id="{BE871DB4-F27E-42B2-B660-786BEBB83362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249" name="直接箭头连接符 248">
            <a:extLst>
              <a:ext uri="{FF2B5EF4-FFF2-40B4-BE49-F238E27FC236}">
                <a16:creationId xmlns:a16="http://schemas.microsoft.com/office/drawing/2014/main" id="{66C489A3-9259-4D24-800B-CF8CD4E49D7F}"/>
              </a:ext>
            </a:extLst>
          </p:cNvPr>
          <p:cNvCxnSpPr>
            <a:cxnSpLocks/>
          </p:cNvCxnSpPr>
          <p:nvPr/>
        </p:nvCxnSpPr>
        <p:spPr>
          <a:xfrm flipV="1">
            <a:off x="3564381" y="2383001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0" name="直接箭头连接符 249">
            <a:extLst>
              <a:ext uri="{FF2B5EF4-FFF2-40B4-BE49-F238E27FC236}">
                <a16:creationId xmlns:a16="http://schemas.microsoft.com/office/drawing/2014/main" id="{9AFC7DBE-E18B-424F-BEA8-A257853AB477}"/>
              </a:ext>
            </a:extLst>
          </p:cNvPr>
          <p:cNvCxnSpPr>
            <a:cxnSpLocks/>
          </p:cNvCxnSpPr>
          <p:nvPr/>
        </p:nvCxnSpPr>
        <p:spPr>
          <a:xfrm flipV="1">
            <a:off x="3000160" y="2835477"/>
            <a:ext cx="0" cy="490818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1" name="直接箭头连接符 250">
            <a:extLst>
              <a:ext uri="{FF2B5EF4-FFF2-40B4-BE49-F238E27FC236}">
                <a16:creationId xmlns:a16="http://schemas.microsoft.com/office/drawing/2014/main" id="{80BC9E10-B721-456C-AEE6-CE8403C3B505}"/>
              </a:ext>
            </a:extLst>
          </p:cNvPr>
          <p:cNvCxnSpPr/>
          <p:nvPr/>
        </p:nvCxnSpPr>
        <p:spPr>
          <a:xfrm>
            <a:off x="3000160" y="2828291"/>
            <a:ext cx="5642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文本框 251">
                <a:extLst>
                  <a:ext uri="{FF2B5EF4-FFF2-40B4-BE49-F238E27FC236}">
                    <a16:creationId xmlns:a16="http://schemas.microsoft.com/office/drawing/2014/main" id="{DAE14A87-A37C-4BC9-B8EC-646A19185A93}"/>
                  </a:ext>
                </a:extLst>
              </p:cNvPr>
              <p:cNvSpPr txBox="1"/>
              <p:nvPr/>
            </p:nvSpPr>
            <p:spPr>
              <a:xfrm>
                <a:off x="3084065" y="247874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52" name="文本框 251">
                <a:extLst>
                  <a:ext uri="{FF2B5EF4-FFF2-40B4-BE49-F238E27FC236}">
                    <a16:creationId xmlns:a16="http://schemas.microsoft.com/office/drawing/2014/main" id="{DAE14A87-A37C-4BC9-B8EC-646A19185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065" y="2478741"/>
                <a:ext cx="547696" cy="338554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C79D18CB-5C6C-44B1-9A41-6BCE89BE5349}"/>
                  </a:ext>
                </a:extLst>
              </p:cNvPr>
              <p:cNvSpPr txBox="1"/>
              <p:nvPr/>
            </p:nvSpPr>
            <p:spPr>
              <a:xfrm>
                <a:off x="3592449" y="2330524"/>
                <a:ext cx="778803" cy="495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C79D18CB-5C6C-44B1-9A41-6BCE89BE5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49" y="2330524"/>
                <a:ext cx="778803" cy="495905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D43E5EC0-7C1A-4F60-998A-6CCDCBC5DDA4}"/>
                  </a:ext>
                </a:extLst>
              </p:cNvPr>
              <p:cNvSpPr txBox="1"/>
              <p:nvPr/>
            </p:nvSpPr>
            <p:spPr>
              <a:xfrm>
                <a:off x="4350940" y="2363780"/>
                <a:ext cx="778803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D43E5EC0-7C1A-4F60-998A-6CCDCBC5D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40" y="2363780"/>
                <a:ext cx="778803" cy="493597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图文框 155">
            <a:extLst>
              <a:ext uri="{FF2B5EF4-FFF2-40B4-BE49-F238E27FC236}">
                <a16:creationId xmlns:a16="http://schemas.microsoft.com/office/drawing/2014/main" id="{522D529E-78BD-450E-B779-B535239AF353}"/>
              </a:ext>
            </a:extLst>
          </p:cNvPr>
          <p:cNvSpPr/>
          <p:nvPr/>
        </p:nvSpPr>
        <p:spPr>
          <a:xfrm>
            <a:off x="5872232" y="3273341"/>
            <a:ext cx="1858852" cy="2332369"/>
          </a:xfrm>
          <a:prstGeom prst="frame">
            <a:avLst>
              <a:gd name="adj1" fmla="val 1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78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252" grpId="0"/>
      <p:bldP spid="253" grpId="0"/>
      <p:bldP spid="254" grpId="0"/>
      <p:bldP spid="1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06BE67-35B2-4C79-9E6E-2F133573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 Evaluation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798B6F85-EFE7-4698-B134-EF78E126DD49}"/>
                  </a:ext>
                </a:extLst>
              </p:cNvPr>
              <p:cNvSpPr txBox="1"/>
              <p:nvPr/>
            </p:nvSpPr>
            <p:spPr>
              <a:xfrm>
                <a:off x="6228583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798B6F85-EFE7-4698-B134-EF78E126D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83" y="5865360"/>
                <a:ext cx="54769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8D82491-F914-4241-A489-1A46EA2D31BB}"/>
                  </a:ext>
                </a:extLst>
              </p:cNvPr>
              <p:cNvSpPr txBox="1"/>
              <p:nvPr/>
            </p:nvSpPr>
            <p:spPr>
              <a:xfrm>
                <a:off x="7385697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8D82491-F914-4241-A489-1A46EA2D3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697" y="5865360"/>
                <a:ext cx="54769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组合 63">
            <a:extLst>
              <a:ext uri="{FF2B5EF4-FFF2-40B4-BE49-F238E27FC236}">
                <a16:creationId xmlns:a16="http://schemas.microsoft.com/office/drawing/2014/main" id="{374662A0-0BB4-4455-AA3C-10317466F2A1}"/>
              </a:ext>
            </a:extLst>
          </p:cNvPr>
          <p:cNvGrpSpPr/>
          <p:nvPr/>
        </p:nvGrpSpPr>
        <p:grpSpPr>
          <a:xfrm>
            <a:off x="6418851" y="2334975"/>
            <a:ext cx="5540756" cy="3699662"/>
            <a:chOff x="6327014" y="2861508"/>
            <a:chExt cx="5540756" cy="3699662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E6607DE7-81C1-4AEC-B57D-5EC911BFE9C3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1158E6B3-BF4E-4A0A-B658-4AB57BC27A72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106" name="直接箭头连接符 105">
                <a:extLst>
                  <a:ext uri="{FF2B5EF4-FFF2-40B4-BE49-F238E27FC236}">
                    <a16:creationId xmlns:a16="http://schemas.microsoft.com/office/drawing/2014/main" id="{60EBFB02-0DB7-476D-BEAA-610155AD3E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5525095C-9302-4F47-94DB-67372B178C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8" name="直接箭头连接符 107">
                <a:extLst>
                  <a:ext uri="{FF2B5EF4-FFF2-40B4-BE49-F238E27FC236}">
                    <a16:creationId xmlns:a16="http://schemas.microsoft.com/office/drawing/2014/main" id="{7C7752F0-0839-4DBD-99A8-D09384B9BE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096ECBD-2A7C-4BE8-B54A-06EAE9B5BCE9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64E5B63A-3956-4AA4-95EB-C67EE08148B3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102" name="直接箭头连接符 101">
                <a:extLst>
                  <a:ext uri="{FF2B5EF4-FFF2-40B4-BE49-F238E27FC236}">
                    <a16:creationId xmlns:a16="http://schemas.microsoft.com/office/drawing/2014/main" id="{671F5332-2831-457C-AEC3-E4D04BD012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直接箭头连接符 102">
                <a:extLst>
                  <a:ext uri="{FF2B5EF4-FFF2-40B4-BE49-F238E27FC236}">
                    <a16:creationId xmlns:a16="http://schemas.microsoft.com/office/drawing/2014/main" id="{C7E5072D-9932-4741-8A07-9F37500114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4" name="直接箭头连接符 103">
                <a:extLst>
                  <a:ext uri="{FF2B5EF4-FFF2-40B4-BE49-F238E27FC236}">
                    <a16:creationId xmlns:a16="http://schemas.microsoft.com/office/drawing/2014/main" id="{45BA4ED7-9B27-4FCB-B16D-EF1240AFAD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65392866-F67D-499E-AFC4-16A6257C0D64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3B3AAF5E-09CE-42FD-9D9D-B6374184D4F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98" name="直接箭头连接符 97">
                <a:extLst>
                  <a:ext uri="{FF2B5EF4-FFF2-40B4-BE49-F238E27FC236}">
                    <a16:creationId xmlns:a16="http://schemas.microsoft.com/office/drawing/2014/main" id="{F2B15B13-CC48-4A84-95B8-3EA5FD41C3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9" name="直接箭头连接符 98">
                <a:extLst>
                  <a:ext uri="{FF2B5EF4-FFF2-40B4-BE49-F238E27FC236}">
                    <a16:creationId xmlns:a16="http://schemas.microsoft.com/office/drawing/2014/main" id="{A01D57DA-4F16-4975-8305-49AFC24E67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0" name="直接箭头连接符 99">
                <a:extLst>
                  <a:ext uri="{FF2B5EF4-FFF2-40B4-BE49-F238E27FC236}">
                    <a16:creationId xmlns:a16="http://schemas.microsoft.com/office/drawing/2014/main" id="{310C830E-5B18-42EA-886C-137455120E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2BED7910-378F-4E14-8C3F-59BD03A1A9D2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DC2D1FE4-4CC7-4E5D-80B7-B8EEF4A42791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94" name="直接箭头连接符 93">
                <a:extLst>
                  <a:ext uri="{FF2B5EF4-FFF2-40B4-BE49-F238E27FC236}">
                    <a16:creationId xmlns:a16="http://schemas.microsoft.com/office/drawing/2014/main" id="{28F9265D-104F-4E8D-B0AC-62146DDAB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>
                <a:extLst>
                  <a:ext uri="{FF2B5EF4-FFF2-40B4-BE49-F238E27FC236}">
                    <a16:creationId xmlns:a16="http://schemas.microsoft.com/office/drawing/2014/main" id="{B7CB8B7A-945D-4641-97E4-374B608CBA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95">
                <a:extLst>
                  <a:ext uri="{FF2B5EF4-FFF2-40B4-BE49-F238E27FC236}">
                    <a16:creationId xmlns:a16="http://schemas.microsoft.com/office/drawing/2014/main" id="{C5A33A85-C68F-4F82-B5D0-FB83E159A3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6CBF5296-946C-4955-8A84-30D2AB349769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2D9FE2A1-960D-4174-8F20-05248358AE98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90" name="直接箭头连接符 89">
                <a:extLst>
                  <a:ext uri="{FF2B5EF4-FFF2-40B4-BE49-F238E27FC236}">
                    <a16:creationId xmlns:a16="http://schemas.microsoft.com/office/drawing/2014/main" id="{5549ADAF-F719-47C9-945E-1869C92035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>
                <a:extLst>
                  <a:ext uri="{FF2B5EF4-FFF2-40B4-BE49-F238E27FC236}">
                    <a16:creationId xmlns:a16="http://schemas.microsoft.com/office/drawing/2014/main" id="{4230B335-801B-463D-B65A-745394A410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>
                <a:extLst>
                  <a:ext uri="{FF2B5EF4-FFF2-40B4-BE49-F238E27FC236}">
                    <a16:creationId xmlns:a16="http://schemas.microsoft.com/office/drawing/2014/main" id="{DFABE2F1-BD23-4DD6-A958-DD971E4F15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B863EAD4-7494-4382-A16D-FF4092CDF32C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1A0AB010-9A25-4B9D-A6EC-76EEB9611B92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86" name="直接箭头连接符 85">
                <a:extLst>
                  <a:ext uri="{FF2B5EF4-FFF2-40B4-BE49-F238E27FC236}">
                    <a16:creationId xmlns:a16="http://schemas.microsoft.com/office/drawing/2014/main" id="{E5CB4BAB-EAB2-4961-846E-A24176129E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>
                <a:extLst>
                  <a:ext uri="{FF2B5EF4-FFF2-40B4-BE49-F238E27FC236}">
                    <a16:creationId xmlns:a16="http://schemas.microsoft.com/office/drawing/2014/main" id="{7DF6967C-39E7-447C-AB24-65248BCD73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" name="直接箭头连接符 87">
                <a:extLst>
                  <a:ext uri="{FF2B5EF4-FFF2-40B4-BE49-F238E27FC236}">
                    <a16:creationId xmlns:a16="http://schemas.microsoft.com/office/drawing/2014/main" id="{C74C2A52-1C43-4657-B1C3-8648FA6898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7ECF5697-0155-47D5-99C6-C9E339F78824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63D9AAF5-E36C-43B2-BA55-AC6F6F857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98BCE908-0262-4DF5-9A74-94E34A9C7083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B72E9321-4105-4C58-91DA-E14FD7BDE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EF9BAA68-FC13-4AEC-BBD1-BDD5514AC0F5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CA20412F-4910-4133-97F1-2350DE3ECA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0F27AB5C-20FF-4581-B9AB-CF95EA69EC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84DCD0A1-D2CC-4D2A-8DF7-818A2FCB9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CBD09C29-50ED-4330-9A78-8A2FCDDEB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57F95AC7-DEF2-4FCC-8E69-FB71170D2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520FC5EC-26CD-4835-A079-4B6BAFFB41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AF814C32-60A6-4481-9915-DCB30FFBC2B2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DE487EB5-8EFE-4281-AE96-BBDD3400FC44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3E8CF947-FE43-480A-A5C6-829D12BB6770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DB75742D-894A-4202-AC22-3D37DA9E8B84}"/>
                  </a:ext>
                </a:extLst>
              </p:cNvPr>
              <p:cNvSpPr txBox="1"/>
              <p:nvPr/>
            </p:nvSpPr>
            <p:spPr>
              <a:xfrm>
                <a:off x="9122113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DB75742D-894A-4202-AC22-3D37DA9E8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113" y="5865360"/>
                <a:ext cx="547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D337734-0830-4742-9D10-155E98199AC4}"/>
                  </a:ext>
                </a:extLst>
              </p:cNvPr>
              <p:cNvSpPr txBox="1"/>
              <p:nvPr/>
            </p:nvSpPr>
            <p:spPr>
              <a:xfrm>
                <a:off x="10326474" y="58569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D337734-0830-4742-9D10-155E9819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474" y="5856908"/>
                <a:ext cx="54769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11E7F546-C482-47DD-AC85-BAD7FAE01433}"/>
                  </a:ext>
                </a:extLst>
              </p:cNvPr>
              <p:cNvSpPr txBox="1"/>
              <p:nvPr/>
            </p:nvSpPr>
            <p:spPr>
              <a:xfrm>
                <a:off x="11195512" y="586479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11E7F546-C482-47DD-AC85-BAD7FAE0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512" y="5864796"/>
                <a:ext cx="54769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6DA760D-7DD1-4FA3-AE2E-ED22183B68F8}"/>
                  </a:ext>
                </a:extLst>
              </p:cNvPr>
              <p:cNvSpPr txBox="1"/>
              <p:nvPr/>
            </p:nvSpPr>
            <p:spPr>
              <a:xfrm>
                <a:off x="6529237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6DA760D-7DD1-4FA3-AE2E-ED22183B6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37" y="4082378"/>
                <a:ext cx="54769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C8366FD2-7277-48E3-9437-BFDAE7B481A7}"/>
                  </a:ext>
                </a:extLst>
              </p:cNvPr>
              <p:cNvSpPr txBox="1"/>
              <p:nvPr/>
            </p:nvSpPr>
            <p:spPr>
              <a:xfrm>
                <a:off x="8253558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C8366FD2-7277-48E3-9437-BFDAE7B4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558" y="4082378"/>
                <a:ext cx="54769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377B2E14-9C5B-4756-AD00-FAD14471ABCC}"/>
                  </a:ext>
                </a:extLst>
              </p:cNvPr>
              <p:cNvSpPr txBox="1"/>
              <p:nvPr/>
            </p:nvSpPr>
            <p:spPr>
              <a:xfrm>
                <a:off x="10002501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377B2E14-9C5B-4756-AD00-FAD14471A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01" y="4082378"/>
                <a:ext cx="54769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A85B50C9-B5D6-4108-A0EA-348D58ED0DDA}"/>
                  </a:ext>
                </a:extLst>
              </p:cNvPr>
              <p:cNvSpPr txBox="1"/>
              <p:nvPr/>
            </p:nvSpPr>
            <p:spPr>
              <a:xfrm>
                <a:off x="7420472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A85B50C9-B5D6-4108-A0EA-348D58ED0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72" y="2500492"/>
                <a:ext cx="5476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2FA05D50-FFAC-49C6-9218-D3D9F2C9DA96}"/>
                  </a:ext>
                </a:extLst>
              </p:cNvPr>
              <p:cNvSpPr txBox="1"/>
              <p:nvPr/>
            </p:nvSpPr>
            <p:spPr>
              <a:xfrm>
                <a:off x="9086273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2FA05D50-FFAC-49C6-9218-D3D9F2C9D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273" y="2500492"/>
                <a:ext cx="547696" cy="338554"/>
              </a:xfrm>
              <a:prstGeom prst="rect">
                <a:avLst/>
              </a:prstGeom>
              <a:blipFill>
                <a:blip r:embed="rId14"/>
                <a:stretch>
                  <a:fillRect r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82F95981-D413-4F24-B9C9-4F1BC7569035}"/>
                  </a:ext>
                </a:extLst>
              </p:cNvPr>
              <p:cNvSpPr txBox="1"/>
              <p:nvPr/>
            </p:nvSpPr>
            <p:spPr>
              <a:xfrm>
                <a:off x="10791326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82F95981-D413-4F24-B9C9-4F1BC756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326" y="2500492"/>
                <a:ext cx="547696" cy="338554"/>
              </a:xfrm>
              <a:prstGeom prst="rect">
                <a:avLst/>
              </a:prstGeom>
              <a:blipFill>
                <a:blip r:embed="rId1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CA3D1F7C-5885-4D64-A877-D96F574954EA}"/>
                  </a:ext>
                </a:extLst>
              </p:cNvPr>
              <p:cNvSpPr txBox="1"/>
              <p:nvPr/>
            </p:nvSpPr>
            <p:spPr>
              <a:xfrm>
                <a:off x="7960647" y="516477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CA3D1F7C-5885-4D64-A877-D96F57495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647" y="5164779"/>
                <a:ext cx="54769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8F99A438-C6B1-4D9C-8953-4679B5179F74}"/>
                  </a:ext>
                </a:extLst>
              </p:cNvPr>
              <p:cNvSpPr txBox="1"/>
              <p:nvPr/>
            </p:nvSpPr>
            <p:spPr>
              <a:xfrm>
                <a:off x="8602609" y="515947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8F99A438-C6B1-4D9C-8953-4679B5179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09" y="5159476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1D5B1745-CB97-4684-A6E8-A17A82E9EE46}"/>
                  </a:ext>
                </a:extLst>
              </p:cNvPr>
              <p:cNvSpPr txBox="1"/>
              <p:nvPr/>
            </p:nvSpPr>
            <p:spPr>
              <a:xfrm>
                <a:off x="9717874" y="515814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1D5B1745-CB97-4684-A6E8-A17A82E9E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874" y="5158149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336D854F-26E8-4B1D-B5FB-A4D143ACB884}"/>
                  </a:ext>
                </a:extLst>
              </p:cNvPr>
              <p:cNvSpPr txBox="1"/>
              <p:nvPr/>
            </p:nvSpPr>
            <p:spPr>
              <a:xfrm>
                <a:off x="10359836" y="51528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336D854F-26E8-4B1D-B5FB-A4D143AC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836" y="5152846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C73C4861-1762-40C7-B0DB-9BCAF744F27B}"/>
                  </a:ext>
                </a:extLst>
              </p:cNvPr>
              <p:cNvSpPr txBox="1"/>
              <p:nvPr/>
            </p:nvSpPr>
            <p:spPr>
              <a:xfrm>
                <a:off x="6240045" y="518776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C73C4861-1762-40C7-B0DB-9BCAF744F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45" y="5187763"/>
                <a:ext cx="54769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A8F76A45-DF5B-4B19-A945-69EAD76E3645}"/>
                  </a:ext>
                </a:extLst>
              </p:cNvPr>
              <p:cNvSpPr txBox="1"/>
              <p:nvPr/>
            </p:nvSpPr>
            <p:spPr>
              <a:xfrm>
                <a:off x="6882007" y="51824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A8F76A45-DF5B-4B19-A945-69EAD76E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07" y="5182460"/>
                <a:ext cx="547696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02CCAB6B-6C37-4237-962E-08C4F2CE0460}"/>
                  </a:ext>
                </a:extLst>
              </p:cNvPr>
              <p:cNvSpPr txBox="1"/>
              <p:nvPr/>
            </p:nvSpPr>
            <p:spPr>
              <a:xfrm>
                <a:off x="7146624" y="360650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02CCAB6B-6C37-4237-962E-08C4F2CE0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624" y="3606505"/>
                <a:ext cx="54769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692D3045-6C3E-4042-B341-8BEF9BE95C69}"/>
                  </a:ext>
                </a:extLst>
              </p:cNvPr>
              <p:cNvSpPr txBox="1"/>
              <p:nvPr/>
            </p:nvSpPr>
            <p:spPr>
              <a:xfrm>
                <a:off x="7788586" y="360167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692D3045-6C3E-4042-B341-8BEF9BE9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586" y="3601677"/>
                <a:ext cx="54769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B2439897-2594-49B4-9CD3-3270B36E6D44}"/>
                  </a:ext>
                </a:extLst>
              </p:cNvPr>
              <p:cNvSpPr txBox="1"/>
              <p:nvPr/>
            </p:nvSpPr>
            <p:spPr>
              <a:xfrm>
                <a:off x="8879577" y="35840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B2439897-2594-49B4-9CD3-3270B36E6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577" y="3584040"/>
                <a:ext cx="547696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5E065F3D-A707-4568-BD55-C6614C4CAC7F}"/>
                  </a:ext>
                </a:extLst>
              </p:cNvPr>
              <p:cNvSpPr txBox="1"/>
              <p:nvPr/>
            </p:nvSpPr>
            <p:spPr>
              <a:xfrm>
                <a:off x="9484964" y="357873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5E065F3D-A707-4568-BD55-C6614C4CA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964" y="3578737"/>
                <a:ext cx="547696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9B65132E-ABB0-42E8-B5DB-62CDB27A0ACD}"/>
                  </a:ext>
                </a:extLst>
              </p:cNvPr>
              <p:cNvSpPr txBox="1"/>
              <p:nvPr/>
            </p:nvSpPr>
            <p:spPr>
              <a:xfrm>
                <a:off x="10532215" y="358934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9B65132E-ABB0-42E8-B5DB-62CDB27A0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215" y="3589343"/>
                <a:ext cx="547696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0BDEC46B-3E9E-4E2B-9007-7644B6C3B5FE}"/>
                  </a:ext>
                </a:extLst>
              </p:cNvPr>
              <p:cNvSpPr txBox="1"/>
              <p:nvPr/>
            </p:nvSpPr>
            <p:spPr>
              <a:xfrm>
                <a:off x="11166862" y="35840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0BDEC46B-3E9E-4E2B-9007-7644B6C3B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862" y="3584040"/>
                <a:ext cx="547696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3AFC19F1-63A2-46E5-8CDF-B74557212BCA}"/>
              </a:ext>
            </a:extLst>
          </p:cNvPr>
          <p:cNvGrpSpPr/>
          <p:nvPr/>
        </p:nvGrpSpPr>
        <p:grpSpPr>
          <a:xfrm>
            <a:off x="6280974" y="1085324"/>
            <a:ext cx="5738661" cy="1318214"/>
            <a:chOff x="6096000" y="4815506"/>
            <a:chExt cx="5738661" cy="1318214"/>
          </a:xfrm>
        </p:grpSpPr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2FF52907-3218-4D0C-848B-EEDD1876D6B1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D9AFD876-AAA3-4255-BFBF-69A97DDA0131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135" name="直接箭头连接符 134">
                <a:extLst>
                  <a:ext uri="{FF2B5EF4-FFF2-40B4-BE49-F238E27FC236}">
                    <a16:creationId xmlns:a16="http://schemas.microsoft.com/office/drawing/2014/main" id="{B782A177-8C12-4C93-BF47-9952325EB068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直接箭头连接符 135">
                <a:extLst>
                  <a:ext uri="{FF2B5EF4-FFF2-40B4-BE49-F238E27FC236}">
                    <a16:creationId xmlns:a16="http://schemas.microsoft.com/office/drawing/2014/main" id="{DCBB960A-57C4-4377-9B69-7CA9A53FED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45CEE6EE-A82D-4B0F-A1CF-039D0E49A26B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45CEE6EE-A82D-4B0F-A1CF-039D0E49A2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40625" t="-2222" r="-37500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文本框 137">
                    <a:extLst>
                      <a:ext uri="{FF2B5EF4-FFF2-40B4-BE49-F238E27FC236}">
                        <a16:creationId xmlns:a16="http://schemas.microsoft.com/office/drawing/2014/main" id="{E4ABDCF6-436A-4A62-8A5B-1BD91C18072D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8" name="文本框 137">
                    <a:extLst>
                      <a:ext uri="{FF2B5EF4-FFF2-40B4-BE49-F238E27FC236}">
                        <a16:creationId xmlns:a16="http://schemas.microsoft.com/office/drawing/2014/main" id="{E4ABDCF6-436A-4A62-8A5B-1BD91C1807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15116" t="-45652" r="-47674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文本框 138">
                    <a:extLst>
                      <a:ext uri="{FF2B5EF4-FFF2-40B4-BE49-F238E27FC236}">
                        <a16:creationId xmlns:a16="http://schemas.microsoft.com/office/drawing/2014/main" id="{5C148841-34D3-4667-8C3B-ACB0BD00001D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0" name="直接箭头连接符 139">
                <a:extLst>
                  <a:ext uri="{FF2B5EF4-FFF2-40B4-BE49-F238E27FC236}">
                    <a16:creationId xmlns:a16="http://schemas.microsoft.com/office/drawing/2014/main" id="{04CF33AE-EED0-4E5B-9D80-CC9AA5B09D4E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1" name="图形 140" descr="女性形象">
                <a:extLst>
                  <a:ext uri="{FF2B5EF4-FFF2-40B4-BE49-F238E27FC236}">
                    <a16:creationId xmlns:a16="http://schemas.microsoft.com/office/drawing/2014/main" id="{64427A91-67DD-4BBC-8216-ED8842B49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142" name="内容占位符 4" descr="男性形象">
                <a:extLst>
                  <a:ext uri="{FF2B5EF4-FFF2-40B4-BE49-F238E27FC236}">
                    <a16:creationId xmlns:a16="http://schemas.microsoft.com/office/drawing/2014/main" id="{9E54A6D2-47CB-41FB-B25E-EAB5F4EBD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6CECAF41-30DA-4542-A02E-A1D1492F805F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C8BD0C95-1516-499F-B47D-2A79FF4061FD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63032F04-D320-4378-A07B-FB958935C678}"/>
                  </a:ext>
                </a:extLst>
              </p:cNvPr>
              <p:cNvSpPr/>
              <p:nvPr/>
            </p:nvSpPr>
            <p:spPr>
              <a:xfrm>
                <a:off x="2435287" y="3347950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63032F04-D320-4378-A07B-FB958935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87" y="3347950"/>
                <a:ext cx="1203512" cy="64545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直接箭头连接符 143">
            <a:extLst>
              <a:ext uri="{FF2B5EF4-FFF2-40B4-BE49-F238E27FC236}">
                <a16:creationId xmlns:a16="http://schemas.microsoft.com/office/drawing/2014/main" id="{2FFC3DE3-461F-44C1-9367-0CC2E041A9B9}"/>
              </a:ext>
            </a:extLst>
          </p:cNvPr>
          <p:cNvCxnSpPr>
            <a:cxnSpLocks/>
          </p:cNvCxnSpPr>
          <p:nvPr/>
        </p:nvCxnSpPr>
        <p:spPr>
          <a:xfrm flipV="1">
            <a:off x="3354171" y="3993409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6" name="直接箭头连接符 145">
            <a:extLst>
              <a:ext uri="{FF2B5EF4-FFF2-40B4-BE49-F238E27FC236}">
                <a16:creationId xmlns:a16="http://schemas.microsoft.com/office/drawing/2014/main" id="{4CE114F7-AECF-475D-9F80-A229877B819C}"/>
              </a:ext>
            </a:extLst>
          </p:cNvPr>
          <p:cNvCxnSpPr>
            <a:cxnSpLocks/>
          </p:cNvCxnSpPr>
          <p:nvPr/>
        </p:nvCxnSpPr>
        <p:spPr>
          <a:xfrm flipV="1">
            <a:off x="2722797" y="3989050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84C3E900-6958-4007-AE16-9B6B8D04B400}"/>
                  </a:ext>
                </a:extLst>
              </p:cNvPr>
              <p:cNvSpPr txBox="1"/>
              <p:nvPr/>
            </p:nvSpPr>
            <p:spPr>
              <a:xfrm>
                <a:off x="1988371" y="404501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84C3E900-6958-4007-AE16-9B6B8D04B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371" y="4045011"/>
                <a:ext cx="547696" cy="338554"/>
              </a:xfrm>
              <a:prstGeom prst="rect">
                <a:avLst/>
              </a:prstGeom>
              <a:blipFill>
                <a:blip r:embed="rId36"/>
                <a:stretch>
                  <a:fillRect r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AE1D7E35-79AA-4D9A-9F82-0B0CB9D23143}"/>
                  </a:ext>
                </a:extLst>
              </p:cNvPr>
              <p:cNvSpPr txBox="1"/>
              <p:nvPr/>
            </p:nvSpPr>
            <p:spPr>
              <a:xfrm>
                <a:off x="3336726" y="406858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AE1D7E35-79AA-4D9A-9F82-0B0CB9D23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26" y="4068586"/>
                <a:ext cx="547696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F4D94203-632D-4900-9031-BE8163C8D65E}"/>
                  </a:ext>
                </a:extLst>
              </p:cNvPr>
              <p:cNvSpPr txBox="1"/>
              <p:nvPr/>
            </p:nvSpPr>
            <p:spPr>
              <a:xfrm>
                <a:off x="3007748" y="295598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F4D94203-632D-4900-9031-BE8163C8D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48" y="2955988"/>
                <a:ext cx="547696" cy="33855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C5BB1EFB-418B-4010-AC7F-BCFBFEE0385C}"/>
                  </a:ext>
                </a:extLst>
              </p:cNvPr>
              <p:cNvSpPr txBox="1"/>
              <p:nvPr/>
            </p:nvSpPr>
            <p:spPr>
              <a:xfrm>
                <a:off x="1819168" y="2890811"/>
                <a:ext cx="559512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C5BB1EFB-418B-4010-AC7F-BCFBFEE03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68" y="2890811"/>
                <a:ext cx="559512" cy="41498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9B72C492-71FD-41E3-B61C-1FFFC7427A17}"/>
                  </a:ext>
                </a:extLst>
              </p:cNvPr>
              <p:cNvSpPr txBox="1"/>
              <p:nvPr/>
            </p:nvSpPr>
            <p:spPr>
              <a:xfrm>
                <a:off x="2378680" y="2899260"/>
                <a:ext cx="559512" cy="411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9B72C492-71FD-41E3-B61C-1FFFC7427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80" y="2899260"/>
                <a:ext cx="559512" cy="411908"/>
              </a:xfrm>
              <a:prstGeom prst="rect">
                <a:avLst/>
              </a:prstGeom>
              <a:blipFill>
                <a:blip r:embed="rId40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02A5DB7D-B12E-4967-AB3A-6F643A45BD7D}"/>
                  </a:ext>
                </a:extLst>
              </p:cNvPr>
              <p:cNvSpPr txBox="1"/>
              <p:nvPr/>
            </p:nvSpPr>
            <p:spPr>
              <a:xfrm>
                <a:off x="1271067" y="4468877"/>
                <a:ext cx="778803" cy="49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02A5DB7D-B12E-4967-AB3A-6F643A45B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67" y="4468877"/>
                <a:ext cx="778803" cy="495970"/>
              </a:xfrm>
              <a:prstGeom prst="rect">
                <a:avLst/>
              </a:prstGeom>
              <a:blipFill>
                <a:blip r:embed="rId4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793498D8-47A2-4E10-A83A-9FD9D00125BE}"/>
                  </a:ext>
                </a:extLst>
              </p:cNvPr>
              <p:cNvSpPr txBox="1"/>
              <p:nvPr/>
            </p:nvSpPr>
            <p:spPr>
              <a:xfrm>
                <a:off x="1927732" y="4497173"/>
                <a:ext cx="778803" cy="49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793498D8-47A2-4E10-A83A-9FD9D0012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32" y="4497173"/>
                <a:ext cx="778803" cy="49597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C3D7BEF8-23B7-4413-8797-E677408009BF}"/>
                  </a:ext>
                </a:extLst>
              </p:cNvPr>
              <p:cNvSpPr txBox="1"/>
              <p:nvPr/>
            </p:nvSpPr>
            <p:spPr>
              <a:xfrm>
                <a:off x="3290876" y="4470920"/>
                <a:ext cx="778803" cy="495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(6)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C3D7BEF8-23B7-4413-8797-E67740800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876" y="4470920"/>
                <a:ext cx="778803" cy="49590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本框 154">
                <a:extLst>
                  <a:ext uri="{FF2B5EF4-FFF2-40B4-BE49-F238E27FC236}">
                    <a16:creationId xmlns:a16="http://schemas.microsoft.com/office/drawing/2014/main" id="{87729D36-806E-4022-BD74-6190C7829DB0}"/>
                  </a:ext>
                </a:extLst>
              </p:cNvPr>
              <p:cNvSpPr txBox="1"/>
              <p:nvPr/>
            </p:nvSpPr>
            <p:spPr>
              <a:xfrm>
                <a:off x="4049367" y="4504176"/>
                <a:ext cx="778803" cy="495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(6)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5" name="文本框 154">
                <a:extLst>
                  <a:ext uri="{FF2B5EF4-FFF2-40B4-BE49-F238E27FC236}">
                    <a16:creationId xmlns:a16="http://schemas.microsoft.com/office/drawing/2014/main" id="{87729D36-806E-4022-BD74-6190C7829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367" y="4504176"/>
                <a:ext cx="778803" cy="495905"/>
              </a:xfrm>
              <a:prstGeom prst="rect">
                <a:avLst/>
              </a:prstGeom>
              <a:blipFill>
                <a:blip r:embed="rId4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" name="组合 203">
            <a:extLst>
              <a:ext uri="{FF2B5EF4-FFF2-40B4-BE49-F238E27FC236}">
                <a16:creationId xmlns:a16="http://schemas.microsoft.com/office/drawing/2014/main" id="{247C59E6-CF9D-4095-A0C7-93215B6901F9}"/>
              </a:ext>
            </a:extLst>
          </p:cNvPr>
          <p:cNvGrpSpPr/>
          <p:nvPr/>
        </p:nvGrpSpPr>
        <p:grpSpPr>
          <a:xfrm>
            <a:off x="6426128" y="2336018"/>
            <a:ext cx="5540756" cy="3699662"/>
            <a:chOff x="6327014" y="2861508"/>
            <a:chExt cx="5540756" cy="3699662"/>
          </a:xfrm>
        </p:grpSpPr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36B6BC20-5821-4340-9152-0D9B125389C0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5C7F92EF-EC53-4882-BE9E-C59FDCD01DD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46" name="直接箭头连接符 245">
                <a:extLst>
                  <a:ext uri="{FF2B5EF4-FFF2-40B4-BE49-F238E27FC236}">
                    <a16:creationId xmlns:a16="http://schemas.microsoft.com/office/drawing/2014/main" id="{5A62B12C-0022-4A5B-AFC8-1E113D239A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7" name="直接箭头连接符 246">
                <a:extLst>
                  <a:ext uri="{FF2B5EF4-FFF2-40B4-BE49-F238E27FC236}">
                    <a16:creationId xmlns:a16="http://schemas.microsoft.com/office/drawing/2014/main" id="{B1F81ECE-01D0-48E0-8A18-AD23021EB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8" name="直接箭头连接符 247">
                <a:extLst>
                  <a:ext uri="{FF2B5EF4-FFF2-40B4-BE49-F238E27FC236}">
                    <a16:creationId xmlns:a16="http://schemas.microsoft.com/office/drawing/2014/main" id="{9CFE1DE8-0BEC-4FBC-9A09-37B5830384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33CA0200-9D87-43E7-9F8F-EB22A9733B48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1CC87B41-9745-4468-B13E-DA422A599F39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42" name="直接箭头连接符 241">
                <a:extLst>
                  <a:ext uri="{FF2B5EF4-FFF2-40B4-BE49-F238E27FC236}">
                    <a16:creationId xmlns:a16="http://schemas.microsoft.com/office/drawing/2014/main" id="{A86E7957-4FF8-472B-BD57-E5BFC2FFA5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3" name="直接箭头连接符 242">
                <a:extLst>
                  <a:ext uri="{FF2B5EF4-FFF2-40B4-BE49-F238E27FC236}">
                    <a16:creationId xmlns:a16="http://schemas.microsoft.com/office/drawing/2014/main" id="{317CFC56-062C-4B15-9F1D-BD312C3722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4" name="直接箭头连接符 243">
                <a:extLst>
                  <a:ext uri="{FF2B5EF4-FFF2-40B4-BE49-F238E27FC236}">
                    <a16:creationId xmlns:a16="http://schemas.microsoft.com/office/drawing/2014/main" id="{A7F24441-8217-4953-808C-0B7810B383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635D42B7-6314-4EF1-8309-1FCE0153E423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CFD60039-C6AE-4392-80FE-E492223AF91B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38" name="直接箭头连接符 237">
                <a:extLst>
                  <a:ext uri="{FF2B5EF4-FFF2-40B4-BE49-F238E27FC236}">
                    <a16:creationId xmlns:a16="http://schemas.microsoft.com/office/drawing/2014/main" id="{49852405-2875-467F-B534-2311AA5870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9" name="直接箭头连接符 238">
                <a:extLst>
                  <a:ext uri="{FF2B5EF4-FFF2-40B4-BE49-F238E27FC236}">
                    <a16:creationId xmlns:a16="http://schemas.microsoft.com/office/drawing/2014/main" id="{F1E0FF8B-D544-4CE7-885B-231E20D463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0" name="直接箭头连接符 239">
                <a:extLst>
                  <a:ext uri="{FF2B5EF4-FFF2-40B4-BE49-F238E27FC236}">
                    <a16:creationId xmlns:a16="http://schemas.microsoft.com/office/drawing/2014/main" id="{E8805DD6-087E-477B-B2E4-8F126C076F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D921D5DF-55C2-4716-921B-5CB8BD497F40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D24EF770-3E3F-4F1A-B5C7-C14BF1FF51CE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34" name="直接箭头连接符 233">
                <a:extLst>
                  <a:ext uri="{FF2B5EF4-FFF2-40B4-BE49-F238E27FC236}">
                    <a16:creationId xmlns:a16="http://schemas.microsoft.com/office/drawing/2014/main" id="{60F5AE87-A0D5-4ED2-AA44-D3F3967FF2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5" name="直接箭头连接符 234">
                <a:extLst>
                  <a:ext uri="{FF2B5EF4-FFF2-40B4-BE49-F238E27FC236}">
                    <a16:creationId xmlns:a16="http://schemas.microsoft.com/office/drawing/2014/main" id="{D45DD1C7-05C5-4EDA-AC03-EAD83B3CB5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6" name="直接箭头连接符 235">
                <a:extLst>
                  <a:ext uri="{FF2B5EF4-FFF2-40B4-BE49-F238E27FC236}">
                    <a16:creationId xmlns:a16="http://schemas.microsoft.com/office/drawing/2014/main" id="{849272B3-5714-4ADB-B171-EA9164B3F5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74F7D4C4-989D-4F6A-ADCA-6382FE41591E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F7464E63-0150-43C3-B35F-875FFB16F11A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30" name="直接箭头连接符 229">
                <a:extLst>
                  <a:ext uri="{FF2B5EF4-FFF2-40B4-BE49-F238E27FC236}">
                    <a16:creationId xmlns:a16="http://schemas.microsoft.com/office/drawing/2014/main" id="{63ACA68A-1265-45E6-BC29-C3D8643FC3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1" name="直接箭头连接符 230">
                <a:extLst>
                  <a:ext uri="{FF2B5EF4-FFF2-40B4-BE49-F238E27FC236}">
                    <a16:creationId xmlns:a16="http://schemas.microsoft.com/office/drawing/2014/main" id="{21F65EE1-D175-4D72-9476-DD1E784637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2" name="直接箭头连接符 231">
                <a:extLst>
                  <a:ext uri="{FF2B5EF4-FFF2-40B4-BE49-F238E27FC236}">
                    <a16:creationId xmlns:a16="http://schemas.microsoft.com/office/drawing/2014/main" id="{986EE9C7-3542-4EBC-9E1D-EC953993F7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C158FF5D-53DC-4937-AAF3-E7E24701823C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331D3AFD-4047-4B8A-A36D-5B2EA47A7A57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26" name="直接箭头连接符 225">
                <a:extLst>
                  <a:ext uri="{FF2B5EF4-FFF2-40B4-BE49-F238E27FC236}">
                    <a16:creationId xmlns:a16="http://schemas.microsoft.com/office/drawing/2014/main" id="{ABDBE26E-32CC-43F0-8114-9C729CE3E3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7" name="直接箭头连接符 226">
                <a:extLst>
                  <a:ext uri="{FF2B5EF4-FFF2-40B4-BE49-F238E27FC236}">
                    <a16:creationId xmlns:a16="http://schemas.microsoft.com/office/drawing/2014/main" id="{FBA13D36-BD7C-437E-A2EA-A7D7B00BA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8" name="直接箭头连接符 227">
                <a:extLst>
                  <a:ext uri="{FF2B5EF4-FFF2-40B4-BE49-F238E27FC236}">
                    <a16:creationId xmlns:a16="http://schemas.microsoft.com/office/drawing/2014/main" id="{C00F26A5-E38F-473F-A2A0-6804C59627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直接箭头连接符 210">
              <a:extLst>
                <a:ext uri="{FF2B5EF4-FFF2-40B4-BE49-F238E27FC236}">
                  <a16:creationId xmlns:a16="http://schemas.microsoft.com/office/drawing/2014/main" id="{60620411-2DE9-4438-AE52-AC741ABAFF8B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ED47A360-77FF-42E8-9585-F9BAEC17B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E76B4D2D-AEC6-48AE-B30F-A0422891378E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16A719A9-2D4D-441A-B9A1-15AD6492A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5" name="直接箭头连接符 214">
              <a:extLst>
                <a:ext uri="{FF2B5EF4-FFF2-40B4-BE49-F238E27FC236}">
                  <a16:creationId xmlns:a16="http://schemas.microsoft.com/office/drawing/2014/main" id="{CC2D2951-E8D3-459C-9861-91A627E8FC49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6" name="直接箭头连接符 215">
              <a:extLst>
                <a:ext uri="{FF2B5EF4-FFF2-40B4-BE49-F238E27FC236}">
                  <a16:creationId xmlns:a16="http://schemas.microsoft.com/office/drawing/2014/main" id="{6698195C-108B-4F11-BFD0-AFA5620D7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直接箭头连接符 216">
              <a:extLst>
                <a:ext uri="{FF2B5EF4-FFF2-40B4-BE49-F238E27FC236}">
                  <a16:creationId xmlns:a16="http://schemas.microsoft.com/office/drawing/2014/main" id="{51B14FF0-10C8-41FD-A598-A5A343369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直接箭头连接符 217">
              <a:extLst>
                <a:ext uri="{FF2B5EF4-FFF2-40B4-BE49-F238E27FC236}">
                  <a16:creationId xmlns:a16="http://schemas.microsoft.com/office/drawing/2014/main" id="{9B75CF2A-12D4-4D5B-937A-021641C44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直接箭头连接符 218">
              <a:extLst>
                <a:ext uri="{FF2B5EF4-FFF2-40B4-BE49-F238E27FC236}">
                  <a16:creationId xmlns:a16="http://schemas.microsoft.com/office/drawing/2014/main" id="{97250FF6-D363-46F5-B987-42D915D2B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直接箭头连接符 219">
              <a:extLst>
                <a:ext uri="{FF2B5EF4-FFF2-40B4-BE49-F238E27FC236}">
                  <a16:creationId xmlns:a16="http://schemas.microsoft.com/office/drawing/2014/main" id="{95A3D1EE-A30D-4281-B4BB-4780D932C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21100EF1-860F-4EDC-8D42-F5778BED1F57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6E85EAB6-C317-4D65-9BE7-D7085FC8F657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6BFC2894-4845-4884-8021-7C51A49AAC29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:a16="http://schemas.microsoft.com/office/drawing/2014/main" id="{BE871DB4-F27E-42B2-B660-786BEBB83362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249" name="直接箭头连接符 248">
            <a:extLst>
              <a:ext uri="{FF2B5EF4-FFF2-40B4-BE49-F238E27FC236}">
                <a16:creationId xmlns:a16="http://schemas.microsoft.com/office/drawing/2014/main" id="{66C489A3-9259-4D24-800B-CF8CD4E49D7F}"/>
              </a:ext>
            </a:extLst>
          </p:cNvPr>
          <p:cNvCxnSpPr>
            <a:cxnSpLocks/>
          </p:cNvCxnSpPr>
          <p:nvPr/>
        </p:nvCxnSpPr>
        <p:spPr>
          <a:xfrm flipV="1">
            <a:off x="3564381" y="2383001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0" name="直接箭头连接符 249">
            <a:extLst>
              <a:ext uri="{FF2B5EF4-FFF2-40B4-BE49-F238E27FC236}">
                <a16:creationId xmlns:a16="http://schemas.microsoft.com/office/drawing/2014/main" id="{9AFC7DBE-E18B-424F-BEA8-A257853AB477}"/>
              </a:ext>
            </a:extLst>
          </p:cNvPr>
          <p:cNvCxnSpPr>
            <a:cxnSpLocks/>
          </p:cNvCxnSpPr>
          <p:nvPr/>
        </p:nvCxnSpPr>
        <p:spPr>
          <a:xfrm flipV="1">
            <a:off x="3000160" y="2835477"/>
            <a:ext cx="0" cy="490818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1" name="直接箭头连接符 250">
            <a:extLst>
              <a:ext uri="{FF2B5EF4-FFF2-40B4-BE49-F238E27FC236}">
                <a16:creationId xmlns:a16="http://schemas.microsoft.com/office/drawing/2014/main" id="{80BC9E10-B721-456C-AEE6-CE8403C3B505}"/>
              </a:ext>
            </a:extLst>
          </p:cNvPr>
          <p:cNvCxnSpPr/>
          <p:nvPr/>
        </p:nvCxnSpPr>
        <p:spPr>
          <a:xfrm>
            <a:off x="3000160" y="2828291"/>
            <a:ext cx="5642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文本框 251">
                <a:extLst>
                  <a:ext uri="{FF2B5EF4-FFF2-40B4-BE49-F238E27FC236}">
                    <a16:creationId xmlns:a16="http://schemas.microsoft.com/office/drawing/2014/main" id="{DAE14A87-A37C-4BC9-B8EC-646A19185A93}"/>
                  </a:ext>
                </a:extLst>
              </p:cNvPr>
              <p:cNvSpPr txBox="1"/>
              <p:nvPr/>
            </p:nvSpPr>
            <p:spPr>
              <a:xfrm>
                <a:off x="3084065" y="247874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52" name="文本框 251">
                <a:extLst>
                  <a:ext uri="{FF2B5EF4-FFF2-40B4-BE49-F238E27FC236}">
                    <a16:creationId xmlns:a16="http://schemas.microsoft.com/office/drawing/2014/main" id="{DAE14A87-A37C-4BC9-B8EC-646A19185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065" y="2478741"/>
                <a:ext cx="547696" cy="33855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C79D18CB-5C6C-44B1-9A41-6BCE89BE5349}"/>
                  </a:ext>
                </a:extLst>
              </p:cNvPr>
              <p:cNvSpPr txBox="1"/>
              <p:nvPr/>
            </p:nvSpPr>
            <p:spPr>
              <a:xfrm>
                <a:off x="3592449" y="2330524"/>
                <a:ext cx="778803" cy="495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C79D18CB-5C6C-44B1-9A41-6BCE89BE5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49" y="2330524"/>
                <a:ext cx="778803" cy="495905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D43E5EC0-7C1A-4F60-998A-6CCDCBC5DDA4}"/>
                  </a:ext>
                </a:extLst>
              </p:cNvPr>
              <p:cNvSpPr txBox="1"/>
              <p:nvPr/>
            </p:nvSpPr>
            <p:spPr>
              <a:xfrm>
                <a:off x="4350940" y="2363780"/>
                <a:ext cx="778803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D43E5EC0-7C1A-4F60-998A-6CCDCBC5D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40" y="2363780"/>
                <a:ext cx="778803" cy="493597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图文框 155">
            <a:extLst>
              <a:ext uri="{FF2B5EF4-FFF2-40B4-BE49-F238E27FC236}">
                <a16:creationId xmlns:a16="http://schemas.microsoft.com/office/drawing/2014/main" id="{522D529E-78BD-450E-B779-B535239AF353}"/>
              </a:ext>
            </a:extLst>
          </p:cNvPr>
          <p:cNvSpPr/>
          <p:nvPr/>
        </p:nvSpPr>
        <p:spPr>
          <a:xfrm>
            <a:off x="5872232" y="3273341"/>
            <a:ext cx="1858852" cy="2332369"/>
          </a:xfrm>
          <a:prstGeom prst="frame">
            <a:avLst>
              <a:gd name="adj1" fmla="val 1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BA1142-FC13-470B-9FEA-414F35CC5C67}"/>
              </a:ext>
            </a:extLst>
          </p:cNvPr>
          <p:cNvSpPr/>
          <p:nvPr/>
        </p:nvSpPr>
        <p:spPr>
          <a:xfrm>
            <a:off x="628650" y="1362324"/>
            <a:ext cx="11352704" cy="415869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8" name="组合 317">
            <a:extLst>
              <a:ext uri="{FF2B5EF4-FFF2-40B4-BE49-F238E27FC236}">
                <a16:creationId xmlns:a16="http://schemas.microsoft.com/office/drawing/2014/main" id="{7571A645-C149-459B-BB27-9837F0C611E9}"/>
              </a:ext>
            </a:extLst>
          </p:cNvPr>
          <p:cNvGrpSpPr/>
          <p:nvPr/>
        </p:nvGrpSpPr>
        <p:grpSpPr>
          <a:xfrm>
            <a:off x="1071712" y="2298021"/>
            <a:ext cx="10048576" cy="2116925"/>
            <a:chOff x="1055099" y="3491093"/>
            <a:chExt cx="10048576" cy="2116925"/>
          </a:xfrm>
        </p:grpSpPr>
        <p:sp>
          <p:nvSpPr>
            <p:cNvPr id="319" name="矩形 318">
              <a:extLst>
                <a:ext uri="{FF2B5EF4-FFF2-40B4-BE49-F238E27FC236}">
                  <a16:creationId xmlns:a16="http://schemas.microsoft.com/office/drawing/2014/main" id="{6423BC52-AEDE-4F18-837B-39120E72494C}"/>
                </a:ext>
              </a:extLst>
            </p:cNvPr>
            <p:cNvSpPr/>
            <p:nvPr/>
          </p:nvSpPr>
          <p:spPr>
            <a:xfrm>
              <a:off x="1055099" y="3830585"/>
              <a:ext cx="10048576" cy="14413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文本框 319">
                  <a:extLst>
                    <a:ext uri="{FF2B5EF4-FFF2-40B4-BE49-F238E27FC236}">
                      <a16:creationId xmlns:a16="http://schemas.microsoft.com/office/drawing/2014/main" id="{DCD21A6D-9F3C-4BDD-AFBD-98E36045F57D}"/>
                    </a:ext>
                  </a:extLst>
                </p:cNvPr>
                <p:cNvSpPr txBox="1"/>
                <p:nvPr/>
              </p:nvSpPr>
              <p:spPr>
                <a:xfrm>
                  <a:off x="2364517" y="350210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A55F0070-0305-419F-A782-3291E6E4B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517" y="3502108"/>
                  <a:ext cx="547696" cy="338554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文本框 320">
                  <a:extLst>
                    <a:ext uri="{FF2B5EF4-FFF2-40B4-BE49-F238E27FC236}">
                      <a16:creationId xmlns:a16="http://schemas.microsoft.com/office/drawing/2014/main" id="{125A5A18-653A-4E27-9882-22A2D63D9508}"/>
                    </a:ext>
                  </a:extLst>
                </p:cNvPr>
                <p:cNvSpPr txBox="1"/>
                <p:nvPr/>
              </p:nvSpPr>
              <p:spPr>
                <a:xfrm>
                  <a:off x="2985088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869ADB8A-7D45-48B1-B8A3-06D8CEA2D6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088" y="3500889"/>
                  <a:ext cx="547696" cy="338554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2" name="文本框 321">
                  <a:extLst>
                    <a:ext uri="{FF2B5EF4-FFF2-40B4-BE49-F238E27FC236}">
                      <a16:creationId xmlns:a16="http://schemas.microsoft.com/office/drawing/2014/main" id="{337BFB70-867C-4B42-ACC3-3913FD1EFC03}"/>
                    </a:ext>
                  </a:extLst>
                </p:cNvPr>
                <p:cNvSpPr txBox="1"/>
                <p:nvPr/>
              </p:nvSpPr>
              <p:spPr>
                <a:xfrm>
                  <a:off x="3627606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15C8F15-178C-442D-A931-3B1AFC909C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606" y="3500889"/>
                  <a:ext cx="547696" cy="338554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3" name="文本框 322">
                  <a:extLst>
                    <a:ext uri="{FF2B5EF4-FFF2-40B4-BE49-F238E27FC236}">
                      <a16:creationId xmlns:a16="http://schemas.microsoft.com/office/drawing/2014/main" id="{304D272E-C28D-479D-A2C7-6C1BFD3EFD54}"/>
                    </a:ext>
                  </a:extLst>
                </p:cNvPr>
                <p:cNvSpPr txBox="1"/>
                <p:nvPr/>
              </p:nvSpPr>
              <p:spPr>
                <a:xfrm>
                  <a:off x="4266215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374E98F-10B8-4A9C-B407-76FCC29A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6215" y="3500889"/>
                  <a:ext cx="547696" cy="338554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4" name="文本框 323">
                  <a:extLst>
                    <a:ext uri="{FF2B5EF4-FFF2-40B4-BE49-F238E27FC236}">
                      <a16:creationId xmlns:a16="http://schemas.microsoft.com/office/drawing/2014/main" id="{7AD4EC9F-8C52-4CA1-9D39-32870A63300D}"/>
                    </a:ext>
                  </a:extLst>
                </p:cNvPr>
                <p:cNvSpPr txBox="1"/>
                <p:nvPr/>
              </p:nvSpPr>
              <p:spPr>
                <a:xfrm>
                  <a:off x="4937996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9D6BB4E0-5689-4676-8774-76A37F124E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996" y="3500889"/>
                  <a:ext cx="547696" cy="338554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文本框 324">
                  <a:extLst>
                    <a:ext uri="{FF2B5EF4-FFF2-40B4-BE49-F238E27FC236}">
                      <a16:creationId xmlns:a16="http://schemas.microsoft.com/office/drawing/2014/main" id="{69A31FF6-C81C-4F19-A86F-E720FCFE8C35}"/>
                    </a:ext>
                  </a:extLst>
                </p:cNvPr>
                <p:cNvSpPr txBox="1"/>
                <p:nvPr/>
              </p:nvSpPr>
              <p:spPr>
                <a:xfrm>
                  <a:off x="5532219" y="3491093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D0EF5BE1-BE40-45A6-AEC2-DA7BBBE0A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219" y="3491093"/>
                  <a:ext cx="547696" cy="338554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文本框 325">
                  <a:extLst>
                    <a:ext uri="{FF2B5EF4-FFF2-40B4-BE49-F238E27FC236}">
                      <a16:creationId xmlns:a16="http://schemas.microsoft.com/office/drawing/2014/main" id="{B092600B-5747-4423-A253-18DA631F249B}"/>
                    </a:ext>
                  </a:extLst>
                </p:cNvPr>
                <p:cNvSpPr txBox="1"/>
                <p:nvPr/>
              </p:nvSpPr>
              <p:spPr>
                <a:xfrm>
                  <a:off x="6121200" y="3492791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4F4DB1E-55C1-47C2-9AB5-F9CC130FF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200" y="3492791"/>
                  <a:ext cx="547696" cy="338554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文本框 326">
                  <a:extLst>
                    <a:ext uri="{FF2B5EF4-FFF2-40B4-BE49-F238E27FC236}">
                      <a16:creationId xmlns:a16="http://schemas.microsoft.com/office/drawing/2014/main" id="{0B6C8DA7-870E-42C3-A27F-BC1CF8D3D425}"/>
                    </a:ext>
                  </a:extLst>
                </p:cNvPr>
                <p:cNvSpPr txBox="1"/>
                <p:nvPr/>
              </p:nvSpPr>
              <p:spPr>
                <a:xfrm>
                  <a:off x="6719556" y="3493095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8FAC22CB-1C6A-46FA-8CF9-E76AC0246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6" y="3493095"/>
                  <a:ext cx="547696" cy="338554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文本框 327">
                  <a:extLst>
                    <a:ext uri="{FF2B5EF4-FFF2-40B4-BE49-F238E27FC236}">
                      <a16:creationId xmlns:a16="http://schemas.microsoft.com/office/drawing/2014/main" id="{EFD84306-B09A-4A3D-8AC3-5A1E20F93F7A}"/>
                    </a:ext>
                  </a:extLst>
                </p:cNvPr>
                <p:cNvSpPr txBox="1"/>
                <p:nvPr/>
              </p:nvSpPr>
              <p:spPr>
                <a:xfrm>
                  <a:off x="7332811" y="3493730"/>
                  <a:ext cx="5408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ACD881BF-2774-4A67-AB8E-FCCB180B4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811" y="3493730"/>
                  <a:ext cx="540834" cy="338554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9" name="文本框 328">
                  <a:extLst>
                    <a:ext uri="{FF2B5EF4-FFF2-40B4-BE49-F238E27FC236}">
                      <a16:creationId xmlns:a16="http://schemas.microsoft.com/office/drawing/2014/main" id="{0D032324-C772-4E20-900E-934428C1189C}"/>
                    </a:ext>
                  </a:extLst>
                </p:cNvPr>
                <p:cNvSpPr txBox="1"/>
                <p:nvPr/>
              </p:nvSpPr>
              <p:spPr>
                <a:xfrm>
                  <a:off x="7931438" y="3493730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D560E984-9664-4EA9-BC80-3EC5BD65C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438" y="3493730"/>
                  <a:ext cx="547696" cy="338554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文本框 329">
                  <a:extLst>
                    <a:ext uri="{FF2B5EF4-FFF2-40B4-BE49-F238E27FC236}">
                      <a16:creationId xmlns:a16="http://schemas.microsoft.com/office/drawing/2014/main" id="{C0D10AE0-3EB0-4D5B-9E97-709F24C9A8D6}"/>
                    </a:ext>
                  </a:extLst>
                </p:cNvPr>
                <p:cNvSpPr txBox="1"/>
                <p:nvPr/>
              </p:nvSpPr>
              <p:spPr>
                <a:xfrm>
                  <a:off x="8575148" y="3491093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70B86EFF-F82A-45F0-A2A0-B5D91F243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5148" y="3491093"/>
                  <a:ext cx="547696" cy="338554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文本框 330">
                  <a:extLst>
                    <a:ext uri="{FF2B5EF4-FFF2-40B4-BE49-F238E27FC236}">
                      <a16:creationId xmlns:a16="http://schemas.microsoft.com/office/drawing/2014/main" id="{1B7639FB-DAF2-4D05-8704-01CF1AFC40D2}"/>
                    </a:ext>
                  </a:extLst>
                </p:cNvPr>
                <p:cNvSpPr txBox="1"/>
                <p:nvPr/>
              </p:nvSpPr>
              <p:spPr>
                <a:xfrm>
                  <a:off x="9222518" y="3492791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EC6CFF49-ADF4-48B0-A082-D9B738872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2518" y="3492791"/>
                  <a:ext cx="547696" cy="338554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2" name="文本框 331">
                  <a:extLst>
                    <a:ext uri="{FF2B5EF4-FFF2-40B4-BE49-F238E27FC236}">
                      <a16:creationId xmlns:a16="http://schemas.microsoft.com/office/drawing/2014/main" id="{63AC4006-81B5-4C44-AEDD-AA2F009E228A}"/>
                    </a:ext>
                  </a:extLst>
                </p:cNvPr>
                <p:cNvSpPr txBox="1"/>
                <p:nvPr/>
              </p:nvSpPr>
              <p:spPr>
                <a:xfrm>
                  <a:off x="3372804" y="5263847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4826F89C-CA26-4D9E-9E5C-2A3F815F7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804" y="5263847"/>
                  <a:ext cx="547696" cy="338554"/>
                </a:xfrm>
                <a:prstGeom prst="rect">
                  <a:avLst/>
                </a:prstGeom>
                <a:blipFill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3" name="文本框 332">
                  <a:extLst>
                    <a:ext uri="{FF2B5EF4-FFF2-40B4-BE49-F238E27FC236}">
                      <a16:creationId xmlns:a16="http://schemas.microsoft.com/office/drawing/2014/main" id="{80599552-2902-4734-95C1-BC7D8045576A}"/>
                    </a:ext>
                  </a:extLst>
                </p:cNvPr>
                <p:cNvSpPr txBox="1"/>
                <p:nvPr/>
              </p:nvSpPr>
              <p:spPr>
                <a:xfrm>
                  <a:off x="4037267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FFF2A971-2C7C-4E5F-A03C-61AA0713F3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267" y="5262628"/>
                  <a:ext cx="547696" cy="338554"/>
                </a:xfrm>
                <a:prstGeom prst="rect">
                  <a:avLst/>
                </a:prstGeom>
                <a:blipFill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4" name="文本框 333">
                  <a:extLst>
                    <a:ext uri="{FF2B5EF4-FFF2-40B4-BE49-F238E27FC236}">
                      <a16:creationId xmlns:a16="http://schemas.microsoft.com/office/drawing/2014/main" id="{2EF02B32-C63A-42F1-81A9-C47826FDD8B7}"/>
                    </a:ext>
                  </a:extLst>
                </p:cNvPr>
                <p:cNvSpPr txBox="1"/>
                <p:nvPr/>
              </p:nvSpPr>
              <p:spPr>
                <a:xfrm>
                  <a:off x="4687101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BBE3000C-E8C6-4E15-91AC-CCDF00F9C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101" y="5262628"/>
                  <a:ext cx="547696" cy="338554"/>
                </a:xfrm>
                <a:prstGeom prst="rect">
                  <a:avLst/>
                </a:prstGeom>
                <a:blipFill>
                  <a:blip r:embed="rId6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" name="文本框 334">
                  <a:extLst>
                    <a:ext uri="{FF2B5EF4-FFF2-40B4-BE49-F238E27FC236}">
                      <a16:creationId xmlns:a16="http://schemas.microsoft.com/office/drawing/2014/main" id="{3F8FD17D-3872-4766-B904-44C856247237}"/>
                    </a:ext>
                  </a:extLst>
                </p:cNvPr>
                <p:cNvSpPr txBox="1"/>
                <p:nvPr/>
              </p:nvSpPr>
              <p:spPr>
                <a:xfrm>
                  <a:off x="5354968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ED46EB74-1AD8-4F15-A915-C384E6B0A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968" y="5262628"/>
                  <a:ext cx="547696" cy="338554"/>
                </a:xfrm>
                <a:prstGeom prst="rect">
                  <a:avLst/>
                </a:prstGeom>
                <a:blipFill>
                  <a:blip r:embed="rId6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文本框 335">
                  <a:extLst>
                    <a:ext uri="{FF2B5EF4-FFF2-40B4-BE49-F238E27FC236}">
                      <a16:creationId xmlns:a16="http://schemas.microsoft.com/office/drawing/2014/main" id="{E61B4C36-7E80-41A6-9DC6-C965C6A91DF8}"/>
                    </a:ext>
                  </a:extLst>
                </p:cNvPr>
                <p:cNvSpPr txBox="1"/>
                <p:nvPr/>
              </p:nvSpPr>
              <p:spPr>
                <a:xfrm>
                  <a:off x="5982856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6BE52A86-511E-4050-B5FC-EAD2E0083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2856" y="5262628"/>
                  <a:ext cx="547696" cy="338554"/>
                </a:xfrm>
                <a:prstGeom prst="rect">
                  <a:avLst/>
                </a:prstGeom>
                <a:blipFill>
                  <a:blip r:embed="rId6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文本框 336">
                  <a:extLst>
                    <a:ext uri="{FF2B5EF4-FFF2-40B4-BE49-F238E27FC236}">
                      <a16:creationId xmlns:a16="http://schemas.microsoft.com/office/drawing/2014/main" id="{2ED339E8-3FB2-4ED4-A215-B54A65CF1353}"/>
                    </a:ext>
                  </a:extLst>
                </p:cNvPr>
                <p:cNvSpPr txBox="1"/>
                <p:nvPr/>
              </p:nvSpPr>
              <p:spPr>
                <a:xfrm>
                  <a:off x="6635603" y="5260147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7BEE426A-1B6A-4312-8902-F3D2C96B9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5603" y="5260147"/>
                  <a:ext cx="547696" cy="338554"/>
                </a:xfrm>
                <a:prstGeom prst="rect">
                  <a:avLst/>
                </a:prstGeom>
                <a:blipFill>
                  <a:blip r:embed="rId6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文本框 337">
                  <a:extLst>
                    <a:ext uri="{FF2B5EF4-FFF2-40B4-BE49-F238E27FC236}">
                      <a16:creationId xmlns:a16="http://schemas.microsoft.com/office/drawing/2014/main" id="{BF01E5AB-1C83-4950-BD6A-9FECBF16BAC3}"/>
                    </a:ext>
                  </a:extLst>
                </p:cNvPr>
                <p:cNvSpPr txBox="1"/>
                <p:nvPr/>
              </p:nvSpPr>
              <p:spPr>
                <a:xfrm>
                  <a:off x="7370892" y="5254530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1AAE089E-19D1-40A5-96BA-490544D40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892" y="5254530"/>
                  <a:ext cx="547696" cy="338554"/>
                </a:xfrm>
                <a:prstGeom prst="rect">
                  <a:avLst/>
                </a:prstGeom>
                <a:blipFill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文本框 338">
                  <a:extLst>
                    <a:ext uri="{FF2B5EF4-FFF2-40B4-BE49-F238E27FC236}">
                      <a16:creationId xmlns:a16="http://schemas.microsoft.com/office/drawing/2014/main" id="{14F7C2D9-E725-4A7D-9F56-C2A65017BE19}"/>
                    </a:ext>
                  </a:extLst>
                </p:cNvPr>
                <p:cNvSpPr txBox="1"/>
                <p:nvPr/>
              </p:nvSpPr>
              <p:spPr>
                <a:xfrm>
                  <a:off x="8064343" y="5269464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62CD01A3-3B6C-440F-A233-DEB320334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343" y="5269464"/>
                  <a:ext cx="547696" cy="338554"/>
                </a:xfrm>
                <a:prstGeom prst="rect">
                  <a:avLst/>
                </a:prstGeom>
                <a:blipFill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0" name="直接连接符 339">
              <a:extLst>
                <a:ext uri="{FF2B5EF4-FFF2-40B4-BE49-F238E27FC236}">
                  <a16:creationId xmlns:a16="http://schemas.microsoft.com/office/drawing/2014/main" id="{CB1B77BB-24FF-4EF8-9F99-C3548EA7506E}"/>
                </a:ext>
              </a:extLst>
            </p:cNvPr>
            <p:cNvCxnSpPr>
              <a:stCxn id="320" idx="2"/>
              <a:endCxn id="333" idx="0"/>
            </p:cNvCxnSpPr>
            <p:nvPr/>
          </p:nvCxnSpPr>
          <p:spPr>
            <a:xfrm>
              <a:off x="2638365" y="3840662"/>
              <a:ext cx="1672750" cy="14219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直接连接符 340">
              <a:extLst>
                <a:ext uri="{FF2B5EF4-FFF2-40B4-BE49-F238E27FC236}">
                  <a16:creationId xmlns:a16="http://schemas.microsoft.com/office/drawing/2014/main" id="{4E610044-6BA9-473B-9565-32252CD805CA}"/>
                </a:ext>
              </a:extLst>
            </p:cNvPr>
            <p:cNvCxnSpPr>
              <a:stCxn id="321" idx="2"/>
              <a:endCxn id="334" idx="0"/>
            </p:cNvCxnSpPr>
            <p:nvPr/>
          </p:nvCxnSpPr>
          <p:spPr>
            <a:xfrm>
              <a:off x="3258936" y="3839443"/>
              <a:ext cx="1702013" cy="14231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直接连接符 341">
              <a:extLst>
                <a:ext uri="{FF2B5EF4-FFF2-40B4-BE49-F238E27FC236}">
                  <a16:creationId xmlns:a16="http://schemas.microsoft.com/office/drawing/2014/main" id="{8A485ACB-710C-4966-8213-0B0C21D7F777}"/>
                </a:ext>
              </a:extLst>
            </p:cNvPr>
            <p:cNvCxnSpPr/>
            <p:nvPr/>
          </p:nvCxnSpPr>
          <p:spPr>
            <a:xfrm>
              <a:off x="3901454" y="3860274"/>
              <a:ext cx="1059495" cy="13752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直接连接符 342">
              <a:extLst>
                <a:ext uri="{FF2B5EF4-FFF2-40B4-BE49-F238E27FC236}">
                  <a16:creationId xmlns:a16="http://schemas.microsoft.com/office/drawing/2014/main" id="{FD8E467E-C90D-4BB7-8215-575EB377E3A3}"/>
                </a:ext>
              </a:extLst>
            </p:cNvPr>
            <p:cNvCxnSpPr>
              <a:stCxn id="323" idx="2"/>
              <a:endCxn id="335" idx="0"/>
            </p:cNvCxnSpPr>
            <p:nvPr/>
          </p:nvCxnSpPr>
          <p:spPr>
            <a:xfrm>
              <a:off x="4540063" y="3839443"/>
              <a:ext cx="1088753" cy="14231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直接连接符 343">
              <a:extLst>
                <a:ext uri="{FF2B5EF4-FFF2-40B4-BE49-F238E27FC236}">
                  <a16:creationId xmlns:a16="http://schemas.microsoft.com/office/drawing/2014/main" id="{AA0B3DDB-44C9-4F3E-8F2D-31D7F740B2D0}"/>
                </a:ext>
              </a:extLst>
            </p:cNvPr>
            <p:cNvCxnSpPr>
              <a:stCxn id="324" idx="2"/>
              <a:endCxn id="332" idx="0"/>
            </p:cNvCxnSpPr>
            <p:nvPr/>
          </p:nvCxnSpPr>
          <p:spPr>
            <a:xfrm flipH="1">
              <a:off x="3646652" y="3839443"/>
              <a:ext cx="1565192" cy="14244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直接连接符 344">
              <a:extLst>
                <a:ext uri="{FF2B5EF4-FFF2-40B4-BE49-F238E27FC236}">
                  <a16:creationId xmlns:a16="http://schemas.microsoft.com/office/drawing/2014/main" id="{A0AB3A9F-B872-4858-AF7B-B9254BBD669D}"/>
                </a:ext>
              </a:extLst>
            </p:cNvPr>
            <p:cNvCxnSpPr>
              <a:stCxn id="325" idx="2"/>
              <a:endCxn id="333" idx="0"/>
            </p:cNvCxnSpPr>
            <p:nvPr/>
          </p:nvCxnSpPr>
          <p:spPr>
            <a:xfrm flipH="1">
              <a:off x="4311115" y="3829647"/>
              <a:ext cx="1494952" cy="1432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直接连接符 345">
              <a:extLst>
                <a:ext uri="{FF2B5EF4-FFF2-40B4-BE49-F238E27FC236}">
                  <a16:creationId xmlns:a16="http://schemas.microsoft.com/office/drawing/2014/main" id="{BF0774FD-42FF-49CB-9236-0C926ECC20E3}"/>
                </a:ext>
              </a:extLst>
            </p:cNvPr>
            <p:cNvCxnSpPr>
              <a:stCxn id="326" idx="2"/>
              <a:endCxn id="339" idx="0"/>
            </p:cNvCxnSpPr>
            <p:nvPr/>
          </p:nvCxnSpPr>
          <p:spPr>
            <a:xfrm>
              <a:off x="6395048" y="3831345"/>
              <a:ext cx="1943143" cy="14381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7" name="直接连接符 346">
              <a:extLst>
                <a:ext uri="{FF2B5EF4-FFF2-40B4-BE49-F238E27FC236}">
                  <a16:creationId xmlns:a16="http://schemas.microsoft.com/office/drawing/2014/main" id="{414E5E89-CEB1-40AD-9099-0CF6A069D638}"/>
                </a:ext>
              </a:extLst>
            </p:cNvPr>
            <p:cNvCxnSpPr>
              <a:stCxn id="327" idx="2"/>
              <a:endCxn id="337" idx="0"/>
            </p:cNvCxnSpPr>
            <p:nvPr/>
          </p:nvCxnSpPr>
          <p:spPr>
            <a:xfrm flipH="1">
              <a:off x="6909451" y="3831649"/>
              <a:ext cx="83953" cy="14284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直接连接符 347">
              <a:extLst>
                <a:ext uri="{FF2B5EF4-FFF2-40B4-BE49-F238E27FC236}">
                  <a16:creationId xmlns:a16="http://schemas.microsoft.com/office/drawing/2014/main" id="{CEE81518-A18A-4674-A4BC-5E79B79D75B3}"/>
                </a:ext>
              </a:extLst>
            </p:cNvPr>
            <p:cNvCxnSpPr>
              <a:stCxn id="328" idx="2"/>
              <a:endCxn id="337" idx="0"/>
            </p:cNvCxnSpPr>
            <p:nvPr/>
          </p:nvCxnSpPr>
          <p:spPr>
            <a:xfrm flipH="1">
              <a:off x="6909451" y="3832284"/>
              <a:ext cx="693777" cy="14278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接连接符 348">
              <a:extLst>
                <a:ext uri="{FF2B5EF4-FFF2-40B4-BE49-F238E27FC236}">
                  <a16:creationId xmlns:a16="http://schemas.microsoft.com/office/drawing/2014/main" id="{5A07664A-3B7F-4B33-84D2-B5A36DDA5679}"/>
                </a:ext>
              </a:extLst>
            </p:cNvPr>
            <p:cNvCxnSpPr>
              <a:stCxn id="329" idx="2"/>
              <a:endCxn id="338" idx="0"/>
            </p:cNvCxnSpPr>
            <p:nvPr/>
          </p:nvCxnSpPr>
          <p:spPr>
            <a:xfrm flipH="1">
              <a:off x="7644740" y="3832284"/>
              <a:ext cx="560546" cy="14222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直接连接符 349">
              <a:extLst>
                <a:ext uri="{FF2B5EF4-FFF2-40B4-BE49-F238E27FC236}">
                  <a16:creationId xmlns:a16="http://schemas.microsoft.com/office/drawing/2014/main" id="{C54D0A16-4284-4537-B93A-961097C02A9C}"/>
                </a:ext>
              </a:extLst>
            </p:cNvPr>
            <p:cNvCxnSpPr>
              <a:stCxn id="330" idx="2"/>
              <a:endCxn id="338" idx="0"/>
            </p:cNvCxnSpPr>
            <p:nvPr/>
          </p:nvCxnSpPr>
          <p:spPr>
            <a:xfrm flipH="1">
              <a:off x="7644740" y="3829647"/>
              <a:ext cx="1204256" cy="1424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直接连接符 350">
              <a:extLst>
                <a:ext uri="{FF2B5EF4-FFF2-40B4-BE49-F238E27FC236}">
                  <a16:creationId xmlns:a16="http://schemas.microsoft.com/office/drawing/2014/main" id="{B1FCAF31-0086-41CB-9C86-19ABB0946455}"/>
                </a:ext>
              </a:extLst>
            </p:cNvPr>
            <p:cNvCxnSpPr>
              <a:stCxn id="331" idx="2"/>
              <a:endCxn id="336" idx="0"/>
            </p:cNvCxnSpPr>
            <p:nvPr/>
          </p:nvCxnSpPr>
          <p:spPr>
            <a:xfrm flipH="1">
              <a:off x="6256704" y="3831345"/>
              <a:ext cx="3239662" cy="14312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文本框 351">
                <a:extLst>
                  <a:ext uri="{FF2B5EF4-FFF2-40B4-BE49-F238E27FC236}">
                    <a16:creationId xmlns:a16="http://schemas.microsoft.com/office/drawing/2014/main" id="{F8F029FF-9013-4CDD-838E-E6E437204FAE}"/>
                  </a:ext>
                </a:extLst>
              </p:cNvPr>
              <p:cNvSpPr txBox="1"/>
              <p:nvPr/>
            </p:nvSpPr>
            <p:spPr>
              <a:xfrm>
                <a:off x="3464525" y="4351861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2" name="文本框 351">
                <a:extLst>
                  <a:ext uri="{FF2B5EF4-FFF2-40B4-BE49-F238E27FC236}">
                    <a16:creationId xmlns:a16="http://schemas.microsoft.com/office/drawing/2014/main" id="{F8F029FF-9013-4CDD-838E-E6E43720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25" y="4351861"/>
                <a:ext cx="397480" cy="369332"/>
              </a:xfrm>
              <a:prstGeom prst="rect">
                <a:avLst/>
              </a:prstGeom>
              <a:blipFill>
                <a:blip r:embed="rId68"/>
                <a:stretch>
                  <a:fillRect l="-16667" r="-303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文本框 352">
                <a:extLst>
                  <a:ext uri="{FF2B5EF4-FFF2-40B4-BE49-F238E27FC236}">
                    <a16:creationId xmlns:a16="http://schemas.microsoft.com/office/drawing/2014/main" id="{42A2013A-5B89-4547-998F-54C2503BEA12}"/>
                  </a:ext>
                </a:extLst>
              </p:cNvPr>
              <p:cNvSpPr txBox="1"/>
              <p:nvPr/>
            </p:nvSpPr>
            <p:spPr>
              <a:xfrm>
                <a:off x="4148705" y="4351093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3" name="文本框 352">
                <a:extLst>
                  <a:ext uri="{FF2B5EF4-FFF2-40B4-BE49-F238E27FC236}">
                    <a16:creationId xmlns:a16="http://schemas.microsoft.com/office/drawing/2014/main" id="{42A2013A-5B89-4547-998F-54C2503BE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05" y="4351093"/>
                <a:ext cx="404598" cy="369332"/>
              </a:xfrm>
              <a:prstGeom prst="rect">
                <a:avLst/>
              </a:prstGeom>
              <a:blipFill>
                <a:blip r:embed="rId69"/>
                <a:stretch>
                  <a:fillRect l="-16667" r="-454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文本框 353">
                <a:extLst>
                  <a:ext uri="{FF2B5EF4-FFF2-40B4-BE49-F238E27FC236}">
                    <a16:creationId xmlns:a16="http://schemas.microsoft.com/office/drawing/2014/main" id="{D986B2ED-6873-43E8-BCFD-EF54C444835E}"/>
                  </a:ext>
                </a:extLst>
              </p:cNvPr>
              <p:cNvSpPr txBox="1"/>
              <p:nvPr/>
            </p:nvSpPr>
            <p:spPr>
              <a:xfrm>
                <a:off x="4835094" y="4351093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4" name="文本框 353">
                <a:extLst>
                  <a:ext uri="{FF2B5EF4-FFF2-40B4-BE49-F238E27FC236}">
                    <a16:creationId xmlns:a16="http://schemas.microsoft.com/office/drawing/2014/main" id="{D986B2ED-6873-43E8-BCFD-EF54C4448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94" y="4351093"/>
                <a:ext cx="404598" cy="369332"/>
              </a:xfrm>
              <a:prstGeom prst="rect">
                <a:avLst/>
              </a:prstGeom>
              <a:blipFill>
                <a:blip r:embed="rId70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文本框 354">
                <a:extLst>
                  <a:ext uri="{FF2B5EF4-FFF2-40B4-BE49-F238E27FC236}">
                    <a16:creationId xmlns:a16="http://schemas.microsoft.com/office/drawing/2014/main" id="{A72BA3B1-A57B-498F-ABDC-082989090FC7}"/>
                  </a:ext>
                </a:extLst>
              </p:cNvPr>
              <p:cNvSpPr txBox="1"/>
              <p:nvPr/>
            </p:nvSpPr>
            <p:spPr>
              <a:xfrm>
                <a:off x="5480247" y="4350283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5" name="文本框 354">
                <a:extLst>
                  <a:ext uri="{FF2B5EF4-FFF2-40B4-BE49-F238E27FC236}">
                    <a16:creationId xmlns:a16="http://schemas.microsoft.com/office/drawing/2014/main" id="{A72BA3B1-A57B-498F-ABDC-082989090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247" y="4350283"/>
                <a:ext cx="404598" cy="369332"/>
              </a:xfrm>
              <a:prstGeom prst="rect">
                <a:avLst/>
              </a:prstGeom>
              <a:blipFill>
                <a:blip r:embed="rId71"/>
                <a:stretch>
                  <a:fillRect l="-16667" r="-454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文本框 355">
                <a:extLst>
                  <a:ext uri="{FF2B5EF4-FFF2-40B4-BE49-F238E27FC236}">
                    <a16:creationId xmlns:a16="http://schemas.microsoft.com/office/drawing/2014/main" id="{E80B3261-80B3-415B-8AF1-631B5B08F3D8}"/>
                  </a:ext>
                </a:extLst>
              </p:cNvPr>
              <p:cNvSpPr txBox="1"/>
              <p:nvPr/>
            </p:nvSpPr>
            <p:spPr>
              <a:xfrm>
                <a:off x="6096528" y="4350283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6" name="文本框 355">
                <a:extLst>
                  <a:ext uri="{FF2B5EF4-FFF2-40B4-BE49-F238E27FC236}">
                    <a16:creationId xmlns:a16="http://schemas.microsoft.com/office/drawing/2014/main" id="{E80B3261-80B3-415B-8AF1-631B5B08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8" y="4350283"/>
                <a:ext cx="415281" cy="369332"/>
              </a:xfrm>
              <a:prstGeom prst="rect">
                <a:avLst/>
              </a:prstGeom>
              <a:blipFill>
                <a:blip r:embed="rId72"/>
                <a:stretch>
                  <a:fillRect l="-14706" r="-441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文本框 356">
                <a:extLst>
                  <a:ext uri="{FF2B5EF4-FFF2-40B4-BE49-F238E27FC236}">
                    <a16:creationId xmlns:a16="http://schemas.microsoft.com/office/drawing/2014/main" id="{60F63E64-B887-47D1-8FE2-8E3F6CCF95E2}"/>
                  </a:ext>
                </a:extLst>
              </p:cNvPr>
              <p:cNvSpPr txBox="1"/>
              <p:nvPr/>
            </p:nvSpPr>
            <p:spPr>
              <a:xfrm>
                <a:off x="6767688" y="4342489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7" name="文本框 356">
                <a:extLst>
                  <a:ext uri="{FF2B5EF4-FFF2-40B4-BE49-F238E27FC236}">
                    <a16:creationId xmlns:a16="http://schemas.microsoft.com/office/drawing/2014/main" id="{60F63E64-B887-47D1-8FE2-8E3F6CCF9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688" y="4342489"/>
                <a:ext cx="415281" cy="369332"/>
              </a:xfrm>
              <a:prstGeom prst="rect">
                <a:avLst/>
              </a:prstGeom>
              <a:blipFill>
                <a:blip r:embed="rId73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文本框 357">
                <a:extLst>
                  <a:ext uri="{FF2B5EF4-FFF2-40B4-BE49-F238E27FC236}">
                    <a16:creationId xmlns:a16="http://schemas.microsoft.com/office/drawing/2014/main" id="{C5A810B1-7876-42CB-94AE-09DD80E3D477}"/>
                  </a:ext>
                </a:extLst>
              </p:cNvPr>
              <p:cNvSpPr txBox="1"/>
              <p:nvPr/>
            </p:nvSpPr>
            <p:spPr>
              <a:xfrm>
                <a:off x="7455791" y="4350283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8" name="文本框 357">
                <a:extLst>
                  <a:ext uri="{FF2B5EF4-FFF2-40B4-BE49-F238E27FC236}">
                    <a16:creationId xmlns:a16="http://schemas.microsoft.com/office/drawing/2014/main" id="{C5A810B1-7876-42CB-94AE-09DD80E3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91" y="4350283"/>
                <a:ext cx="415281" cy="369332"/>
              </a:xfrm>
              <a:prstGeom prst="rect">
                <a:avLst/>
              </a:prstGeom>
              <a:blipFill>
                <a:blip r:embed="rId74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文本框 358">
                <a:extLst>
                  <a:ext uri="{FF2B5EF4-FFF2-40B4-BE49-F238E27FC236}">
                    <a16:creationId xmlns:a16="http://schemas.microsoft.com/office/drawing/2014/main" id="{E5F8422E-7542-47DA-87BD-60BF0A431FDA}"/>
                  </a:ext>
                </a:extLst>
              </p:cNvPr>
              <p:cNvSpPr txBox="1"/>
              <p:nvPr/>
            </p:nvSpPr>
            <p:spPr>
              <a:xfrm>
                <a:off x="8143894" y="4342489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9" name="文本框 358">
                <a:extLst>
                  <a:ext uri="{FF2B5EF4-FFF2-40B4-BE49-F238E27FC236}">
                    <a16:creationId xmlns:a16="http://schemas.microsoft.com/office/drawing/2014/main" id="{E5F8422E-7542-47DA-87BD-60BF0A431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94" y="4342489"/>
                <a:ext cx="415281" cy="369332"/>
              </a:xfrm>
              <a:prstGeom prst="rect">
                <a:avLst/>
              </a:prstGeom>
              <a:blipFill>
                <a:blip r:embed="rId75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文本框 359">
                <a:extLst>
                  <a:ext uri="{FF2B5EF4-FFF2-40B4-BE49-F238E27FC236}">
                    <a16:creationId xmlns:a16="http://schemas.microsoft.com/office/drawing/2014/main" id="{8BFDC4E0-FCEC-4C91-8872-35975F103F6A}"/>
                  </a:ext>
                </a:extLst>
              </p:cNvPr>
              <p:cNvSpPr txBox="1"/>
              <p:nvPr/>
            </p:nvSpPr>
            <p:spPr>
              <a:xfrm>
                <a:off x="5029717" y="1901606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0" name="文本框 359">
                <a:extLst>
                  <a:ext uri="{FF2B5EF4-FFF2-40B4-BE49-F238E27FC236}">
                    <a16:creationId xmlns:a16="http://schemas.microsoft.com/office/drawing/2014/main" id="{8BFDC4E0-FCEC-4C91-8872-35975F103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7" y="1901606"/>
                <a:ext cx="397480" cy="369332"/>
              </a:xfrm>
              <a:prstGeom prst="rect">
                <a:avLst/>
              </a:prstGeom>
              <a:blipFill>
                <a:blip r:embed="rId76"/>
                <a:stretch>
                  <a:fillRect l="-16923" r="-461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文本框 360">
                <a:extLst>
                  <a:ext uri="{FF2B5EF4-FFF2-40B4-BE49-F238E27FC236}">
                    <a16:creationId xmlns:a16="http://schemas.microsoft.com/office/drawing/2014/main" id="{99A7FAAB-93E6-4076-98B8-220912FBC70A}"/>
                  </a:ext>
                </a:extLst>
              </p:cNvPr>
              <p:cNvSpPr txBox="1"/>
              <p:nvPr/>
            </p:nvSpPr>
            <p:spPr>
              <a:xfrm>
                <a:off x="2452679" y="1881030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1" name="文本框 360">
                <a:extLst>
                  <a:ext uri="{FF2B5EF4-FFF2-40B4-BE49-F238E27FC236}">
                    <a16:creationId xmlns:a16="http://schemas.microsoft.com/office/drawing/2014/main" id="{99A7FAAB-93E6-4076-98B8-220912FBC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679" y="1881030"/>
                <a:ext cx="404598" cy="369332"/>
              </a:xfrm>
              <a:prstGeom prst="rect">
                <a:avLst/>
              </a:prstGeom>
              <a:blipFill>
                <a:blip r:embed="rId77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文本框 361">
                <a:extLst>
                  <a:ext uri="{FF2B5EF4-FFF2-40B4-BE49-F238E27FC236}">
                    <a16:creationId xmlns:a16="http://schemas.microsoft.com/office/drawing/2014/main" id="{3BBF9E1A-43F8-481D-AEB7-CF92F3EE4077}"/>
                  </a:ext>
                </a:extLst>
              </p:cNvPr>
              <p:cNvSpPr txBox="1"/>
              <p:nvPr/>
            </p:nvSpPr>
            <p:spPr>
              <a:xfrm>
                <a:off x="5643322" y="1886432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2" name="文本框 361">
                <a:extLst>
                  <a:ext uri="{FF2B5EF4-FFF2-40B4-BE49-F238E27FC236}">
                    <a16:creationId xmlns:a16="http://schemas.microsoft.com/office/drawing/2014/main" id="{3BBF9E1A-43F8-481D-AEB7-CF92F3EE4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22" y="1886432"/>
                <a:ext cx="404598" cy="369332"/>
              </a:xfrm>
              <a:prstGeom prst="rect">
                <a:avLst/>
              </a:prstGeom>
              <a:blipFill>
                <a:blip r:embed="rId78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文本框 362">
                <a:extLst>
                  <a:ext uri="{FF2B5EF4-FFF2-40B4-BE49-F238E27FC236}">
                    <a16:creationId xmlns:a16="http://schemas.microsoft.com/office/drawing/2014/main" id="{1705FE00-636A-4232-86EE-78E4272F1D75}"/>
                  </a:ext>
                </a:extLst>
              </p:cNvPr>
              <p:cNvSpPr txBox="1"/>
              <p:nvPr/>
            </p:nvSpPr>
            <p:spPr>
              <a:xfrm>
                <a:off x="3073250" y="1883332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3" name="文本框 362">
                <a:extLst>
                  <a:ext uri="{FF2B5EF4-FFF2-40B4-BE49-F238E27FC236}">
                    <a16:creationId xmlns:a16="http://schemas.microsoft.com/office/drawing/2014/main" id="{1705FE00-636A-4232-86EE-78E4272F1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0" y="1883332"/>
                <a:ext cx="404598" cy="369332"/>
              </a:xfrm>
              <a:prstGeom prst="rect">
                <a:avLst/>
              </a:prstGeom>
              <a:blipFill>
                <a:blip r:embed="rId79"/>
                <a:stretch>
                  <a:fillRect l="-16418" r="-298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文本框 363">
                <a:extLst>
                  <a:ext uri="{FF2B5EF4-FFF2-40B4-BE49-F238E27FC236}">
                    <a16:creationId xmlns:a16="http://schemas.microsoft.com/office/drawing/2014/main" id="{30DAA3AE-8F29-4206-B0B8-62CCE2C8327C}"/>
                  </a:ext>
                </a:extLst>
              </p:cNvPr>
              <p:cNvSpPr txBox="1"/>
              <p:nvPr/>
            </p:nvSpPr>
            <p:spPr>
              <a:xfrm>
                <a:off x="3715768" y="1913691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4" name="文本框 363">
                <a:extLst>
                  <a:ext uri="{FF2B5EF4-FFF2-40B4-BE49-F238E27FC236}">
                    <a16:creationId xmlns:a16="http://schemas.microsoft.com/office/drawing/2014/main" id="{30DAA3AE-8F29-4206-B0B8-62CCE2C83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68" y="1913691"/>
                <a:ext cx="404598" cy="369332"/>
              </a:xfrm>
              <a:prstGeom prst="rect">
                <a:avLst/>
              </a:prstGeom>
              <a:blipFill>
                <a:blip r:embed="rId80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文本框 364">
                <a:extLst>
                  <a:ext uri="{FF2B5EF4-FFF2-40B4-BE49-F238E27FC236}">
                    <a16:creationId xmlns:a16="http://schemas.microsoft.com/office/drawing/2014/main" id="{3F3FDBEC-C951-49C8-A866-ED3422495318}"/>
                  </a:ext>
                </a:extLst>
              </p:cNvPr>
              <p:cNvSpPr txBox="1"/>
              <p:nvPr/>
            </p:nvSpPr>
            <p:spPr>
              <a:xfrm>
                <a:off x="4358286" y="1881030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5" name="文本框 364">
                <a:extLst>
                  <a:ext uri="{FF2B5EF4-FFF2-40B4-BE49-F238E27FC236}">
                    <a16:creationId xmlns:a16="http://schemas.microsoft.com/office/drawing/2014/main" id="{3F3FDBEC-C951-49C8-A866-ED342249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286" y="1881030"/>
                <a:ext cx="404598" cy="369332"/>
              </a:xfrm>
              <a:prstGeom prst="rect">
                <a:avLst/>
              </a:prstGeom>
              <a:blipFill>
                <a:blip r:embed="rId81"/>
                <a:stretch>
                  <a:fillRect l="-16667" r="-454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文本框 365">
                <a:extLst>
                  <a:ext uri="{FF2B5EF4-FFF2-40B4-BE49-F238E27FC236}">
                    <a16:creationId xmlns:a16="http://schemas.microsoft.com/office/drawing/2014/main" id="{1EC736E6-D969-46F7-B710-00FCA5A9CFE0}"/>
                  </a:ext>
                </a:extLst>
              </p:cNvPr>
              <p:cNvSpPr txBox="1"/>
              <p:nvPr/>
            </p:nvSpPr>
            <p:spPr>
              <a:xfrm>
                <a:off x="9305338" y="1902235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6" name="文本框 365">
                <a:extLst>
                  <a:ext uri="{FF2B5EF4-FFF2-40B4-BE49-F238E27FC236}">
                    <a16:creationId xmlns:a16="http://schemas.microsoft.com/office/drawing/2014/main" id="{1EC736E6-D969-46F7-B710-00FCA5A9C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338" y="1902235"/>
                <a:ext cx="415281" cy="369332"/>
              </a:xfrm>
              <a:prstGeom prst="rect">
                <a:avLst/>
              </a:prstGeom>
              <a:blipFill>
                <a:blip r:embed="rId82"/>
                <a:stretch>
                  <a:fillRect l="-14493" r="-289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文本框 366">
                <a:extLst>
                  <a:ext uri="{FF2B5EF4-FFF2-40B4-BE49-F238E27FC236}">
                    <a16:creationId xmlns:a16="http://schemas.microsoft.com/office/drawing/2014/main" id="{9C387B03-86C3-4116-97CB-590EA81C5049}"/>
                  </a:ext>
                </a:extLst>
              </p:cNvPr>
              <p:cNvSpPr txBox="1"/>
              <p:nvPr/>
            </p:nvSpPr>
            <p:spPr>
              <a:xfrm>
                <a:off x="6796340" y="1901144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7" name="文本框 366">
                <a:extLst>
                  <a:ext uri="{FF2B5EF4-FFF2-40B4-BE49-F238E27FC236}">
                    <a16:creationId xmlns:a16="http://schemas.microsoft.com/office/drawing/2014/main" id="{9C387B03-86C3-4116-97CB-590EA81C5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340" y="1901144"/>
                <a:ext cx="415281" cy="369332"/>
              </a:xfrm>
              <a:prstGeom prst="rect">
                <a:avLst/>
              </a:prstGeom>
              <a:blipFill>
                <a:blip r:embed="rId83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文本框 367">
                <a:extLst>
                  <a:ext uri="{FF2B5EF4-FFF2-40B4-BE49-F238E27FC236}">
                    <a16:creationId xmlns:a16="http://schemas.microsoft.com/office/drawing/2014/main" id="{BB94EFAD-040D-4CEE-8CCC-5F041FA40144}"/>
                  </a:ext>
                </a:extLst>
              </p:cNvPr>
              <p:cNvSpPr txBox="1"/>
              <p:nvPr/>
            </p:nvSpPr>
            <p:spPr>
              <a:xfrm>
                <a:off x="7451713" y="1913300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8" name="文本框 367">
                <a:extLst>
                  <a:ext uri="{FF2B5EF4-FFF2-40B4-BE49-F238E27FC236}">
                    <a16:creationId xmlns:a16="http://schemas.microsoft.com/office/drawing/2014/main" id="{BB94EFAD-040D-4CEE-8CCC-5F041FA4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713" y="1913300"/>
                <a:ext cx="415281" cy="369332"/>
              </a:xfrm>
              <a:prstGeom prst="rect">
                <a:avLst/>
              </a:prstGeom>
              <a:blipFill>
                <a:blip r:embed="rId84"/>
                <a:stretch>
                  <a:fillRect l="-14493" r="-144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文本框 368">
                <a:extLst>
                  <a:ext uri="{FF2B5EF4-FFF2-40B4-BE49-F238E27FC236}">
                    <a16:creationId xmlns:a16="http://schemas.microsoft.com/office/drawing/2014/main" id="{6013C265-01BD-4FA5-8E3E-193DB96AAE19}"/>
                  </a:ext>
                </a:extLst>
              </p:cNvPr>
              <p:cNvSpPr txBox="1"/>
              <p:nvPr/>
            </p:nvSpPr>
            <p:spPr>
              <a:xfrm>
                <a:off x="8020302" y="1920746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9" name="文本框 368">
                <a:extLst>
                  <a:ext uri="{FF2B5EF4-FFF2-40B4-BE49-F238E27FC236}">
                    <a16:creationId xmlns:a16="http://schemas.microsoft.com/office/drawing/2014/main" id="{6013C265-01BD-4FA5-8E3E-193DB96AA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302" y="1920746"/>
                <a:ext cx="415281" cy="369332"/>
              </a:xfrm>
              <a:prstGeom prst="rect">
                <a:avLst/>
              </a:prstGeom>
              <a:blipFill>
                <a:blip r:embed="rId85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文本框 369">
                <a:extLst>
                  <a:ext uri="{FF2B5EF4-FFF2-40B4-BE49-F238E27FC236}">
                    <a16:creationId xmlns:a16="http://schemas.microsoft.com/office/drawing/2014/main" id="{972457B4-D5C1-4804-A392-986CBA15771A}"/>
                  </a:ext>
                </a:extLst>
              </p:cNvPr>
              <p:cNvSpPr txBox="1"/>
              <p:nvPr/>
            </p:nvSpPr>
            <p:spPr>
              <a:xfrm>
                <a:off x="8635763" y="1911538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70" name="文本框 369">
                <a:extLst>
                  <a:ext uri="{FF2B5EF4-FFF2-40B4-BE49-F238E27FC236}">
                    <a16:creationId xmlns:a16="http://schemas.microsoft.com/office/drawing/2014/main" id="{972457B4-D5C1-4804-A392-986CBA157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763" y="1911538"/>
                <a:ext cx="415281" cy="369332"/>
              </a:xfrm>
              <a:prstGeom prst="rect">
                <a:avLst/>
              </a:prstGeom>
              <a:blipFill>
                <a:blip r:embed="rId86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文本框 370">
                <a:extLst>
                  <a:ext uri="{FF2B5EF4-FFF2-40B4-BE49-F238E27FC236}">
                    <a16:creationId xmlns:a16="http://schemas.microsoft.com/office/drawing/2014/main" id="{C5E80086-4022-411E-9E91-49E872153652}"/>
                  </a:ext>
                </a:extLst>
              </p:cNvPr>
              <p:cNvSpPr txBox="1"/>
              <p:nvPr/>
            </p:nvSpPr>
            <p:spPr>
              <a:xfrm>
                <a:off x="6211355" y="1918667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71" name="文本框 370">
                <a:extLst>
                  <a:ext uri="{FF2B5EF4-FFF2-40B4-BE49-F238E27FC236}">
                    <a16:creationId xmlns:a16="http://schemas.microsoft.com/office/drawing/2014/main" id="{C5E80086-4022-411E-9E91-49E872153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355" y="1918667"/>
                <a:ext cx="415281" cy="369332"/>
              </a:xfrm>
              <a:prstGeom prst="rect">
                <a:avLst/>
              </a:prstGeom>
              <a:blipFill>
                <a:blip r:embed="rId87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文本框 371">
                <a:extLst>
                  <a:ext uri="{FF2B5EF4-FFF2-40B4-BE49-F238E27FC236}">
                    <a16:creationId xmlns:a16="http://schemas.microsoft.com/office/drawing/2014/main" id="{8210CCCC-AD78-43B5-ACB1-5E313E571E98}"/>
                  </a:ext>
                </a:extLst>
              </p:cNvPr>
              <p:cNvSpPr txBox="1"/>
              <p:nvPr/>
            </p:nvSpPr>
            <p:spPr>
              <a:xfrm>
                <a:off x="1108265" y="3034166"/>
                <a:ext cx="12592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MU Classical Serif" panose="02000603000000000000" pitchFamily="2" charset="0"/>
                          <a:cs typeface="CMU Classical Serif" panose="02000603000000000000" pitchFamily="2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2" name="文本框 371">
                <a:extLst>
                  <a:ext uri="{FF2B5EF4-FFF2-40B4-BE49-F238E27FC236}">
                    <a16:creationId xmlns:a16="http://schemas.microsoft.com/office/drawing/2014/main" id="{8210CCCC-AD78-43B5-ACB1-5E313E57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265" y="3034166"/>
                <a:ext cx="1259224" cy="646331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11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06BE67-35B2-4C79-9E6E-2F133573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Garbled Circuit Evaluation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798B6F85-EFE7-4698-B134-EF78E126DD49}"/>
                  </a:ext>
                </a:extLst>
              </p:cNvPr>
              <p:cNvSpPr txBox="1"/>
              <p:nvPr/>
            </p:nvSpPr>
            <p:spPr>
              <a:xfrm>
                <a:off x="6228583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798B6F85-EFE7-4698-B134-EF78E126D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83" y="5865360"/>
                <a:ext cx="54769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8D82491-F914-4241-A489-1A46EA2D31BB}"/>
                  </a:ext>
                </a:extLst>
              </p:cNvPr>
              <p:cNvSpPr txBox="1"/>
              <p:nvPr/>
            </p:nvSpPr>
            <p:spPr>
              <a:xfrm>
                <a:off x="7385697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8D82491-F914-4241-A489-1A46EA2D3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697" y="5865360"/>
                <a:ext cx="54769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组合 63">
            <a:extLst>
              <a:ext uri="{FF2B5EF4-FFF2-40B4-BE49-F238E27FC236}">
                <a16:creationId xmlns:a16="http://schemas.microsoft.com/office/drawing/2014/main" id="{374662A0-0BB4-4455-AA3C-10317466F2A1}"/>
              </a:ext>
            </a:extLst>
          </p:cNvPr>
          <p:cNvGrpSpPr/>
          <p:nvPr/>
        </p:nvGrpSpPr>
        <p:grpSpPr>
          <a:xfrm>
            <a:off x="6418851" y="2334975"/>
            <a:ext cx="5540756" cy="3699662"/>
            <a:chOff x="6327014" y="2861508"/>
            <a:chExt cx="5540756" cy="3699662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E6607DE7-81C1-4AEC-B57D-5EC911BFE9C3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1158E6B3-BF4E-4A0A-B658-4AB57BC27A72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106" name="直接箭头连接符 105">
                <a:extLst>
                  <a:ext uri="{FF2B5EF4-FFF2-40B4-BE49-F238E27FC236}">
                    <a16:creationId xmlns:a16="http://schemas.microsoft.com/office/drawing/2014/main" id="{60EBFB02-0DB7-476D-BEAA-610155AD3E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5525095C-9302-4F47-94DB-67372B178C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8" name="直接箭头连接符 107">
                <a:extLst>
                  <a:ext uri="{FF2B5EF4-FFF2-40B4-BE49-F238E27FC236}">
                    <a16:creationId xmlns:a16="http://schemas.microsoft.com/office/drawing/2014/main" id="{7C7752F0-0839-4DBD-99A8-D09384B9BE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096ECBD-2A7C-4BE8-B54A-06EAE9B5BCE9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64E5B63A-3956-4AA4-95EB-C67EE08148B3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102" name="直接箭头连接符 101">
                <a:extLst>
                  <a:ext uri="{FF2B5EF4-FFF2-40B4-BE49-F238E27FC236}">
                    <a16:creationId xmlns:a16="http://schemas.microsoft.com/office/drawing/2014/main" id="{671F5332-2831-457C-AEC3-E4D04BD012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直接箭头连接符 102">
                <a:extLst>
                  <a:ext uri="{FF2B5EF4-FFF2-40B4-BE49-F238E27FC236}">
                    <a16:creationId xmlns:a16="http://schemas.microsoft.com/office/drawing/2014/main" id="{C7E5072D-9932-4741-8A07-9F37500114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4" name="直接箭头连接符 103">
                <a:extLst>
                  <a:ext uri="{FF2B5EF4-FFF2-40B4-BE49-F238E27FC236}">
                    <a16:creationId xmlns:a16="http://schemas.microsoft.com/office/drawing/2014/main" id="{45BA4ED7-9B27-4FCB-B16D-EF1240AFAD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65392866-F67D-499E-AFC4-16A6257C0D64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3B3AAF5E-09CE-42FD-9D9D-B6374184D4F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98" name="直接箭头连接符 97">
                <a:extLst>
                  <a:ext uri="{FF2B5EF4-FFF2-40B4-BE49-F238E27FC236}">
                    <a16:creationId xmlns:a16="http://schemas.microsoft.com/office/drawing/2014/main" id="{F2B15B13-CC48-4A84-95B8-3EA5FD41C3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9" name="直接箭头连接符 98">
                <a:extLst>
                  <a:ext uri="{FF2B5EF4-FFF2-40B4-BE49-F238E27FC236}">
                    <a16:creationId xmlns:a16="http://schemas.microsoft.com/office/drawing/2014/main" id="{A01D57DA-4F16-4975-8305-49AFC24E67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0" name="直接箭头连接符 99">
                <a:extLst>
                  <a:ext uri="{FF2B5EF4-FFF2-40B4-BE49-F238E27FC236}">
                    <a16:creationId xmlns:a16="http://schemas.microsoft.com/office/drawing/2014/main" id="{310C830E-5B18-42EA-886C-137455120E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2BED7910-378F-4E14-8C3F-59BD03A1A9D2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DC2D1FE4-4CC7-4E5D-80B7-B8EEF4A42791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94" name="直接箭头连接符 93">
                <a:extLst>
                  <a:ext uri="{FF2B5EF4-FFF2-40B4-BE49-F238E27FC236}">
                    <a16:creationId xmlns:a16="http://schemas.microsoft.com/office/drawing/2014/main" id="{28F9265D-104F-4E8D-B0AC-62146DDAB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>
                <a:extLst>
                  <a:ext uri="{FF2B5EF4-FFF2-40B4-BE49-F238E27FC236}">
                    <a16:creationId xmlns:a16="http://schemas.microsoft.com/office/drawing/2014/main" id="{B7CB8B7A-945D-4641-97E4-374B608CBA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95">
                <a:extLst>
                  <a:ext uri="{FF2B5EF4-FFF2-40B4-BE49-F238E27FC236}">
                    <a16:creationId xmlns:a16="http://schemas.microsoft.com/office/drawing/2014/main" id="{C5A33A85-C68F-4F82-B5D0-FB83E159A3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6CBF5296-946C-4955-8A84-30D2AB349769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2D9FE2A1-960D-4174-8F20-05248358AE98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90" name="直接箭头连接符 89">
                <a:extLst>
                  <a:ext uri="{FF2B5EF4-FFF2-40B4-BE49-F238E27FC236}">
                    <a16:creationId xmlns:a16="http://schemas.microsoft.com/office/drawing/2014/main" id="{5549ADAF-F719-47C9-945E-1869C92035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>
                <a:extLst>
                  <a:ext uri="{FF2B5EF4-FFF2-40B4-BE49-F238E27FC236}">
                    <a16:creationId xmlns:a16="http://schemas.microsoft.com/office/drawing/2014/main" id="{4230B335-801B-463D-B65A-745394A410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>
                <a:extLst>
                  <a:ext uri="{FF2B5EF4-FFF2-40B4-BE49-F238E27FC236}">
                    <a16:creationId xmlns:a16="http://schemas.microsoft.com/office/drawing/2014/main" id="{DFABE2F1-BD23-4DD6-A958-DD971E4F15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B863EAD4-7494-4382-A16D-FF4092CDF32C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1A0AB010-9A25-4B9D-A6EC-76EEB9611B92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86" name="直接箭头连接符 85">
                <a:extLst>
                  <a:ext uri="{FF2B5EF4-FFF2-40B4-BE49-F238E27FC236}">
                    <a16:creationId xmlns:a16="http://schemas.microsoft.com/office/drawing/2014/main" id="{E5CB4BAB-EAB2-4961-846E-A24176129E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>
                <a:extLst>
                  <a:ext uri="{FF2B5EF4-FFF2-40B4-BE49-F238E27FC236}">
                    <a16:creationId xmlns:a16="http://schemas.microsoft.com/office/drawing/2014/main" id="{7DF6967C-39E7-447C-AB24-65248BCD73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" name="直接箭头连接符 87">
                <a:extLst>
                  <a:ext uri="{FF2B5EF4-FFF2-40B4-BE49-F238E27FC236}">
                    <a16:creationId xmlns:a16="http://schemas.microsoft.com/office/drawing/2014/main" id="{C74C2A52-1C43-4657-B1C3-8648FA6898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7ECF5697-0155-47D5-99C6-C9E339F78824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63D9AAF5-E36C-43B2-BA55-AC6F6F857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98BCE908-0262-4DF5-9A74-94E34A9C7083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B72E9321-4105-4C58-91DA-E14FD7BDE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EF9BAA68-FC13-4AEC-BBD1-BDD5514AC0F5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CA20412F-4910-4133-97F1-2350DE3ECA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0F27AB5C-20FF-4581-B9AB-CF95EA69EC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84DCD0A1-D2CC-4D2A-8DF7-818A2FCB9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CBD09C29-50ED-4330-9A78-8A2FCDDEB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57F95AC7-DEF2-4FCC-8E69-FB71170D2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520FC5EC-26CD-4835-A079-4B6BAFFB41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AF814C32-60A6-4481-9915-DCB30FFBC2B2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DE487EB5-8EFE-4281-AE96-BBDD3400FC44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3E8CF947-FE43-480A-A5C6-829D12BB6770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DB75742D-894A-4202-AC22-3D37DA9E8B84}"/>
                  </a:ext>
                </a:extLst>
              </p:cNvPr>
              <p:cNvSpPr txBox="1"/>
              <p:nvPr/>
            </p:nvSpPr>
            <p:spPr>
              <a:xfrm>
                <a:off x="9122113" y="58653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DB75742D-894A-4202-AC22-3D37DA9E8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113" y="5865360"/>
                <a:ext cx="547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D337734-0830-4742-9D10-155E98199AC4}"/>
                  </a:ext>
                </a:extLst>
              </p:cNvPr>
              <p:cNvSpPr txBox="1"/>
              <p:nvPr/>
            </p:nvSpPr>
            <p:spPr>
              <a:xfrm>
                <a:off x="10326474" y="585690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D337734-0830-4742-9D10-155E9819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474" y="5856908"/>
                <a:ext cx="54769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11E7F546-C482-47DD-AC85-BAD7FAE01433}"/>
                  </a:ext>
                </a:extLst>
              </p:cNvPr>
              <p:cNvSpPr txBox="1"/>
              <p:nvPr/>
            </p:nvSpPr>
            <p:spPr>
              <a:xfrm>
                <a:off x="11195512" y="586479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11E7F546-C482-47DD-AC85-BAD7FAE0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512" y="5864796"/>
                <a:ext cx="54769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6DA760D-7DD1-4FA3-AE2E-ED22183B68F8}"/>
                  </a:ext>
                </a:extLst>
              </p:cNvPr>
              <p:cNvSpPr txBox="1"/>
              <p:nvPr/>
            </p:nvSpPr>
            <p:spPr>
              <a:xfrm>
                <a:off x="6529237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6DA760D-7DD1-4FA3-AE2E-ED22183B6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37" y="4082378"/>
                <a:ext cx="54769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C8366FD2-7277-48E3-9437-BFDAE7B481A7}"/>
                  </a:ext>
                </a:extLst>
              </p:cNvPr>
              <p:cNvSpPr txBox="1"/>
              <p:nvPr/>
            </p:nvSpPr>
            <p:spPr>
              <a:xfrm>
                <a:off x="8253558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C8366FD2-7277-48E3-9437-BFDAE7B4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558" y="4082378"/>
                <a:ext cx="54769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377B2E14-9C5B-4756-AD00-FAD14471ABCC}"/>
                  </a:ext>
                </a:extLst>
              </p:cNvPr>
              <p:cNvSpPr txBox="1"/>
              <p:nvPr/>
            </p:nvSpPr>
            <p:spPr>
              <a:xfrm>
                <a:off x="10002501" y="408237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377B2E14-9C5B-4756-AD00-FAD14471A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01" y="4082378"/>
                <a:ext cx="54769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A85B50C9-B5D6-4108-A0EA-348D58ED0DDA}"/>
                  </a:ext>
                </a:extLst>
              </p:cNvPr>
              <p:cNvSpPr txBox="1"/>
              <p:nvPr/>
            </p:nvSpPr>
            <p:spPr>
              <a:xfrm>
                <a:off x="7420472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A85B50C9-B5D6-4108-A0EA-348D58ED0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72" y="2500492"/>
                <a:ext cx="5476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2FA05D50-FFAC-49C6-9218-D3D9F2C9DA96}"/>
                  </a:ext>
                </a:extLst>
              </p:cNvPr>
              <p:cNvSpPr txBox="1"/>
              <p:nvPr/>
            </p:nvSpPr>
            <p:spPr>
              <a:xfrm>
                <a:off x="9086273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2FA05D50-FFAC-49C6-9218-D3D9F2C9D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273" y="2500492"/>
                <a:ext cx="547696" cy="338554"/>
              </a:xfrm>
              <a:prstGeom prst="rect">
                <a:avLst/>
              </a:prstGeom>
              <a:blipFill>
                <a:blip r:embed="rId14"/>
                <a:stretch>
                  <a:fillRect r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82F95981-D413-4F24-B9C9-4F1BC7569035}"/>
                  </a:ext>
                </a:extLst>
              </p:cNvPr>
              <p:cNvSpPr txBox="1"/>
              <p:nvPr/>
            </p:nvSpPr>
            <p:spPr>
              <a:xfrm>
                <a:off x="10791326" y="2500492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82F95981-D413-4F24-B9C9-4F1BC756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326" y="2500492"/>
                <a:ext cx="547696" cy="338554"/>
              </a:xfrm>
              <a:prstGeom prst="rect">
                <a:avLst/>
              </a:prstGeom>
              <a:blipFill>
                <a:blip r:embed="rId1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CA3D1F7C-5885-4D64-A877-D96F574954EA}"/>
                  </a:ext>
                </a:extLst>
              </p:cNvPr>
              <p:cNvSpPr txBox="1"/>
              <p:nvPr/>
            </p:nvSpPr>
            <p:spPr>
              <a:xfrm>
                <a:off x="7960647" y="516477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CA3D1F7C-5885-4D64-A877-D96F57495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647" y="5164779"/>
                <a:ext cx="54769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8F99A438-C6B1-4D9C-8953-4679B5179F74}"/>
                  </a:ext>
                </a:extLst>
              </p:cNvPr>
              <p:cNvSpPr txBox="1"/>
              <p:nvPr/>
            </p:nvSpPr>
            <p:spPr>
              <a:xfrm>
                <a:off x="8602609" y="515947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8F99A438-C6B1-4D9C-8953-4679B5179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09" y="5159476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1D5B1745-CB97-4684-A6E8-A17A82E9EE46}"/>
                  </a:ext>
                </a:extLst>
              </p:cNvPr>
              <p:cNvSpPr txBox="1"/>
              <p:nvPr/>
            </p:nvSpPr>
            <p:spPr>
              <a:xfrm>
                <a:off x="9717874" y="5158149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1D5B1745-CB97-4684-A6E8-A17A82E9E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874" y="5158149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336D854F-26E8-4B1D-B5FB-A4D143ACB884}"/>
                  </a:ext>
                </a:extLst>
              </p:cNvPr>
              <p:cNvSpPr txBox="1"/>
              <p:nvPr/>
            </p:nvSpPr>
            <p:spPr>
              <a:xfrm>
                <a:off x="10359836" y="515284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336D854F-26E8-4B1D-B5FB-A4D143AC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836" y="5152846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C73C4861-1762-40C7-B0DB-9BCAF744F27B}"/>
                  </a:ext>
                </a:extLst>
              </p:cNvPr>
              <p:cNvSpPr txBox="1"/>
              <p:nvPr/>
            </p:nvSpPr>
            <p:spPr>
              <a:xfrm>
                <a:off x="6240045" y="518776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C73C4861-1762-40C7-B0DB-9BCAF744F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45" y="5187763"/>
                <a:ext cx="54769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A8F76A45-DF5B-4B19-A945-69EAD76E3645}"/>
                  </a:ext>
                </a:extLst>
              </p:cNvPr>
              <p:cNvSpPr txBox="1"/>
              <p:nvPr/>
            </p:nvSpPr>
            <p:spPr>
              <a:xfrm>
                <a:off x="6882007" y="518246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A8F76A45-DF5B-4B19-A945-69EAD76E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07" y="5182460"/>
                <a:ext cx="547696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02CCAB6B-6C37-4237-962E-08C4F2CE0460}"/>
                  </a:ext>
                </a:extLst>
              </p:cNvPr>
              <p:cNvSpPr txBox="1"/>
              <p:nvPr/>
            </p:nvSpPr>
            <p:spPr>
              <a:xfrm>
                <a:off x="7146624" y="3606505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02CCAB6B-6C37-4237-962E-08C4F2CE0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624" y="3606505"/>
                <a:ext cx="54769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692D3045-6C3E-4042-B341-8BEF9BE95C69}"/>
                  </a:ext>
                </a:extLst>
              </p:cNvPr>
              <p:cNvSpPr txBox="1"/>
              <p:nvPr/>
            </p:nvSpPr>
            <p:spPr>
              <a:xfrm>
                <a:off x="7788586" y="360167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692D3045-6C3E-4042-B341-8BEF9BE9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586" y="3601677"/>
                <a:ext cx="54769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B2439897-2594-49B4-9CD3-3270B36E6D44}"/>
                  </a:ext>
                </a:extLst>
              </p:cNvPr>
              <p:cNvSpPr txBox="1"/>
              <p:nvPr/>
            </p:nvSpPr>
            <p:spPr>
              <a:xfrm>
                <a:off x="8879577" y="35840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B2439897-2594-49B4-9CD3-3270B36E6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577" y="3584040"/>
                <a:ext cx="547696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5E065F3D-A707-4568-BD55-C6614C4CAC7F}"/>
                  </a:ext>
                </a:extLst>
              </p:cNvPr>
              <p:cNvSpPr txBox="1"/>
              <p:nvPr/>
            </p:nvSpPr>
            <p:spPr>
              <a:xfrm>
                <a:off x="9484964" y="3578737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5E065F3D-A707-4568-BD55-C6614C4CA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964" y="3578737"/>
                <a:ext cx="547696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9B65132E-ABB0-42E8-B5DB-62CDB27A0ACD}"/>
                  </a:ext>
                </a:extLst>
              </p:cNvPr>
              <p:cNvSpPr txBox="1"/>
              <p:nvPr/>
            </p:nvSpPr>
            <p:spPr>
              <a:xfrm>
                <a:off x="10532215" y="3589343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9B65132E-ABB0-42E8-B5DB-62CDB27A0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215" y="3589343"/>
                <a:ext cx="547696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0BDEC46B-3E9E-4E2B-9007-7644B6C3B5FE}"/>
                  </a:ext>
                </a:extLst>
              </p:cNvPr>
              <p:cNvSpPr txBox="1"/>
              <p:nvPr/>
            </p:nvSpPr>
            <p:spPr>
              <a:xfrm>
                <a:off x="11166862" y="3584040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0BDEC46B-3E9E-4E2B-9007-7644B6C3B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862" y="3584040"/>
                <a:ext cx="547696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3AFC19F1-63A2-46E5-8CDF-B74557212BCA}"/>
              </a:ext>
            </a:extLst>
          </p:cNvPr>
          <p:cNvGrpSpPr/>
          <p:nvPr/>
        </p:nvGrpSpPr>
        <p:grpSpPr>
          <a:xfrm>
            <a:off x="6280974" y="1085324"/>
            <a:ext cx="5738661" cy="1318214"/>
            <a:chOff x="6096000" y="4815506"/>
            <a:chExt cx="5738661" cy="1318214"/>
          </a:xfrm>
        </p:grpSpPr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2FF52907-3218-4D0C-848B-EEDD1876D6B1}"/>
                </a:ext>
              </a:extLst>
            </p:cNvPr>
            <p:cNvGrpSpPr/>
            <p:nvPr/>
          </p:nvGrpSpPr>
          <p:grpSpPr>
            <a:xfrm>
              <a:off x="6151376" y="4815506"/>
              <a:ext cx="5645004" cy="1006181"/>
              <a:chOff x="1393767" y="3732269"/>
              <a:chExt cx="9593258" cy="1709929"/>
            </a:xfrm>
          </p:grpSpPr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D9AFD876-AAA3-4255-BFBF-69A97DDA0131}"/>
                  </a:ext>
                </a:extLst>
              </p:cNvPr>
              <p:cNvSpPr/>
              <p:nvPr/>
            </p:nvSpPr>
            <p:spPr>
              <a:xfrm>
                <a:off x="3826626" y="3743478"/>
                <a:ext cx="4538750" cy="169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prstClr val="black"/>
                    </a:solidFill>
                    <a:latin typeface="等线 Light" panose="020F0302020204030204"/>
                    <a:ea typeface="等线 Light" panose="02010600030101010101" pitchFamily="2" charset="-122"/>
                    <a:cs typeface="+mj-cs"/>
                  </a:rPr>
                  <a:t>Private Function Evaluation (PFE)</a:t>
                </a:r>
                <a:endParaRPr lang="zh-CN" altLang="en-US" sz="1600" b="1" dirty="0"/>
              </a:p>
            </p:txBody>
          </p:sp>
          <p:cxnSp>
            <p:nvCxnSpPr>
              <p:cNvPr id="135" name="直接箭头连接符 134">
                <a:extLst>
                  <a:ext uri="{FF2B5EF4-FFF2-40B4-BE49-F238E27FC236}">
                    <a16:creationId xmlns:a16="http://schemas.microsoft.com/office/drawing/2014/main" id="{B782A177-8C12-4C93-BF47-9952325EB068}"/>
                  </a:ext>
                </a:extLst>
              </p:cNvPr>
              <p:cNvCxnSpPr/>
              <p:nvPr/>
            </p:nvCxnSpPr>
            <p:spPr>
              <a:xfrm>
                <a:off x="2308168" y="4323320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直接箭头连接符 135">
                <a:extLst>
                  <a:ext uri="{FF2B5EF4-FFF2-40B4-BE49-F238E27FC236}">
                    <a16:creationId xmlns:a16="http://schemas.microsoft.com/office/drawing/2014/main" id="{DCBB960A-57C4-4377-9B69-7CA9A53FED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3765" y="4323322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45CEE6EE-A82D-4B0F-A1CF-039D0E49A26B}"/>
                      </a:ext>
                    </a:extLst>
                  </p:cNvPr>
                  <p:cNvSpPr txBox="1"/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45CEE6EE-A82D-4B0F-A1CF-039D0E49A2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453" y="3732271"/>
                    <a:ext cx="332895" cy="47073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40625" t="-2222" r="-37500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文本框 137">
                    <a:extLst>
                      <a:ext uri="{FF2B5EF4-FFF2-40B4-BE49-F238E27FC236}">
                        <a16:creationId xmlns:a16="http://schemas.microsoft.com/office/drawing/2014/main" id="{E4ABDCF6-436A-4A62-8A5B-1BD91C18072D}"/>
                      </a:ext>
                    </a:extLst>
                  </p:cNvPr>
                  <p:cNvSpPr txBox="1"/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8" name="文本框 137">
                    <a:extLst>
                      <a:ext uri="{FF2B5EF4-FFF2-40B4-BE49-F238E27FC236}">
                        <a16:creationId xmlns:a16="http://schemas.microsoft.com/office/drawing/2014/main" id="{E4ABDCF6-436A-4A62-8A5B-1BD91C1807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5427" y="4751445"/>
                    <a:ext cx="887212" cy="47073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15116" t="-45652" r="-47674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文本框 138">
                    <a:extLst>
                      <a:ext uri="{FF2B5EF4-FFF2-40B4-BE49-F238E27FC236}">
                        <a16:creationId xmlns:a16="http://schemas.microsoft.com/office/drawing/2014/main" id="{5C148841-34D3-4667-8C3B-ACB0BD00001D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5E7704DF-3617-4905-9855-BC2FC1005C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6783" y="3732269"/>
                    <a:ext cx="196336" cy="27699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77778" t="-84615" r="-155556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0" name="直接箭头连接符 139">
                <a:extLst>
                  <a:ext uri="{FF2B5EF4-FFF2-40B4-BE49-F238E27FC236}">
                    <a16:creationId xmlns:a16="http://schemas.microsoft.com/office/drawing/2014/main" id="{04CF33AE-EED0-4E5B-9D80-CC9AA5B09D4E}"/>
                  </a:ext>
                </a:extLst>
              </p:cNvPr>
              <p:cNvCxnSpPr/>
              <p:nvPr/>
            </p:nvCxnSpPr>
            <p:spPr>
              <a:xfrm>
                <a:off x="8562711" y="5277334"/>
                <a:ext cx="1418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1" name="图形 140" descr="女性形象">
                <a:extLst>
                  <a:ext uri="{FF2B5EF4-FFF2-40B4-BE49-F238E27FC236}">
                    <a16:creationId xmlns:a16="http://schemas.microsoft.com/office/drawing/2014/main" id="{64427A91-67DD-4BBC-8216-ED8842B49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393767" y="4272210"/>
                <a:ext cx="914401" cy="914401"/>
              </a:xfrm>
              <a:prstGeom prst="rect">
                <a:avLst/>
              </a:prstGeom>
            </p:spPr>
          </p:pic>
          <p:pic>
            <p:nvPicPr>
              <p:cNvPr id="142" name="内容占位符 4" descr="男性形象">
                <a:extLst>
                  <a:ext uri="{FF2B5EF4-FFF2-40B4-BE49-F238E27FC236}">
                    <a16:creationId xmlns:a16="http://schemas.microsoft.com/office/drawing/2014/main" id="{9E54A6D2-47CB-41FB-B25E-EAB5F4EBD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10072624" y="4273281"/>
                <a:ext cx="914401" cy="914401"/>
              </a:xfrm>
              <a:prstGeom prst="rect">
                <a:avLst/>
              </a:prstGeom>
            </p:spPr>
          </p:pic>
        </p:grp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6CECAF41-30DA-4542-A02E-A1D1492F805F}"/>
                </a:ext>
              </a:extLst>
            </p:cNvPr>
            <p:cNvSpPr txBox="1"/>
            <p:nvPr/>
          </p:nvSpPr>
          <p:spPr>
            <a:xfrm>
              <a:off x="6096000" y="5724675"/>
              <a:ext cx="133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C8BD0C95-1516-499F-B47D-2A79FF4061FD}"/>
                </a:ext>
              </a:extLst>
            </p:cNvPr>
            <p:cNvSpPr txBox="1"/>
            <p:nvPr/>
          </p:nvSpPr>
          <p:spPr>
            <a:xfrm>
              <a:off x="11258315" y="5764388"/>
              <a:ext cx="57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</p:grpSp>
      <p:grpSp>
        <p:nvGrpSpPr>
          <p:cNvPr id="204" name="组合 203">
            <a:extLst>
              <a:ext uri="{FF2B5EF4-FFF2-40B4-BE49-F238E27FC236}">
                <a16:creationId xmlns:a16="http://schemas.microsoft.com/office/drawing/2014/main" id="{247C59E6-CF9D-4095-A0C7-93215B6901F9}"/>
              </a:ext>
            </a:extLst>
          </p:cNvPr>
          <p:cNvGrpSpPr/>
          <p:nvPr/>
        </p:nvGrpSpPr>
        <p:grpSpPr>
          <a:xfrm>
            <a:off x="6426128" y="2336018"/>
            <a:ext cx="5540756" cy="3699662"/>
            <a:chOff x="6327014" y="2861508"/>
            <a:chExt cx="5540756" cy="3699662"/>
          </a:xfrm>
        </p:grpSpPr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36B6BC20-5821-4340-9152-0D9B125389C0}"/>
                </a:ext>
              </a:extLst>
            </p:cNvPr>
            <p:cNvGrpSpPr/>
            <p:nvPr/>
          </p:nvGrpSpPr>
          <p:grpSpPr>
            <a:xfrm>
              <a:off x="7230773" y="2865142"/>
              <a:ext cx="1203512" cy="1586753"/>
              <a:chOff x="3234018" y="2218765"/>
              <a:chExt cx="1203512" cy="1586753"/>
            </a:xfrm>
          </p:grpSpPr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5C7F92EF-EC53-4882-BE9E-C59FDCD01DDF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46" name="直接箭头连接符 245">
                <a:extLst>
                  <a:ext uri="{FF2B5EF4-FFF2-40B4-BE49-F238E27FC236}">
                    <a16:creationId xmlns:a16="http://schemas.microsoft.com/office/drawing/2014/main" id="{5A62B12C-0022-4A5B-AFC8-1E113D239A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7" name="直接箭头连接符 246">
                <a:extLst>
                  <a:ext uri="{FF2B5EF4-FFF2-40B4-BE49-F238E27FC236}">
                    <a16:creationId xmlns:a16="http://schemas.microsoft.com/office/drawing/2014/main" id="{B1F81ECE-01D0-48E0-8A18-AD23021EB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8" name="直接箭头连接符 247">
                <a:extLst>
                  <a:ext uri="{FF2B5EF4-FFF2-40B4-BE49-F238E27FC236}">
                    <a16:creationId xmlns:a16="http://schemas.microsoft.com/office/drawing/2014/main" id="{9CFE1DE8-0BEC-4FBC-9A09-37B5830384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33CA0200-9D87-43E7-9F8F-EB22A9733B48}"/>
                </a:ext>
              </a:extLst>
            </p:cNvPr>
            <p:cNvGrpSpPr/>
            <p:nvPr/>
          </p:nvGrpSpPr>
          <p:grpSpPr>
            <a:xfrm>
              <a:off x="8964885" y="2861508"/>
              <a:ext cx="1203512" cy="1586753"/>
              <a:chOff x="3234018" y="2218765"/>
              <a:chExt cx="1203512" cy="1586753"/>
            </a:xfrm>
          </p:grpSpPr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1CC87B41-9745-4468-B13E-DA422A599F39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42" name="直接箭头连接符 241">
                <a:extLst>
                  <a:ext uri="{FF2B5EF4-FFF2-40B4-BE49-F238E27FC236}">
                    <a16:creationId xmlns:a16="http://schemas.microsoft.com/office/drawing/2014/main" id="{A86E7957-4FF8-472B-BD57-E5BFC2FFA5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3" name="直接箭头连接符 242">
                <a:extLst>
                  <a:ext uri="{FF2B5EF4-FFF2-40B4-BE49-F238E27FC236}">
                    <a16:creationId xmlns:a16="http://schemas.microsoft.com/office/drawing/2014/main" id="{317CFC56-062C-4B15-9F1D-BD312C3722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4" name="直接箭头连接符 243">
                <a:extLst>
                  <a:ext uri="{FF2B5EF4-FFF2-40B4-BE49-F238E27FC236}">
                    <a16:creationId xmlns:a16="http://schemas.microsoft.com/office/drawing/2014/main" id="{A7F24441-8217-4953-808C-0B7810B383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635D42B7-6314-4EF1-8309-1FCE0153E423}"/>
                </a:ext>
              </a:extLst>
            </p:cNvPr>
            <p:cNvGrpSpPr/>
            <p:nvPr/>
          </p:nvGrpSpPr>
          <p:grpSpPr>
            <a:xfrm>
              <a:off x="10664258" y="2861508"/>
              <a:ext cx="1203512" cy="1586753"/>
              <a:chOff x="3234018" y="2218765"/>
              <a:chExt cx="1203512" cy="1586753"/>
            </a:xfrm>
          </p:grpSpPr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CFD60039-C6AE-4392-80FE-E492223AF91B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38" name="直接箭头连接符 237">
                <a:extLst>
                  <a:ext uri="{FF2B5EF4-FFF2-40B4-BE49-F238E27FC236}">
                    <a16:creationId xmlns:a16="http://schemas.microsoft.com/office/drawing/2014/main" id="{49852405-2875-467F-B534-2311AA5870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9" name="直接箭头连接符 238">
                <a:extLst>
                  <a:ext uri="{FF2B5EF4-FFF2-40B4-BE49-F238E27FC236}">
                    <a16:creationId xmlns:a16="http://schemas.microsoft.com/office/drawing/2014/main" id="{F1E0FF8B-D544-4CE7-885B-231E20D463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0" name="直接箭头连接符 239">
                <a:extLst>
                  <a:ext uri="{FF2B5EF4-FFF2-40B4-BE49-F238E27FC236}">
                    <a16:creationId xmlns:a16="http://schemas.microsoft.com/office/drawing/2014/main" id="{E8805DD6-087E-477B-B2E4-8F126C076F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D921D5DF-55C2-4716-921B-5CB8BD497F40}"/>
                </a:ext>
              </a:extLst>
            </p:cNvPr>
            <p:cNvGrpSpPr/>
            <p:nvPr/>
          </p:nvGrpSpPr>
          <p:grpSpPr>
            <a:xfrm>
              <a:off x="6327014" y="4446709"/>
              <a:ext cx="1203512" cy="1586753"/>
              <a:chOff x="3234018" y="2218765"/>
              <a:chExt cx="1203512" cy="1586753"/>
            </a:xfrm>
          </p:grpSpPr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D24EF770-3E3F-4F1A-B5C7-C14BF1FF51CE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34" name="直接箭头连接符 233">
                <a:extLst>
                  <a:ext uri="{FF2B5EF4-FFF2-40B4-BE49-F238E27FC236}">
                    <a16:creationId xmlns:a16="http://schemas.microsoft.com/office/drawing/2014/main" id="{60F5AE87-A0D5-4ED2-AA44-D3F3967FF2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5" name="直接箭头连接符 234">
                <a:extLst>
                  <a:ext uri="{FF2B5EF4-FFF2-40B4-BE49-F238E27FC236}">
                    <a16:creationId xmlns:a16="http://schemas.microsoft.com/office/drawing/2014/main" id="{D45DD1C7-05C5-4EDA-AC03-EAD83B3CB5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6" name="直接箭头连接符 235">
                <a:extLst>
                  <a:ext uri="{FF2B5EF4-FFF2-40B4-BE49-F238E27FC236}">
                    <a16:creationId xmlns:a16="http://schemas.microsoft.com/office/drawing/2014/main" id="{849272B3-5714-4ADB-B171-EA9164B3F5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74F7D4C4-989D-4F6A-ADCA-6382FE41591E}"/>
                </a:ext>
              </a:extLst>
            </p:cNvPr>
            <p:cNvGrpSpPr/>
            <p:nvPr/>
          </p:nvGrpSpPr>
          <p:grpSpPr>
            <a:xfrm>
              <a:off x="8050487" y="4428091"/>
              <a:ext cx="1203512" cy="1586753"/>
              <a:chOff x="3234018" y="2218765"/>
              <a:chExt cx="1203512" cy="1586753"/>
            </a:xfrm>
          </p:grpSpPr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F7464E63-0150-43C3-B35F-875FFB16F11A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30" name="直接箭头连接符 229">
                <a:extLst>
                  <a:ext uri="{FF2B5EF4-FFF2-40B4-BE49-F238E27FC236}">
                    <a16:creationId xmlns:a16="http://schemas.microsoft.com/office/drawing/2014/main" id="{63ACA68A-1265-45E6-BC29-C3D8643FC3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1" name="直接箭头连接符 230">
                <a:extLst>
                  <a:ext uri="{FF2B5EF4-FFF2-40B4-BE49-F238E27FC236}">
                    <a16:creationId xmlns:a16="http://schemas.microsoft.com/office/drawing/2014/main" id="{21F65EE1-D175-4D72-9476-DD1E784637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2" name="直接箭头连接符 231">
                <a:extLst>
                  <a:ext uri="{FF2B5EF4-FFF2-40B4-BE49-F238E27FC236}">
                    <a16:creationId xmlns:a16="http://schemas.microsoft.com/office/drawing/2014/main" id="{986EE9C7-3542-4EBC-9E1D-EC953993F7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C158FF5D-53DC-4937-AAF3-E7E24701823C}"/>
                </a:ext>
              </a:extLst>
            </p:cNvPr>
            <p:cNvGrpSpPr/>
            <p:nvPr/>
          </p:nvGrpSpPr>
          <p:grpSpPr>
            <a:xfrm>
              <a:off x="9801973" y="4428091"/>
              <a:ext cx="1203512" cy="1586753"/>
              <a:chOff x="3234018" y="2218765"/>
              <a:chExt cx="1203512" cy="1586753"/>
            </a:xfrm>
          </p:grpSpPr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331D3AFD-4047-4B8A-A36D-5B2EA47A7A57}"/>
                  </a:ext>
                </a:extLst>
              </p:cNvPr>
              <p:cNvSpPr/>
              <p:nvPr/>
            </p:nvSpPr>
            <p:spPr>
              <a:xfrm>
                <a:off x="3234018" y="2709583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</a:t>
                </a:r>
                <a:endParaRPr lang="zh-CN" altLang="en-US" dirty="0"/>
              </a:p>
            </p:txBody>
          </p:sp>
          <p:cxnSp>
            <p:nvCxnSpPr>
              <p:cNvPr id="226" name="直接箭头连接符 225">
                <a:extLst>
                  <a:ext uri="{FF2B5EF4-FFF2-40B4-BE49-F238E27FC236}">
                    <a16:creationId xmlns:a16="http://schemas.microsoft.com/office/drawing/2014/main" id="{ABDBE26E-32CC-43F0-8114-9C729CE3E3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6236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7" name="直接箭头连接符 226">
                <a:extLst>
                  <a:ext uri="{FF2B5EF4-FFF2-40B4-BE49-F238E27FC236}">
                    <a16:creationId xmlns:a16="http://schemas.microsoft.com/office/drawing/2014/main" id="{FBA13D36-BD7C-437E-A2EA-A7D7B00BA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902" y="3355042"/>
                <a:ext cx="0" cy="450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8" name="直接箭头连接符 227">
                <a:extLst>
                  <a:ext uri="{FF2B5EF4-FFF2-40B4-BE49-F238E27FC236}">
                    <a16:creationId xmlns:a16="http://schemas.microsoft.com/office/drawing/2014/main" id="{C00F26A5-E38F-473F-A2A0-6804C59627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774" y="2218765"/>
                <a:ext cx="0" cy="490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直接箭头连接符 210">
              <a:extLst>
                <a:ext uri="{FF2B5EF4-FFF2-40B4-BE49-F238E27FC236}">
                  <a16:creationId xmlns:a16="http://schemas.microsoft.com/office/drawing/2014/main" id="{60620411-2DE9-4438-AE52-AC741ABAFF8B}"/>
                </a:ext>
              </a:extLst>
            </p:cNvPr>
            <p:cNvCxnSpPr/>
            <p:nvPr/>
          </p:nvCxnSpPr>
          <p:spPr>
            <a:xfrm>
              <a:off x="6928770" y="4446709"/>
              <a:ext cx="5642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ED47A360-77FF-42E8-9585-F9BAEC17B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657" y="4435775"/>
              <a:ext cx="44098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E76B4D2D-AEC6-48AE-B30F-A0422891378E}"/>
                </a:ext>
              </a:extLst>
            </p:cNvPr>
            <p:cNvCxnSpPr>
              <a:cxnSpLocks/>
            </p:cNvCxnSpPr>
            <p:nvPr/>
          </p:nvCxnSpPr>
          <p:spPr>
            <a:xfrm>
              <a:off x="8697967" y="4435775"/>
              <a:ext cx="52913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16A719A9-2D4D-441A-B9A1-15AD6492A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242" y="4422209"/>
              <a:ext cx="48509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5" name="直接箭头连接符 214">
              <a:extLst>
                <a:ext uri="{FF2B5EF4-FFF2-40B4-BE49-F238E27FC236}">
                  <a16:creationId xmlns:a16="http://schemas.microsoft.com/office/drawing/2014/main" id="{CC2D2951-E8D3-459C-9861-91A627E8FC49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94" y="4422209"/>
              <a:ext cx="47698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6" name="直接箭头连接符 215">
              <a:extLst>
                <a:ext uri="{FF2B5EF4-FFF2-40B4-BE49-F238E27FC236}">
                  <a16:creationId xmlns:a16="http://schemas.microsoft.com/office/drawing/2014/main" id="{6698195C-108B-4F11-BFD0-AFA5620D7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32" y="6014844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直接箭头连接符 216">
              <a:extLst>
                <a:ext uri="{FF2B5EF4-FFF2-40B4-BE49-F238E27FC236}">
                  <a16:creationId xmlns:a16="http://schemas.microsoft.com/office/drawing/2014/main" id="{51B14FF0-10C8-41FD-A598-A5A343369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94" y="600639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直接箭头连接符 217">
              <a:extLst>
                <a:ext uri="{FF2B5EF4-FFF2-40B4-BE49-F238E27FC236}">
                  <a16:creationId xmlns:a16="http://schemas.microsoft.com/office/drawing/2014/main" id="{9B75CF2A-12D4-4D5B-937A-021641C44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536" y="5995787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直接箭头连接符 218">
              <a:extLst>
                <a:ext uri="{FF2B5EF4-FFF2-40B4-BE49-F238E27FC236}">
                  <a16:creationId xmlns:a16="http://schemas.microsoft.com/office/drawing/2014/main" id="{97250FF6-D363-46F5-B987-42D915D2B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857" y="5988472"/>
              <a:ext cx="0" cy="5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直接箭头连接符 219">
              <a:extLst>
                <a:ext uri="{FF2B5EF4-FFF2-40B4-BE49-F238E27FC236}">
                  <a16:creationId xmlns:a16="http://schemas.microsoft.com/office/drawing/2014/main" id="{95A3D1EE-A30D-4281-B4BB-4780D932C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142" y="4414525"/>
              <a:ext cx="0" cy="212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21100EF1-860F-4EDC-8D42-F5778BED1F57}"/>
                </a:ext>
              </a:extLst>
            </p:cNvPr>
            <p:cNvCxnSpPr>
              <a:cxnSpLocks/>
            </p:cNvCxnSpPr>
            <p:nvPr/>
          </p:nvCxnSpPr>
          <p:spPr>
            <a:xfrm>
              <a:off x="7245898" y="6021022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6E85EAB6-C317-4D65-9BE7-D7085FC8F657}"/>
                </a:ext>
              </a:extLst>
            </p:cNvPr>
            <p:cNvCxnSpPr>
              <a:cxnSpLocks/>
            </p:cNvCxnSpPr>
            <p:nvPr/>
          </p:nvCxnSpPr>
          <p:spPr>
            <a:xfrm>
              <a:off x="7832529" y="6014844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6BFC2894-4845-4884-8021-7C51A49AAC29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10" y="6012570"/>
              <a:ext cx="44969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:a16="http://schemas.microsoft.com/office/drawing/2014/main" id="{BE871DB4-F27E-42B2-B660-786BEBB83362}"/>
                </a:ext>
              </a:extLst>
            </p:cNvPr>
            <p:cNvCxnSpPr>
              <a:cxnSpLocks/>
            </p:cNvCxnSpPr>
            <p:nvPr/>
          </p:nvCxnSpPr>
          <p:spPr>
            <a:xfrm>
              <a:off x="9566641" y="6006392"/>
              <a:ext cx="48356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56" name="图文框 155">
            <a:extLst>
              <a:ext uri="{FF2B5EF4-FFF2-40B4-BE49-F238E27FC236}">
                <a16:creationId xmlns:a16="http://schemas.microsoft.com/office/drawing/2014/main" id="{522D529E-78BD-450E-B779-B535239AF353}"/>
              </a:ext>
            </a:extLst>
          </p:cNvPr>
          <p:cNvSpPr/>
          <p:nvPr/>
        </p:nvSpPr>
        <p:spPr>
          <a:xfrm>
            <a:off x="5878286" y="3268927"/>
            <a:ext cx="1839886" cy="2332369"/>
          </a:xfrm>
          <a:prstGeom prst="frame">
            <a:avLst>
              <a:gd name="adj1" fmla="val 1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B248B661-D338-46F7-86A2-0C0E9C222493}"/>
                  </a:ext>
                </a:extLst>
              </p:cNvPr>
              <p:cNvSpPr/>
              <p:nvPr/>
            </p:nvSpPr>
            <p:spPr>
              <a:xfrm>
                <a:off x="2435287" y="3347950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B248B661-D338-46F7-86A2-0C0E9C222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87" y="3347950"/>
                <a:ext cx="1203512" cy="64545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E829DAF2-72ED-4A55-84AE-D45788F866A9}"/>
              </a:ext>
            </a:extLst>
          </p:cNvPr>
          <p:cNvCxnSpPr>
            <a:cxnSpLocks/>
          </p:cNvCxnSpPr>
          <p:nvPr/>
        </p:nvCxnSpPr>
        <p:spPr>
          <a:xfrm flipV="1">
            <a:off x="3354171" y="3993409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B1F015E8-587D-418A-8ED4-9A27AD401CFC}"/>
              </a:ext>
            </a:extLst>
          </p:cNvPr>
          <p:cNvCxnSpPr>
            <a:cxnSpLocks/>
          </p:cNvCxnSpPr>
          <p:nvPr/>
        </p:nvCxnSpPr>
        <p:spPr>
          <a:xfrm flipV="1">
            <a:off x="2722797" y="3989050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A5790ABB-2338-4BAE-B5ED-1977E839C150}"/>
                  </a:ext>
                </a:extLst>
              </p:cNvPr>
              <p:cNvSpPr txBox="1"/>
              <p:nvPr/>
            </p:nvSpPr>
            <p:spPr>
              <a:xfrm>
                <a:off x="1988371" y="404501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A5790ABB-2338-4BAE-B5ED-1977E839C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371" y="4045011"/>
                <a:ext cx="547696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BBCF93DA-3042-4F70-9FCC-17DA01020E39}"/>
                  </a:ext>
                </a:extLst>
              </p:cNvPr>
              <p:cNvSpPr txBox="1"/>
              <p:nvPr/>
            </p:nvSpPr>
            <p:spPr>
              <a:xfrm>
                <a:off x="3336726" y="406858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BBCF93DA-3042-4F70-9FCC-17DA01020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26" y="4068586"/>
                <a:ext cx="547696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C05E685C-F733-4491-B8E9-97055BD851ED}"/>
                  </a:ext>
                </a:extLst>
              </p:cNvPr>
              <p:cNvSpPr txBox="1"/>
              <p:nvPr/>
            </p:nvSpPr>
            <p:spPr>
              <a:xfrm>
                <a:off x="3007748" y="2955988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C05E685C-F733-4491-B8E9-97055BD85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48" y="2955988"/>
                <a:ext cx="547696" cy="33855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6DE6D98D-36BC-482F-9B32-E412BC4A5122}"/>
                  </a:ext>
                </a:extLst>
              </p:cNvPr>
              <p:cNvSpPr txBox="1"/>
              <p:nvPr/>
            </p:nvSpPr>
            <p:spPr>
              <a:xfrm>
                <a:off x="1819168" y="2890811"/>
                <a:ext cx="559512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6DE6D98D-36BC-482F-9B32-E412BC4A5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68" y="2890811"/>
                <a:ext cx="559512" cy="41498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D3A944FE-8AC5-4211-B46B-C47E849154A4}"/>
                  </a:ext>
                </a:extLst>
              </p:cNvPr>
              <p:cNvSpPr txBox="1"/>
              <p:nvPr/>
            </p:nvSpPr>
            <p:spPr>
              <a:xfrm>
                <a:off x="2378680" y="2899260"/>
                <a:ext cx="559512" cy="411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D3A944FE-8AC5-4211-B46B-C47E84915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80" y="2899260"/>
                <a:ext cx="559512" cy="411908"/>
              </a:xfrm>
              <a:prstGeom prst="rect">
                <a:avLst/>
              </a:prstGeom>
              <a:blipFill>
                <a:blip r:embed="rId40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BCB04F12-D5EF-42E9-823F-E1BB8DCFA41C}"/>
                  </a:ext>
                </a:extLst>
              </p:cNvPr>
              <p:cNvSpPr txBox="1"/>
              <p:nvPr/>
            </p:nvSpPr>
            <p:spPr>
              <a:xfrm>
                <a:off x="1271067" y="4468877"/>
                <a:ext cx="778803" cy="49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BCB04F12-D5EF-42E9-823F-E1BB8DCF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67" y="4468877"/>
                <a:ext cx="778803" cy="495970"/>
              </a:xfrm>
              <a:prstGeom prst="rect">
                <a:avLst/>
              </a:prstGeom>
              <a:blipFill>
                <a:blip r:embed="rId4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1B67F492-278C-4303-BD07-F6BCD6E4AE31}"/>
                  </a:ext>
                </a:extLst>
              </p:cNvPr>
              <p:cNvSpPr txBox="1"/>
              <p:nvPr/>
            </p:nvSpPr>
            <p:spPr>
              <a:xfrm>
                <a:off x="1927732" y="4497173"/>
                <a:ext cx="778803" cy="49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1B67F492-278C-4303-BD07-F6BCD6E4A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32" y="4497173"/>
                <a:ext cx="778803" cy="49597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37027AA4-0D29-40D1-A5E4-D4131C3BB36F}"/>
                  </a:ext>
                </a:extLst>
              </p:cNvPr>
              <p:cNvSpPr txBox="1"/>
              <p:nvPr/>
            </p:nvSpPr>
            <p:spPr>
              <a:xfrm>
                <a:off x="3290876" y="4470920"/>
                <a:ext cx="778803" cy="495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(6)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37027AA4-0D29-40D1-A5E4-D4131C3BB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876" y="4470920"/>
                <a:ext cx="778803" cy="49590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3B4E7F62-F688-49AD-9EF8-FDF679282E7C}"/>
                  </a:ext>
                </a:extLst>
              </p:cNvPr>
              <p:cNvSpPr txBox="1"/>
              <p:nvPr/>
            </p:nvSpPr>
            <p:spPr>
              <a:xfrm>
                <a:off x="4049367" y="4504176"/>
                <a:ext cx="778803" cy="495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(6)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3B4E7F62-F688-49AD-9EF8-FDF679282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367" y="4504176"/>
                <a:ext cx="778803" cy="495905"/>
              </a:xfrm>
              <a:prstGeom prst="rect">
                <a:avLst/>
              </a:prstGeom>
              <a:blipFill>
                <a:blip r:embed="rId4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直接箭头连接符 168">
            <a:extLst>
              <a:ext uri="{FF2B5EF4-FFF2-40B4-BE49-F238E27FC236}">
                <a16:creationId xmlns:a16="http://schemas.microsoft.com/office/drawing/2014/main" id="{FEB86F8B-C54C-404E-906B-8CB27A0CF3A8}"/>
              </a:ext>
            </a:extLst>
          </p:cNvPr>
          <p:cNvCxnSpPr>
            <a:cxnSpLocks/>
          </p:cNvCxnSpPr>
          <p:nvPr/>
        </p:nvCxnSpPr>
        <p:spPr>
          <a:xfrm flipV="1">
            <a:off x="3564381" y="2383001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0" name="直接箭头连接符 169">
            <a:extLst>
              <a:ext uri="{FF2B5EF4-FFF2-40B4-BE49-F238E27FC236}">
                <a16:creationId xmlns:a16="http://schemas.microsoft.com/office/drawing/2014/main" id="{1345F07A-03B6-43D6-9C81-C10AA622508B}"/>
              </a:ext>
            </a:extLst>
          </p:cNvPr>
          <p:cNvCxnSpPr>
            <a:cxnSpLocks/>
          </p:cNvCxnSpPr>
          <p:nvPr/>
        </p:nvCxnSpPr>
        <p:spPr>
          <a:xfrm flipV="1">
            <a:off x="3000160" y="2835477"/>
            <a:ext cx="0" cy="490818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1" name="直接箭头连接符 170">
            <a:extLst>
              <a:ext uri="{FF2B5EF4-FFF2-40B4-BE49-F238E27FC236}">
                <a16:creationId xmlns:a16="http://schemas.microsoft.com/office/drawing/2014/main" id="{8437567B-C06A-454D-8B2A-457589990F84}"/>
              </a:ext>
            </a:extLst>
          </p:cNvPr>
          <p:cNvCxnSpPr/>
          <p:nvPr/>
        </p:nvCxnSpPr>
        <p:spPr>
          <a:xfrm>
            <a:off x="3000160" y="2828291"/>
            <a:ext cx="5642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id="{94D79CA7-B8FC-4F20-B339-6E4DBB71F2D8}"/>
                  </a:ext>
                </a:extLst>
              </p:cNvPr>
              <p:cNvSpPr txBox="1"/>
              <p:nvPr/>
            </p:nvSpPr>
            <p:spPr>
              <a:xfrm>
                <a:off x="3084065" y="247874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id="{94D79CA7-B8FC-4F20-B339-6E4DBB71F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065" y="2478741"/>
                <a:ext cx="547696" cy="33855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AC6A0898-EF22-44A5-91A3-9FFB5B3B7A7C}"/>
                  </a:ext>
                </a:extLst>
              </p:cNvPr>
              <p:cNvSpPr txBox="1"/>
              <p:nvPr/>
            </p:nvSpPr>
            <p:spPr>
              <a:xfrm>
                <a:off x="3592449" y="2330524"/>
                <a:ext cx="778803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AC6A0898-EF22-44A5-91A3-9FFB5B3B7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49" y="2330524"/>
                <a:ext cx="778803" cy="44057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0DDD7D8C-BA99-46A8-A3CC-D97C9029CC69}"/>
                  </a:ext>
                </a:extLst>
              </p:cNvPr>
              <p:cNvSpPr txBox="1"/>
              <p:nvPr/>
            </p:nvSpPr>
            <p:spPr>
              <a:xfrm>
                <a:off x="4350940" y="2363780"/>
                <a:ext cx="778803" cy="438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0DDD7D8C-BA99-46A8-A3CC-D97C9029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40" y="2363780"/>
                <a:ext cx="778803" cy="438262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3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BDB3E8E-B667-4716-80F5-15B9B1A3A0B9}"/>
              </a:ext>
            </a:extLst>
          </p:cNvPr>
          <p:cNvGrpSpPr/>
          <p:nvPr/>
        </p:nvGrpSpPr>
        <p:grpSpPr>
          <a:xfrm>
            <a:off x="1393767" y="360935"/>
            <a:ext cx="9593258" cy="2560320"/>
            <a:chOff x="1393767" y="360935"/>
            <a:chExt cx="9593258" cy="2560320"/>
          </a:xfrm>
        </p:grpSpPr>
        <p:pic>
          <p:nvPicPr>
            <p:cNvPr id="24" name="图形 23" descr="女性形象">
              <a:extLst>
                <a:ext uri="{FF2B5EF4-FFF2-40B4-BE49-F238E27FC236}">
                  <a16:creationId xmlns:a16="http://schemas.microsoft.com/office/drawing/2014/main" id="{F7A4FD4D-01FD-43BD-96F5-B9AFB858D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767" y="1183895"/>
              <a:ext cx="914400" cy="914400"/>
            </a:xfrm>
            <a:prstGeom prst="rect">
              <a:avLst/>
            </a:prstGeom>
          </p:spPr>
        </p:pic>
        <p:pic>
          <p:nvPicPr>
            <p:cNvPr id="14" name="内容占位符 4" descr="男性形象">
              <a:extLst>
                <a:ext uri="{FF2B5EF4-FFF2-40B4-BE49-F238E27FC236}">
                  <a16:creationId xmlns:a16="http://schemas.microsoft.com/office/drawing/2014/main" id="{00B0C908-9E48-4C8C-B8FA-0E6DB1283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72625" y="1184967"/>
              <a:ext cx="914400" cy="914400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89F69B9-7A25-4BED-BDF0-2910D996FD65}"/>
                </a:ext>
              </a:extLst>
            </p:cNvPr>
            <p:cNvSpPr/>
            <p:nvPr/>
          </p:nvSpPr>
          <p:spPr>
            <a:xfrm>
              <a:off x="3826625" y="360935"/>
              <a:ext cx="4538749" cy="2560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S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ecure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F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unction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valuation (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SFE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) for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𝑓</a:t>
              </a:r>
              <a:endParaRPr lang="zh-CN" alt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77516A15-9CC9-4AB9-AD3C-DEC9673A40BA}"/>
                </a:ext>
              </a:extLst>
            </p:cNvPr>
            <p:cNvCxnSpPr/>
            <p:nvPr/>
          </p:nvCxnSpPr>
          <p:spPr>
            <a:xfrm>
              <a:off x="2305819" y="882880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6A7B2748-E5EF-4BEC-9FC4-3CE6E85E6B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8981" y="882880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C4F21BB-37D1-4D22-84A6-C11D68C17085}"/>
                    </a:ext>
                  </a:extLst>
                </p:cNvPr>
                <p:cNvSpPr txBox="1"/>
                <p:nvPr/>
              </p:nvSpPr>
              <p:spPr>
                <a:xfrm>
                  <a:off x="2969453" y="554204"/>
                  <a:ext cx="1929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C4F21BB-37D1-4D22-84A6-C11D68C17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453" y="554204"/>
                  <a:ext cx="192937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8125" t="-48889" r="-100000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3227D3B-5878-447D-A838-B7D2401A2E29}"/>
                    </a:ext>
                  </a:extLst>
                </p:cNvPr>
                <p:cNvSpPr txBox="1"/>
                <p:nvPr/>
              </p:nvSpPr>
              <p:spPr>
                <a:xfrm>
                  <a:off x="8705427" y="2012978"/>
                  <a:ext cx="7390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3227D3B-5878-447D-A838-B7D2401A2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5427" y="2012978"/>
                  <a:ext cx="73904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9917" t="-45652" r="-33884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532C3AF3-11AC-4C9D-B02E-AFE9BC410AB9}"/>
                    </a:ext>
                  </a:extLst>
                </p:cNvPr>
                <p:cNvSpPr txBox="1"/>
                <p:nvPr/>
              </p:nvSpPr>
              <p:spPr>
                <a:xfrm>
                  <a:off x="8976783" y="554203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532C3AF3-11AC-4C9D-B02E-AFE9BC410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783" y="554203"/>
                  <a:ext cx="19633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8125" t="-48889" r="-10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9FC0EB4C-5E1B-484D-AE91-D335250CEC3A}"/>
                </a:ext>
              </a:extLst>
            </p:cNvPr>
            <p:cNvCxnSpPr/>
            <p:nvPr/>
          </p:nvCxnSpPr>
          <p:spPr>
            <a:xfrm>
              <a:off x="8478981" y="2375294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DA79E73-2B3D-4551-9B02-D7D771091973}"/>
              </a:ext>
            </a:extLst>
          </p:cNvPr>
          <p:cNvGrpSpPr/>
          <p:nvPr/>
        </p:nvGrpSpPr>
        <p:grpSpPr>
          <a:xfrm>
            <a:off x="1393767" y="3743476"/>
            <a:ext cx="9593258" cy="2560320"/>
            <a:chOff x="1393767" y="3743476"/>
            <a:chExt cx="9593258" cy="25603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DB37E82-662C-49B7-A105-89A5A567B190}"/>
                </a:ext>
              </a:extLst>
            </p:cNvPr>
            <p:cNvSpPr/>
            <p:nvPr/>
          </p:nvSpPr>
          <p:spPr>
            <a:xfrm>
              <a:off x="3826625" y="3743476"/>
              <a:ext cx="4538749" cy="2560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rivate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F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unction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valuation (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PFE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)</a:t>
              </a:r>
              <a:endParaRPr lang="zh-CN" altLang="en-US" sz="2000" b="1" dirty="0"/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4C3E8C06-896B-4404-9C65-07DE16840A71}"/>
                </a:ext>
              </a:extLst>
            </p:cNvPr>
            <p:cNvCxnSpPr/>
            <p:nvPr/>
          </p:nvCxnSpPr>
          <p:spPr>
            <a:xfrm>
              <a:off x="2305820" y="426542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59214BCE-88AC-453E-B86F-03F6EB3E9A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8981" y="426542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AF2310F-6786-4E66-8F7A-648AC43A2E4B}"/>
                    </a:ext>
                  </a:extLst>
                </p:cNvPr>
                <p:cNvSpPr txBox="1"/>
                <p:nvPr/>
              </p:nvSpPr>
              <p:spPr>
                <a:xfrm>
                  <a:off x="2969453" y="3936745"/>
                  <a:ext cx="4128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AF2310F-6786-4E66-8F7A-648AC43A2E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453" y="3936745"/>
                  <a:ext cx="41286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9118" t="-48889" r="-82353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7CBF680-7330-4C3F-89DD-AFEE2A2732CF}"/>
                    </a:ext>
                  </a:extLst>
                </p:cNvPr>
                <p:cNvSpPr txBox="1"/>
                <p:nvPr/>
              </p:nvSpPr>
              <p:spPr>
                <a:xfrm>
                  <a:off x="8705427" y="5395519"/>
                  <a:ext cx="7390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7CBF680-7330-4C3F-89DD-AFEE2A273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5427" y="5395519"/>
                  <a:ext cx="73904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9917" t="-45652" r="-33884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C18446F-7280-418F-BC48-166F7891D8B0}"/>
                    </a:ext>
                  </a:extLst>
                </p:cNvPr>
                <p:cNvSpPr txBox="1"/>
                <p:nvPr/>
              </p:nvSpPr>
              <p:spPr>
                <a:xfrm>
                  <a:off x="8976783" y="3936744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C18446F-7280-418F-BC48-166F7891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783" y="3936744"/>
                  <a:ext cx="19633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8125" t="-48889" r="-10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8BA8C9A-A6E7-4BB9-A999-A27DDD81522A}"/>
                </a:ext>
              </a:extLst>
            </p:cNvPr>
            <p:cNvCxnSpPr/>
            <p:nvPr/>
          </p:nvCxnSpPr>
          <p:spPr>
            <a:xfrm>
              <a:off x="8478981" y="575783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5" name="图形 24" descr="女性形象">
              <a:extLst>
                <a:ext uri="{FF2B5EF4-FFF2-40B4-BE49-F238E27FC236}">
                  <a16:creationId xmlns:a16="http://schemas.microsoft.com/office/drawing/2014/main" id="{E1A40449-EEBA-4B90-9195-3936E31D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767" y="4527796"/>
              <a:ext cx="914400" cy="914400"/>
            </a:xfrm>
            <a:prstGeom prst="rect">
              <a:avLst/>
            </a:prstGeom>
          </p:spPr>
        </p:pic>
        <p:pic>
          <p:nvPicPr>
            <p:cNvPr id="26" name="内容占位符 4" descr="男性形象">
              <a:extLst>
                <a:ext uri="{FF2B5EF4-FFF2-40B4-BE49-F238E27FC236}">
                  <a16:creationId xmlns:a16="http://schemas.microsoft.com/office/drawing/2014/main" id="{C61FF6E7-29E4-4C26-906E-0ACCB661A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72625" y="4528868"/>
              <a:ext cx="914400" cy="914400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9B5EABF-8128-4D57-BE94-6E762467D521}"/>
              </a:ext>
            </a:extLst>
          </p:cNvPr>
          <p:cNvSpPr txBox="1"/>
          <p:nvPr/>
        </p:nvSpPr>
        <p:spPr>
          <a:xfrm>
            <a:off x="5142410" y="3039978"/>
            <a:ext cx="190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VS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23088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992A545-6E7F-46DA-B139-629ACF9ED39E}"/>
                  </a:ext>
                </a:extLst>
              </p:cNvPr>
              <p:cNvSpPr txBox="1"/>
              <p:nvPr/>
            </p:nvSpPr>
            <p:spPr>
              <a:xfrm>
                <a:off x="8486338" y="6169709"/>
                <a:ext cx="3291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Bob obtains the output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992A545-6E7F-46DA-B139-629ACF9E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38" y="6169709"/>
                <a:ext cx="3291840" cy="646331"/>
              </a:xfrm>
              <a:prstGeom prst="rect">
                <a:avLst/>
              </a:prstGeom>
              <a:blipFill>
                <a:blip r:embed="rId6"/>
                <a:stretch>
                  <a:fillRect l="-1481" t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1BB5947-AEF0-48D0-81E9-C41D5FB5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Procedure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1E00DA3-F6C9-42A2-8741-9C85BE7E18EF}"/>
              </a:ext>
            </a:extLst>
          </p:cNvPr>
          <p:cNvCxnSpPr>
            <a:cxnSpLocks/>
          </p:cNvCxnSpPr>
          <p:nvPr/>
        </p:nvCxnSpPr>
        <p:spPr>
          <a:xfrm>
            <a:off x="4149237" y="3506545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60B8EEC-0A9F-4D41-A8CA-B44368888523}"/>
              </a:ext>
            </a:extLst>
          </p:cNvPr>
          <p:cNvCxnSpPr>
            <a:cxnSpLocks/>
          </p:cNvCxnSpPr>
          <p:nvPr/>
        </p:nvCxnSpPr>
        <p:spPr>
          <a:xfrm flipH="1">
            <a:off x="4149237" y="2585797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FB564FF-80D1-409A-AB6C-0A00CF02995F}"/>
                  </a:ext>
                </a:extLst>
              </p:cNvPr>
              <p:cNvSpPr txBox="1"/>
              <p:nvPr/>
            </p:nvSpPr>
            <p:spPr>
              <a:xfrm>
                <a:off x="1622304" y="1657827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FB564FF-80D1-409A-AB6C-0A00CF029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04" y="1657827"/>
                <a:ext cx="195886" cy="276999"/>
              </a:xfrm>
              <a:prstGeom prst="rect">
                <a:avLst/>
              </a:prstGeom>
              <a:blipFill>
                <a:blip r:embed="rId7"/>
                <a:stretch>
                  <a:fillRect l="-40625" t="-2222" r="-375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3BDDD15-9F95-4425-9623-589FB47C1077}"/>
                  </a:ext>
                </a:extLst>
              </p:cNvPr>
              <p:cNvSpPr txBox="1"/>
              <p:nvPr/>
            </p:nvSpPr>
            <p:spPr>
              <a:xfrm>
                <a:off x="11131933" y="1678916"/>
                <a:ext cx="115531" cy="162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3BDDD15-9F95-4425-9623-589FB47C1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933" y="1678916"/>
                <a:ext cx="115531" cy="162996"/>
              </a:xfrm>
              <a:prstGeom prst="rect">
                <a:avLst/>
              </a:prstGeom>
              <a:blipFill>
                <a:blip r:embed="rId8"/>
                <a:stretch>
                  <a:fillRect l="-73684" t="-77778" r="-147368" b="-1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形 15" descr="女性形象">
            <a:extLst>
              <a:ext uri="{FF2B5EF4-FFF2-40B4-BE49-F238E27FC236}">
                <a16:creationId xmlns:a16="http://schemas.microsoft.com/office/drawing/2014/main" id="{A143EACC-8BC7-4344-9469-E34ABFFB8A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8906" y="1266649"/>
            <a:ext cx="538065" cy="538065"/>
          </a:xfrm>
          <a:prstGeom prst="rect">
            <a:avLst/>
          </a:prstGeom>
        </p:spPr>
      </p:pic>
      <p:pic>
        <p:nvPicPr>
          <p:cNvPr id="17" name="内容占位符 4" descr="男性形象">
            <a:extLst>
              <a:ext uri="{FF2B5EF4-FFF2-40B4-BE49-F238E27FC236}">
                <a16:creationId xmlns:a16="http://schemas.microsoft.com/office/drawing/2014/main" id="{CB5E501F-648E-4E06-A648-7D879B5C4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63017" y="1222349"/>
            <a:ext cx="538065" cy="5380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C7D6AE5-78B4-47C1-A60C-2A0E163C83A7}"/>
              </a:ext>
            </a:extLst>
          </p:cNvPr>
          <p:cNvSpPr txBox="1"/>
          <p:nvPr/>
        </p:nvSpPr>
        <p:spPr>
          <a:xfrm>
            <a:off x="876757" y="1858099"/>
            <a:ext cx="133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40CB98-C49C-43D6-AEEB-23D7C7807616}"/>
              </a:ext>
            </a:extLst>
          </p:cNvPr>
          <p:cNvSpPr txBox="1"/>
          <p:nvPr/>
        </p:nvSpPr>
        <p:spPr>
          <a:xfrm>
            <a:off x="10466245" y="1852882"/>
            <a:ext cx="5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851D7F7-AE71-4CF7-A332-19AD642DEA1C}"/>
                  </a:ext>
                </a:extLst>
              </p:cNvPr>
              <p:cNvSpPr txBox="1"/>
              <p:nvPr/>
            </p:nvSpPr>
            <p:spPr>
              <a:xfrm>
                <a:off x="2916994" y="221646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R</a:t>
                </a:r>
                <a:r>
                  <a:rPr lang="en-US" altLang="zh-CN" sz="1800" dirty="0"/>
                  <a:t>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851D7F7-AE71-4CF7-A332-19AD642D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2216465"/>
                <a:ext cx="6096000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9856B0A-2676-4F02-ADD9-C7FC111F7CAF}"/>
                  </a:ext>
                </a:extLst>
              </p:cNvPr>
              <p:cNvSpPr txBox="1"/>
              <p:nvPr/>
            </p:nvSpPr>
            <p:spPr>
              <a:xfrm>
                <a:off x="243042" y="2678237"/>
                <a:ext cx="3906195" cy="972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Alice performs the EP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’s,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and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power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9856B0A-2676-4F02-ADD9-C7FC111F7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2" y="2678237"/>
                <a:ext cx="3906195" cy="972317"/>
              </a:xfrm>
              <a:prstGeom prst="rect">
                <a:avLst/>
              </a:prstGeom>
              <a:blipFill>
                <a:blip r:embed="rId14"/>
                <a:stretch>
                  <a:fillRect l="-1404" t="-3125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4388F39-99E1-465A-BE46-982251A1FB53}"/>
                  </a:ext>
                </a:extLst>
              </p:cNvPr>
              <p:cNvSpPr txBox="1"/>
              <p:nvPr/>
            </p:nvSpPr>
            <p:spPr>
              <a:xfrm>
                <a:off x="2916994" y="3018272"/>
                <a:ext cx="6096000" cy="503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4388F39-99E1-465A-BE46-982251A1F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3018272"/>
                <a:ext cx="6096000" cy="503921"/>
              </a:xfrm>
              <a:prstGeom prst="rect">
                <a:avLst/>
              </a:prstGeom>
              <a:blipFill>
                <a:blip r:embed="rId15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6D2BA75-FADF-44D0-B466-B8908DB2BE77}"/>
                  </a:ext>
                </a:extLst>
              </p:cNvPr>
              <p:cNvSpPr/>
              <p:nvPr/>
            </p:nvSpPr>
            <p:spPr>
              <a:xfrm>
                <a:off x="9602679" y="4956095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6D2BA75-FADF-44D0-B466-B8908DB2B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679" y="4956095"/>
                <a:ext cx="1203512" cy="6454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3A65B59-C5AB-4F14-973B-F3A7090302DF}"/>
              </a:ext>
            </a:extLst>
          </p:cNvPr>
          <p:cNvCxnSpPr>
            <a:cxnSpLocks/>
          </p:cNvCxnSpPr>
          <p:nvPr/>
        </p:nvCxnSpPr>
        <p:spPr>
          <a:xfrm flipV="1">
            <a:off x="10521563" y="5601554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01CF51A3-A9A3-496B-B58E-C2E7B037E0B8}"/>
              </a:ext>
            </a:extLst>
          </p:cNvPr>
          <p:cNvCxnSpPr>
            <a:cxnSpLocks/>
          </p:cNvCxnSpPr>
          <p:nvPr/>
        </p:nvCxnSpPr>
        <p:spPr>
          <a:xfrm flipV="1">
            <a:off x="10230563" y="4456573"/>
            <a:ext cx="0" cy="490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890FAFF-B6BA-4807-91A2-576C16D715F0}"/>
              </a:ext>
            </a:extLst>
          </p:cNvPr>
          <p:cNvCxnSpPr>
            <a:cxnSpLocks/>
          </p:cNvCxnSpPr>
          <p:nvPr/>
        </p:nvCxnSpPr>
        <p:spPr>
          <a:xfrm flipV="1">
            <a:off x="9890189" y="5597195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962C960-068D-464D-B4E8-4E64209BC969}"/>
                  </a:ext>
                </a:extLst>
              </p:cNvPr>
              <p:cNvSpPr txBox="1"/>
              <p:nvPr/>
            </p:nvSpPr>
            <p:spPr>
              <a:xfrm>
                <a:off x="9155763" y="565315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962C960-068D-464D-B4E8-4E64209BC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763" y="5653156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 r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A6B483E-4AAF-4343-A69C-9BD26B7338CC}"/>
                  </a:ext>
                </a:extLst>
              </p:cNvPr>
              <p:cNvSpPr txBox="1"/>
              <p:nvPr/>
            </p:nvSpPr>
            <p:spPr>
              <a:xfrm>
                <a:off x="10504118" y="56767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A6B483E-4AAF-4343-A69C-9BD26B733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118" y="5676731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B94236E-AACF-4C86-B9F7-3DFE79ABDD00}"/>
                  </a:ext>
                </a:extLst>
              </p:cNvPr>
              <p:cNvSpPr txBox="1"/>
              <p:nvPr/>
            </p:nvSpPr>
            <p:spPr>
              <a:xfrm>
                <a:off x="10175140" y="455542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B94236E-AACF-4C86-B9F7-3DFE79ABD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140" y="4555424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 r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8311789-C081-4340-8247-C7EC9F6BC350}"/>
                  </a:ext>
                </a:extLst>
              </p:cNvPr>
              <p:cNvSpPr txBox="1"/>
              <p:nvPr/>
            </p:nvSpPr>
            <p:spPr>
              <a:xfrm>
                <a:off x="9181692" y="4580488"/>
                <a:ext cx="1056187" cy="315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8311789-C081-4340-8247-C7EC9F6BC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92" y="4580488"/>
                <a:ext cx="1056187" cy="315727"/>
              </a:xfrm>
              <a:prstGeom prst="rect">
                <a:avLst/>
              </a:prstGeom>
              <a:blipFill>
                <a:blip r:embed="rId20"/>
                <a:stretch>
                  <a:fillRect l="-4624" r="-2312" b="-21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2B9BBEE-1BD1-479D-8CB7-B91234B298E3}"/>
                  </a:ext>
                </a:extLst>
              </p:cNvPr>
              <p:cNvSpPr txBox="1"/>
              <p:nvPr/>
            </p:nvSpPr>
            <p:spPr>
              <a:xfrm>
                <a:off x="7925587" y="5302659"/>
                <a:ext cx="1722843" cy="374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2B9BBEE-1BD1-479D-8CB7-B91234B29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587" y="5302659"/>
                <a:ext cx="1722843" cy="374590"/>
              </a:xfrm>
              <a:prstGeom prst="rect">
                <a:avLst/>
              </a:prstGeom>
              <a:blipFill>
                <a:blip r:embed="rId21"/>
                <a:stretch>
                  <a:fillRect l="-2827" r="-2473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2DFF4635-E394-4BB2-9E90-5FDC94FEF438}"/>
                  </a:ext>
                </a:extLst>
              </p:cNvPr>
              <p:cNvSpPr txBox="1"/>
              <p:nvPr/>
            </p:nvSpPr>
            <p:spPr>
              <a:xfrm>
                <a:off x="10829615" y="5389036"/>
                <a:ext cx="1287725" cy="374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2DFF4635-E394-4BB2-9E90-5FDC94FEF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9615" y="5389036"/>
                <a:ext cx="1287725" cy="374590"/>
              </a:xfrm>
              <a:prstGeom prst="rect">
                <a:avLst/>
              </a:prstGeom>
              <a:blipFill>
                <a:blip r:embed="rId22"/>
                <a:stretch>
                  <a:fillRect l="-3791" r="-2370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7258780-F3CD-4FCC-AD74-BD8614E6239D}"/>
                  </a:ext>
                </a:extLst>
              </p:cNvPr>
              <p:cNvSpPr txBox="1"/>
              <p:nvPr/>
            </p:nvSpPr>
            <p:spPr>
              <a:xfrm>
                <a:off x="8107680" y="3765819"/>
                <a:ext cx="36233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Bob </a:t>
                </a:r>
                <a:r>
                  <a:rPr lang="en-US" altLang="zh-CN" sz="1800" dirty="0"/>
                  <a:t>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/>
                  <a:t>, computes the power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garbles all gates.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7258780-F3CD-4FCC-AD74-BD8614E6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680" y="3765819"/>
                <a:ext cx="3623397" cy="646331"/>
              </a:xfrm>
              <a:prstGeom prst="rect">
                <a:avLst/>
              </a:prstGeom>
              <a:blipFill>
                <a:blip r:embed="rId23"/>
                <a:stretch>
                  <a:fillRect l="-1347" t="-5660" r="-2862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F77A653E-8773-451C-B422-F842E202829B}"/>
              </a:ext>
            </a:extLst>
          </p:cNvPr>
          <p:cNvCxnSpPr>
            <a:cxnSpLocks/>
          </p:cNvCxnSpPr>
          <p:nvPr/>
        </p:nvCxnSpPr>
        <p:spPr>
          <a:xfrm flipH="1">
            <a:off x="4149237" y="4793419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C61CAF6-A38F-4692-AE1C-30AFCD4A8455}"/>
                  </a:ext>
                </a:extLst>
              </p:cNvPr>
              <p:cNvSpPr txBox="1"/>
              <p:nvPr/>
            </p:nvSpPr>
            <p:spPr>
              <a:xfrm>
                <a:off x="4715691" y="4169176"/>
                <a:ext cx="2760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All garbled gates + Bob’s garbled input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C61CAF6-A38F-4692-AE1C-30AFCD4A8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691" y="4169176"/>
                <a:ext cx="2760617" cy="646331"/>
              </a:xfrm>
              <a:prstGeom prst="rect">
                <a:avLst/>
              </a:prstGeom>
              <a:blipFill>
                <a:blip r:embed="rId24"/>
                <a:stretch>
                  <a:fillRect l="-1991" t="-5660" r="-221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6D60489A-6A0A-4C49-9AA1-D0E03109B89A}"/>
              </a:ext>
            </a:extLst>
          </p:cNvPr>
          <p:cNvSpPr txBox="1"/>
          <p:nvPr/>
        </p:nvSpPr>
        <p:spPr>
          <a:xfrm>
            <a:off x="234127" y="4772279"/>
            <a:ext cx="372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 evaluates the garbled circuit to derive the garbled outputs. </a:t>
            </a:r>
            <a:endParaRPr lang="zh-CN" altLang="en-US" dirty="0"/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6F1D944-4B5D-44AC-967C-12FA6401F7CE}"/>
              </a:ext>
            </a:extLst>
          </p:cNvPr>
          <p:cNvCxnSpPr>
            <a:cxnSpLocks/>
          </p:cNvCxnSpPr>
          <p:nvPr/>
        </p:nvCxnSpPr>
        <p:spPr>
          <a:xfrm>
            <a:off x="4149237" y="6371382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CCE01090-B878-4135-AD60-523780B89DD7}"/>
              </a:ext>
            </a:extLst>
          </p:cNvPr>
          <p:cNvSpPr txBox="1"/>
          <p:nvPr/>
        </p:nvSpPr>
        <p:spPr>
          <a:xfrm>
            <a:off x="4715691" y="5979963"/>
            <a:ext cx="276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Garbled outputs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2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0" grpId="0"/>
      <p:bldP spid="32" grpId="0"/>
      <p:bldP spid="34" grpId="0"/>
      <p:bldP spid="35" grpId="0" animBg="1"/>
      <p:bldP spid="39" grpId="0"/>
      <p:bldP spid="40" grpId="0"/>
      <p:bldP spid="41" grpId="0"/>
      <p:bldP spid="43" grpId="0"/>
      <p:bldP spid="45" grpId="0"/>
      <p:bldP spid="47" grpId="0"/>
      <p:bldP spid="50" grpId="0"/>
      <p:bldP spid="55" grpId="0"/>
      <p:bldP spid="56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992A545-6E7F-46DA-B139-629ACF9ED39E}"/>
                  </a:ext>
                </a:extLst>
              </p:cNvPr>
              <p:cNvSpPr txBox="1"/>
              <p:nvPr/>
            </p:nvSpPr>
            <p:spPr>
              <a:xfrm>
                <a:off x="8486338" y="6169709"/>
                <a:ext cx="3291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Bob obtains the output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992A545-6E7F-46DA-B139-629ACF9E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38" y="6169709"/>
                <a:ext cx="3291840" cy="646331"/>
              </a:xfrm>
              <a:prstGeom prst="rect">
                <a:avLst/>
              </a:prstGeom>
              <a:blipFill>
                <a:blip r:embed="rId6"/>
                <a:stretch>
                  <a:fillRect l="-1481" t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1BB5947-AEF0-48D0-81E9-C41D5FB5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Procedure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1E00DA3-F6C9-42A2-8741-9C85BE7E18EF}"/>
              </a:ext>
            </a:extLst>
          </p:cNvPr>
          <p:cNvCxnSpPr>
            <a:cxnSpLocks/>
          </p:cNvCxnSpPr>
          <p:nvPr/>
        </p:nvCxnSpPr>
        <p:spPr>
          <a:xfrm>
            <a:off x="4149237" y="3506545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60B8EEC-0A9F-4D41-A8CA-B44368888523}"/>
              </a:ext>
            </a:extLst>
          </p:cNvPr>
          <p:cNvCxnSpPr>
            <a:cxnSpLocks/>
          </p:cNvCxnSpPr>
          <p:nvPr/>
        </p:nvCxnSpPr>
        <p:spPr>
          <a:xfrm flipH="1">
            <a:off x="4149237" y="2585797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FB564FF-80D1-409A-AB6C-0A00CF02995F}"/>
                  </a:ext>
                </a:extLst>
              </p:cNvPr>
              <p:cNvSpPr txBox="1"/>
              <p:nvPr/>
            </p:nvSpPr>
            <p:spPr>
              <a:xfrm>
                <a:off x="1622304" y="1657827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FB564FF-80D1-409A-AB6C-0A00CF029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04" y="1657827"/>
                <a:ext cx="195886" cy="276999"/>
              </a:xfrm>
              <a:prstGeom prst="rect">
                <a:avLst/>
              </a:prstGeom>
              <a:blipFill>
                <a:blip r:embed="rId7"/>
                <a:stretch>
                  <a:fillRect l="-40625" t="-2222" r="-375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3BDDD15-9F95-4425-9623-589FB47C1077}"/>
                  </a:ext>
                </a:extLst>
              </p:cNvPr>
              <p:cNvSpPr txBox="1"/>
              <p:nvPr/>
            </p:nvSpPr>
            <p:spPr>
              <a:xfrm>
                <a:off x="11131933" y="1678916"/>
                <a:ext cx="115531" cy="162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3BDDD15-9F95-4425-9623-589FB47C1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933" y="1678916"/>
                <a:ext cx="115531" cy="162996"/>
              </a:xfrm>
              <a:prstGeom prst="rect">
                <a:avLst/>
              </a:prstGeom>
              <a:blipFill>
                <a:blip r:embed="rId8"/>
                <a:stretch>
                  <a:fillRect l="-73684" t="-77778" r="-147368" b="-1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形 15" descr="女性形象">
            <a:extLst>
              <a:ext uri="{FF2B5EF4-FFF2-40B4-BE49-F238E27FC236}">
                <a16:creationId xmlns:a16="http://schemas.microsoft.com/office/drawing/2014/main" id="{A143EACC-8BC7-4344-9469-E34ABFFB8A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8906" y="1266649"/>
            <a:ext cx="538065" cy="538065"/>
          </a:xfrm>
          <a:prstGeom prst="rect">
            <a:avLst/>
          </a:prstGeom>
        </p:spPr>
      </p:pic>
      <p:pic>
        <p:nvPicPr>
          <p:cNvPr id="17" name="内容占位符 4" descr="男性形象">
            <a:extLst>
              <a:ext uri="{FF2B5EF4-FFF2-40B4-BE49-F238E27FC236}">
                <a16:creationId xmlns:a16="http://schemas.microsoft.com/office/drawing/2014/main" id="{CB5E501F-648E-4E06-A648-7D879B5C4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63017" y="1222349"/>
            <a:ext cx="538065" cy="5380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C7D6AE5-78B4-47C1-A60C-2A0E163C83A7}"/>
              </a:ext>
            </a:extLst>
          </p:cNvPr>
          <p:cNvSpPr txBox="1"/>
          <p:nvPr/>
        </p:nvSpPr>
        <p:spPr>
          <a:xfrm>
            <a:off x="876757" y="1858099"/>
            <a:ext cx="133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40CB98-C49C-43D6-AEEB-23D7C7807616}"/>
              </a:ext>
            </a:extLst>
          </p:cNvPr>
          <p:cNvSpPr txBox="1"/>
          <p:nvPr/>
        </p:nvSpPr>
        <p:spPr>
          <a:xfrm>
            <a:off x="10466245" y="1852882"/>
            <a:ext cx="5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851D7F7-AE71-4CF7-A332-19AD642DEA1C}"/>
                  </a:ext>
                </a:extLst>
              </p:cNvPr>
              <p:cNvSpPr txBox="1"/>
              <p:nvPr/>
            </p:nvSpPr>
            <p:spPr>
              <a:xfrm>
                <a:off x="2916994" y="221646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R</a:t>
                </a:r>
                <a:r>
                  <a:rPr lang="en-US" altLang="zh-CN" sz="1800" dirty="0"/>
                  <a:t>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851D7F7-AE71-4CF7-A332-19AD642D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2216465"/>
                <a:ext cx="6096000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9856B0A-2676-4F02-ADD9-C7FC111F7CAF}"/>
                  </a:ext>
                </a:extLst>
              </p:cNvPr>
              <p:cNvSpPr txBox="1"/>
              <p:nvPr/>
            </p:nvSpPr>
            <p:spPr>
              <a:xfrm>
                <a:off x="243042" y="2678237"/>
                <a:ext cx="3906195" cy="972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Alice performs the EP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’s,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and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power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9856B0A-2676-4F02-ADD9-C7FC111F7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2" y="2678237"/>
                <a:ext cx="3906195" cy="972317"/>
              </a:xfrm>
              <a:prstGeom prst="rect">
                <a:avLst/>
              </a:prstGeom>
              <a:blipFill>
                <a:blip r:embed="rId14"/>
                <a:stretch>
                  <a:fillRect l="-1404" t="-3125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4388F39-99E1-465A-BE46-982251A1FB53}"/>
                  </a:ext>
                </a:extLst>
              </p:cNvPr>
              <p:cNvSpPr txBox="1"/>
              <p:nvPr/>
            </p:nvSpPr>
            <p:spPr>
              <a:xfrm>
                <a:off x="2916994" y="3018272"/>
                <a:ext cx="6096000" cy="503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4388F39-99E1-465A-BE46-982251A1F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3018272"/>
                <a:ext cx="6096000" cy="503921"/>
              </a:xfrm>
              <a:prstGeom prst="rect">
                <a:avLst/>
              </a:prstGeom>
              <a:blipFill>
                <a:blip r:embed="rId15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6D2BA75-FADF-44D0-B466-B8908DB2BE77}"/>
                  </a:ext>
                </a:extLst>
              </p:cNvPr>
              <p:cNvSpPr/>
              <p:nvPr/>
            </p:nvSpPr>
            <p:spPr>
              <a:xfrm>
                <a:off x="9602679" y="4956095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6D2BA75-FADF-44D0-B466-B8908DB2B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679" y="4956095"/>
                <a:ext cx="1203512" cy="6454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3A65B59-C5AB-4F14-973B-F3A7090302DF}"/>
              </a:ext>
            </a:extLst>
          </p:cNvPr>
          <p:cNvCxnSpPr>
            <a:cxnSpLocks/>
          </p:cNvCxnSpPr>
          <p:nvPr/>
        </p:nvCxnSpPr>
        <p:spPr>
          <a:xfrm flipV="1">
            <a:off x="10521563" y="5601554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01CF51A3-A9A3-496B-B58E-C2E7B037E0B8}"/>
              </a:ext>
            </a:extLst>
          </p:cNvPr>
          <p:cNvCxnSpPr>
            <a:cxnSpLocks/>
          </p:cNvCxnSpPr>
          <p:nvPr/>
        </p:nvCxnSpPr>
        <p:spPr>
          <a:xfrm flipV="1">
            <a:off x="10230563" y="4456573"/>
            <a:ext cx="0" cy="490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890FAFF-B6BA-4807-91A2-576C16D715F0}"/>
              </a:ext>
            </a:extLst>
          </p:cNvPr>
          <p:cNvCxnSpPr>
            <a:cxnSpLocks/>
          </p:cNvCxnSpPr>
          <p:nvPr/>
        </p:nvCxnSpPr>
        <p:spPr>
          <a:xfrm flipV="1">
            <a:off x="9890189" y="5597195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962C960-068D-464D-B4E8-4E64209BC969}"/>
                  </a:ext>
                </a:extLst>
              </p:cNvPr>
              <p:cNvSpPr txBox="1"/>
              <p:nvPr/>
            </p:nvSpPr>
            <p:spPr>
              <a:xfrm>
                <a:off x="9155763" y="565315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962C960-068D-464D-B4E8-4E64209BC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763" y="5653156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 r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A6B483E-4AAF-4343-A69C-9BD26B7338CC}"/>
                  </a:ext>
                </a:extLst>
              </p:cNvPr>
              <p:cNvSpPr txBox="1"/>
              <p:nvPr/>
            </p:nvSpPr>
            <p:spPr>
              <a:xfrm>
                <a:off x="10504118" y="56767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A6B483E-4AAF-4343-A69C-9BD26B733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118" y="5676731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B94236E-AACF-4C86-B9F7-3DFE79ABDD00}"/>
                  </a:ext>
                </a:extLst>
              </p:cNvPr>
              <p:cNvSpPr txBox="1"/>
              <p:nvPr/>
            </p:nvSpPr>
            <p:spPr>
              <a:xfrm>
                <a:off x="10175140" y="455542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B94236E-AACF-4C86-B9F7-3DFE79ABD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140" y="4555424"/>
                <a:ext cx="547696" cy="338554"/>
              </a:xfrm>
              <a:prstGeom prst="rect">
                <a:avLst/>
              </a:prstGeom>
              <a:blipFill>
                <a:blip r:embed="rId19"/>
                <a:stretch>
                  <a:fillRect r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8311789-C081-4340-8247-C7EC9F6BC350}"/>
                  </a:ext>
                </a:extLst>
              </p:cNvPr>
              <p:cNvSpPr txBox="1"/>
              <p:nvPr/>
            </p:nvSpPr>
            <p:spPr>
              <a:xfrm>
                <a:off x="9181692" y="4580488"/>
                <a:ext cx="1056187" cy="315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8311789-C081-4340-8247-C7EC9F6BC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92" y="4580488"/>
                <a:ext cx="1056187" cy="315727"/>
              </a:xfrm>
              <a:prstGeom prst="rect">
                <a:avLst/>
              </a:prstGeom>
              <a:blipFill>
                <a:blip r:embed="rId20"/>
                <a:stretch>
                  <a:fillRect l="-4624" r="-2312" b="-21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2B9BBEE-1BD1-479D-8CB7-B91234B298E3}"/>
                  </a:ext>
                </a:extLst>
              </p:cNvPr>
              <p:cNvSpPr txBox="1"/>
              <p:nvPr/>
            </p:nvSpPr>
            <p:spPr>
              <a:xfrm>
                <a:off x="7925587" y="5302659"/>
                <a:ext cx="1722843" cy="374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2B9BBEE-1BD1-479D-8CB7-B91234B29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587" y="5302659"/>
                <a:ext cx="1722843" cy="374590"/>
              </a:xfrm>
              <a:prstGeom prst="rect">
                <a:avLst/>
              </a:prstGeom>
              <a:blipFill>
                <a:blip r:embed="rId21"/>
                <a:stretch>
                  <a:fillRect l="-2827" r="-2473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2DFF4635-E394-4BB2-9E90-5FDC94FEF438}"/>
                  </a:ext>
                </a:extLst>
              </p:cNvPr>
              <p:cNvSpPr txBox="1"/>
              <p:nvPr/>
            </p:nvSpPr>
            <p:spPr>
              <a:xfrm>
                <a:off x="10829615" y="5389036"/>
                <a:ext cx="1287725" cy="374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2DFF4635-E394-4BB2-9E90-5FDC94FEF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9615" y="5389036"/>
                <a:ext cx="1287725" cy="374590"/>
              </a:xfrm>
              <a:prstGeom prst="rect">
                <a:avLst/>
              </a:prstGeom>
              <a:blipFill>
                <a:blip r:embed="rId22"/>
                <a:stretch>
                  <a:fillRect l="-3791" r="-2370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7258780-F3CD-4FCC-AD74-BD8614E6239D}"/>
                  </a:ext>
                </a:extLst>
              </p:cNvPr>
              <p:cNvSpPr txBox="1"/>
              <p:nvPr/>
            </p:nvSpPr>
            <p:spPr>
              <a:xfrm>
                <a:off x="8107680" y="3765819"/>
                <a:ext cx="36233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Bob </a:t>
                </a:r>
                <a:r>
                  <a:rPr lang="en-US" altLang="zh-CN" sz="1800" dirty="0"/>
                  <a:t>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/>
                  <a:t>, computes the power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garbles all gates.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7258780-F3CD-4FCC-AD74-BD8614E6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680" y="3765819"/>
                <a:ext cx="3623397" cy="646331"/>
              </a:xfrm>
              <a:prstGeom prst="rect">
                <a:avLst/>
              </a:prstGeom>
              <a:blipFill>
                <a:blip r:embed="rId23"/>
                <a:stretch>
                  <a:fillRect l="-1347" t="-5660" r="-2862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F77A653E-8773-451C-B422-F842E202829B}"/>
              </a:ext>
            </a:extLst>
          </p:cNvPr>
          <p:cNvCxnSpPr>
            <a:cxnSpLocks/>
          </p:cNvCxnSpPr>
          <p:nvPr/>
        </p:nvCxnSpPr>
        <p:spPr>
          <a:xfrm flipH="1">
            <a:off x="4149237" y="4793419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C61CAF6-A38F-4692-AE1C-30AFCD4A8455}"/>
                  </a:ext>
                </a:extLst>
              </p:cNvPr>
              <p:cNvSpPr txBox="1"/>
              <p:nvPr/>
            </p:nvSpPr>
            <p:spPr>
              <a:xfrm>
                <a:off x="4715691" y="4169176"/>
                <a:ext cx="2760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All garbled gates + Bob’s garbled input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C61CAF6-A38F-4692-AE1C-30AFCD4A8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691" y="4169176"/>
                <a:ext cx="2760617" cy="646331"/>
              </a:xfrm>
              <a:prstGeom prst="rect">
                <a:avLst/>
              </a:prstGeom>
              <a:blipFill>
                <a:blip r:embed="rId24"/>
                <a:stretch>
                  <a:fillRect l="-1991" t="-5660" r="-221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6D60489A-6A0A-4C49-9AA1-D0E03109B89A}"/>
              </a:ext>
            </a:extLst>
          </p:cNvPr>
          <p:cNvSpPr txBox="1"/>
          <p:nvPr/>
        </p:nvSpPr>
        <p:spPr>
          <a:xfrm>
            <a:off x="234127" y="4772279"/>
            <a:ext cx="372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 evaluates the garbled circuit to derive the garbled outputs. </a:t>
            </a:r>
            <a:endParaRPr lang="zh-CN" altLang="en-US" dirty="0"/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6F1D944-4B5D-44AC-967C-12FA6401F7CE}"/>
              </a:ext>
            </a:extLst>
          </p:cNvPr>
          <p:cNvCxnSpPr>
            <a:cxnSpLocks/>
          </p:cNvCxnSpPr>
          <p:nvPr/>
        </p:nvCxnSpPr>
        <p:spPr>
          <a:xfrm>
            <a:off x="4149237" y="6371382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CCE01090-B878-4135-AD60-523780B89DD7}"/>
              </a:ext>
            </a:extLst>
          </p:cNvPr>
          <p:cNvSpPr txBox="1"/>
          <p:nvPr/>
        </p:nvSpPr>
        <p:spPr>
          <a:xfrm>
            <a:off x="4715691" y="5979963"/>
            <a:ext cx="276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Garbled outputs</a:t>
            </a:r>
            <a:endParaRPr lang="zh-CN" altLang="en-US" dirty="0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B0211A6-1553-4754-9D35-0A06AA78EF0F}"/>
              </a:ext>
            </a:extLst>
          </p:cNvPr>
          <p:cNvCxnSpPr/>
          <p:nvPr/>
        </p:nvCxnSpPr>
        <p:spPr>
          <a:xfrm>
            <a:off x="161108" y="3765819"/>
            <a:ext cx="1186978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AD1A39CE-E83C-4CD9-99EE-9296B05E9E56}"/>
              </a:ext>
            </a:extLst>
          </p:cNvPr>
          <p:cNvSpPr/>
          <p:nvPr/>
        </p:nvSpPr>
        <p:spPr>
          <a:xfrm>
            <a:off x="4023356" y="2046514"/>
            <a:ext cx="3906195" cy="1586821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Initiation Phase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64A0E5C-4E28-4361-AE4D-98C9527373BF}"/>
              </a:ext>
            </a:extLst>
          </p:cNvPr>
          <p:cNvSpPr/>
          <p:nvPr/>
        </p:nvSpPr>
        <p:spPr>
          <a:xfrm>
            <a:off x="4016998" y="4009447"/>
            <a:ext cx="3906195" cy="2548108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Evaluation Phase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矩形 4">
                <a:extLst>
                  <a:ext uri="{FF2B5EF4-FFF2-40B4-BE49-F238E27FC236}">
                    <a16:creationId xmlns:a16="http://schemas.microsoft.com/office/drawing/2014/main" id="{FA8F7CE5-49AB-4EFA-8167-EAFCC2D2BC2F}"/>
                  </a:ext>
                </a:extLst>
              </p:cNvPr>
              <p:cNvSpPr/>
              <p:nvPr/>
            </p:nvSpPr>
            <p:spPr>
              <a:xfrm>
                <a:off x="4640826" y="531223"/>
                <a:ext cx="5822191" cy="1346953"/>
              </a:xfrm>
              <a:prstGeom prst="wedgeRectCallout">
                <a:avLst>
                  <a:gd name="adj1" fmla="val 33645"/>
                  <a:gd name="adj2" fmla="val 20124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The DDH assumption allows Bob to generate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such that two parties can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execute the evaluation phase for f multiple times with different inputs.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对话气泡: 矩形 4">
                <a:extLst>
                  <a:ext uri="{FF2B5EF4-FFF2-40B4-BE49-F238E27FC236}">
                    <a16:creationId xmlns:a16="http://schemas.microsoft.com/office/drawing/2014/main" id="{FA8F7CE5-49AB-4EFA-8167-EAFCC2D2B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826" y="531223"/>
                <a:ext cx="5822191" cy="1346953"/>
              </a:xfrm>
              <a:prstGeom prst="wedgeRectCallout">
                <a:avLst>
                  <a:gd name="adj1" fmla="val 33645"/>
                  <a:gd name="adj2" fmla="val 201249"/>
                </a:avLst>
              </a:prstGeom>
              <a:blipFill>
                <a:blip r:embed="rId25"/>
                <a:stretch>
                  <a:fillRect l="-418" r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846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992A545-6E7F-46DA-B139-629ACF9ED39E}"/>
                  </a:ext>
                </a:extLst>
              </p:cNvPr>
              <p:cNvSpPr txBox="1"/>
              <p:nvPr/>
            </p:nvSpPr>
            <p:spPr>
              <a:xfrm>
                <a:off x="8486338" y="6169709"/>
                <a:ext cx="3291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Bob obtains the output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992A545-6E7F-46DA-B139-629ACF9E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38" y="6169709"/>
                <a:ext cx="3291840" cy="646331"/>
              </a:xfrm>
              <a:prstGeom prst="rect">
                <a:avLst/>
              </a:prstGeom>
              <a:blipFill>
                <a:blip r:embed="rId5"/>
                <a:stretch>
                  <a:fillRect l="-1481" t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1BB5947-AEF0-48D0-81E9-C41D5FB5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Procedure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1E00DA3-F6C9-42A2-8741-9C85BE7E18EF}"/>
              </a:ext>
            </a:extLst>
          </p:cNvPr>
          <p:cNvCxnSpPr>
            <a:cxnSpLocks/>
          </p:cNvCxnSpPr>
          <p:nvPr/>
        </p:nvCxnSpPr>
        <p:spPr>
          <a:xfrm>
            <a:off x="4149237" y="3506545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60B8EEC-0A9F-4D41-A8CA-B44368888523}"/>
              </a:ext>
            </a:extLst>
          </p:cNvPr>
          <p:cNvCxnSpPr>
            <a:cxnSpLocks/>
          </p:cNvCxnSpPr>
          <p:nvPr/>
        </p:nvCxnSpPr>
        <p:spPr>
          <a:xfrm flipH="1">
            <a:off x="4149237" y="2585797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FB564FF-80D1-409A-AB6C-0A00CF02995F}"/>
                  </a:ext>
                </a:extLst>
              </p:cNvPr>
              <p:cNvSpPr txBox="1"/>
              <p:nvPr/>
            </p:nvSpPr>
            <p:spPr>
              <a:xfrm>
                <a:off x="1622304" y="1657827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FB564FF-80D1-409A-AB6C-0A00CF029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04" y="1657827"/>
                <a:ext cx="195886" cy="276999"/>
              </a:xfrm>
              <a:prstGeom prst="rect">
                <a:avLst/>
              </a:prstGeom>
              <a:blipFill>
                <a:blip r:embed="rId6"/>
                <a:stretch>
                  <a:fillRect l="-40625" t="-2222" r="-375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3BDDD15-9F95-4425-9623-589FB47C1077}"/>
                  </a:ext>
                </a:extLst>
              </p:cNvPr>
              <p:cNvSpPr txBox="1"/>
              <p:nvPr/>
            </p:nvSpPr>
            <p:spPr>
              <a:xfrm>
                <a:off x="11131933" y="1678916"/>
                <a:ext cx="115531" cy="162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3BDDD15-9F95-4425-9623-589FB47C1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933" y="1678916"/>
                <a:ext cx="115531" cy="162996"/>
              </a:xfrm>
              <a:prstGeom prst="rect">
                <a:avLst/>
              </a:prstGeom>
              <a:blipFill>
                <a:blip r:embed="rId7"/>
                <a:stretch>
                  <a:fillRect l="-73684" t="-77778" r="-147368" b="-1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形 15" descr="女性形象">
            <a:extLst>
              <a:ext uri="{FF2B5EF4-FFF2-40B4-BE49-F238E27FC236}">
                <a16:creationId xmlns:a16="http://schemas.microsoft.com/office/drawing/2014/main" id="{A143EACC-8BC7-4344-9469-E34ABFFB8A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906" y="1266649"/>
            <a:ext cx="538065" cy="538065"/>
          </a:xfrm>
          <a:prstGeom prst="rect">
            <a:avLst/>
          </a:prstGeom>
        </p:spPr>
      </p:pic>
      <p:pic>
        <p:nvPicPr>
          <p:cNvPr id="17" name="内容占位符 4" descr="男性形象">
            <a:extLst>
              <a:ext uri="{FF2B5EF4-FFF2-40B4-BE49-F238E27FC236}">
                <a16:creationId xmlns:a16="http://schemas.microsoft.com/office/drawing/2014/main" id="{CB5E501F-648E-4E06-A648-7D879B5C4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63017" y="1222349"/>
            <a:ext cx="538065" cy="5380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C7D6AE5-78B4-47C1-A60C-2A0E163C83A7}"/>
              </a:ext>
            </a:extLst>
          </p:cNvPr>
          <p:cNvSpPr txBox="1"/>
          <p:nvPr/>
        </p:nvSpPr>
        <p:spPr>
          <a:xfrm>
            <a:off x="876757" y="1858099"/>
            <a:ext cx="133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40CB98-C49C-43D6-AEEB-23D7C7807616}"/>
              </a:ext>
            </a:extLst>
          </p:cNvPr>
          <p:cNvSpPr txBox="1"/>
          <p:nvPr/>
        </p:nvSpPr>
        <p:spPr>
          <a:xfrm>
            <a:off x="10466245" y="1852882"/>
            <a:ext cx="5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851D7F7-AE71-4CF7-A332-19AD642DEA1C}"/>
                  </a:ext>
                </a:extLst>
              </p:cNvPr>
              <p:cNvSpPr txBox="1"/>
              <p:nvPr/>
            </p:nvSpPr>
            <p:spPr>
              <a:xfrm>
                <a:off x="2916994" y="221646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R</a:t>
                </a:r>
                <a:r>
                  <a:rPr lang="en-US" altLang="zh-CN" sz="1800" dirty="0"/>
                  <a:t>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851D7F7-AE71-4CF7-A332-19AD642D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2216465"/>
                <a:ext cx="6096000" cy="369332"/>
              </a:xfrm>
              <a:prstGeom prst="rect">
                <a:avLst/>
              </a:prstGeom>
              <a:blipFill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9856B0A-2676-4F02-ADD9-C7FC111F7CAF}"/>
                  </a:ext>
                </a:extLst>
              </p:cNvPr>
              <p:cNvSpPr txBox="1"/>
              <p:nvPr/>
            </p:nvSpPr>
            <p:spPr>
              <a:xfrm>
                <a:off x="243042" y="2678237"/>
                <a:ext cx="3906195" cy="972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Alice performs the EP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’s,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and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power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9856B0A-2676-4F02-ADD9-C7FC111F7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2" y="2678237"/>
                <a:ext cx="3906195" cy="972317"/>
              </a:xfrm>
              <a:prstGeom prst="rect">
                <a:avLst/>
              </a:prstGeom>
              <a:blipFill>
                <a:blip r:embed="rId13"/>
                <a:stretch>
                  <a:fillRect l="-1404" t="-3125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4388F39-99E1-465A-BE46-982251A1FB53}"/>
                  </a:ext>
                </a:extLst>
              </p:cNvPr>
              <p:cNvSpPr txBox="1"/>
              <p:nvPr/>
            </p:nvSpPr>
            <p:spPr>
              <a:xfrm>
                <a:off x="2916994" y="3018272"/>
                <a:ext cx="6096000" cy="503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4388F39-99E1-465A-BE46-982251A1F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3018272"/>
                <a:ext cx="6096000" cy="503921"/>
              </a:xfrm>
              <a:prstGeom prst="rect">
                <a:avLst/>
              </a:prstGeom>
              <a:blipFill>
                <a:blip r:embed="rId1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6D2BA75-FADF-44D0-B466-B8908DB2BE77}"/>
                  </a:ext>
                </a:extLst>
              </p:cNvPr>
              <p:cNvSpPr/>
              <p:nvPr/>
            </p:nvSpPr>
            <p:spPr>
              <a:xfrm>
                <a:off x="9602679" y="4956095"/>
                <a:ext cx="1203512" cy="645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6D2BA75-FADF-44D0-B466-B8908DB2B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679" y="4956095"/>
                <a:ext cx="1203512" cy="6454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3A65B59-C5AB-4F14-973B-F3A7090302DF}"/>
              </a:ext>
            </a:extLst>
          </p:cNvPr>
          <p:cNvCxnSpPr>
            <a:cxnSpLocks/>
          </p:cNvCxnSpPr>
          <p:nvPr/>
        </p:nvCxnSpPr>
        <p:spPr>
          <a:xfrm flipV="1">
            <a:off x="10521563" y="5601554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01CF51A3-A9A3-496B-B58E-C2E7B037E0B8}"/>
              </a:ext>
            </a:extLst>
          </p:cNvPr>
          <p:cNvCxnSpPr>
            <a:cxnSpLocks/>
          </p:cNvCxnSpPr>
          <p:nvPr/>
        </p:nvCxnSpPr>
        <p:spPr>
          <a:xfrm flipV="1">
            <a:off x="10230563" y="4456573"/>
            <a:ext cx="0" cy="490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890FAFF-B6BA-4807-91A2-576C16D715F0}"/>
              </a:ext>
            </a:extLst>
          </p:cNvPr>
          <p:cNvCxnSpPr>
            <a:cxnSpLocks/>
          </p:cNvCxnSpPr>
          <p:nvPr/>
        </p:nvCxnSpPr>
        <p:spPr>
          <a:xfrm flipV="1">
            <a:off x="9890189" y="5597195"/>
            <a:ext cx="0" cy="45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962C960-068D-464D-B4E8-4E64209BC969}"/>
                  </a:ext>
                </a:extLst>
              </p:cNvPr>
              <p:cNvSpPr txBox="1"/>
              <p:nvPr/>
            </p:nvSpPr>
            <p:spPr>
              <a:xfrm>
                <a:off x="9155763" y="5653156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962C960-068D-464D-B4E8-4E64209BC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763" y="5653156"/>
                <a:ext cx="547696" cy="338554"/>
              </a:xfrm>
              <a:prstGeom prst="rect">
                <a:avLst/>
              </a:prstGeom>
              <a:blipFill>
                <a:blip r:embed="rId16"/>
                <a:stretch>
                  <a:fillRect r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A6B483E-4AAF-4343-A69C-9BD26B7338CC}"/>
                  </a:ext>
                </a:extLst>
              </p:cNvPr>
              <p:cNvSpPr txBox="1"/>
              <p:nvPr/>
            </p:nvSpPr>
            <p:spPr>
              <a:xfrm>
                <a:off x="10504118" y="5676731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A6B483E-4AAF-4343-A69C-9BD26B733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118" y="5676731"/>
                <a:ext cx="547696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B94236E-AACF-4C86-B9F7-3DFE79ABDD00}"/>
                  </a:ext>
                </a:extLst>
              </p:cNvPr>
              <p:cNvSpPr txBox="1"/>
              <p:nvPr/>
            </p:nvSpPr>
            <p:spPr>
              <a:xfrm>
                <a:off x="10175140" y="4555424"/>
                <a:ext cx="547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B94236E-AACF-4C86-B9F7-3DFE79ABD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140" y="4555424"/>
                <a:ext cx="547696" cy="338554"/>
              </a:xfrm>
              <a:prstGeom prst="rect">
                <a:avLst/>
              </a:prstGeom>
              <a:blipFill>
                <a:blip r:embed="rId18"/>
                <a:stretch>
                  <a:fillRect r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8311789-C081-4340-8247-C7EC9F6BC350}"/>
                  </a:ext>
                </a:extLst>
              </p:cNvPr>
              <p:cNvSpPr txBox="1"/>
              <p:nvPr/>
            </p:nvSpPr>
            <p:spPr>
              <a:xfrm>
                <a:off x="9181692" y="4580488"/>
                <a:ext cx="1056187" cy="315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8311789-C081-4340-8247-C7EC9F6BC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92" y="4580488"/>
                <a:ext cx="1056187" cy="315727"/>
              </a:xfrm>
              <a:prstGeom prst="rect">
                <a:avLst/>
              </a:prstGeom>
              <a:blipFill>
                <a:blip r:embed="rId19"/>
                <a:stretch>
                  <a:fillRect l="-4624" r="-2312" b="-21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2B9BBEE-1BD1-479D-8CB7-B91234B298E3}"/>
                  </a:ext>
                </a:extLst>
              </p:cNvPr>
              <p:cNvSpPr txBox="1"/>
              <p:nvPr/>
            </p:nvSpPr>
            <p:spPr>
              <a:xfrm>
                <a:off x="7925587" y="5302659"/>
                <a:ext cx="1722843" cy="374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2B9BBEE-1BD1-479D-8CB7-B91234B29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587" y="5302659"/>
                <a:ext cx="1722843" cy="374590"/>
              </a:xfrm>
              <a:prstGeom prst="rect">
                <a:avLst/>
              </a:prstGeom>
              <a:blipFill>
                <a:blip r:embed="rId20"/>
                <a:stretch>
                  <a:fillRect l="-2827" r="-2473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2DFF4635-E394-4BB2-9E90-5FDC94FEF438}"/>
                  </a:ext>
                </a:extLst>
              </p:cNvPr>
              <p:cNvSpPr txBox="1"/>
              <p:nvPr/>
            </p:nvSpPr>
            <p:spPr>
              <a:xfrm>
                <a:off x="10829615" y="5389036"/>
                <a:ext cx="1287725" cy="374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2DFF4635-E394-4BB2-9E90-5FDC94FEF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9615" y="5389036"/>
                <a:ext cx="1287725" cy="374590"/>
              </a:xfrm>
              <a:prstGeom prst="rect">
                <a:avLst/>
              </a:prstGeom>
              <a:blipFill>
                <a:blip r:embed="rId21"/>
                <a:stretch>
                  <a:fillRect l="-3791" r="-2370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7258780-F3CD-4FCC-AD74-BD8614E6239D}"/>
                  </a:ext>
                </a:extLst>
              </p:cNvPr>
              <p:cNvSpPr txBox="1"/>
              <p:nvPr/>
            </p:nvSpPr>
            <p:spPr>
              <a:xfrm>
                <a:off x="8107680" y="3765819"/>
                <a:ext cx="36233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Bob </a:t>
                </a:r>
                <a:r>
                  <a:rPr lang="en-US" altLang="zh-CN" sz="1800" dirty="0"/>
                  <a:t>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/>
                  <a:t>, computes the power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garbles all gates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7258780-F3CD-4FCC-AD74-BD8614E6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680" y="3765819"/>
                <a:ext cx="3623397" cy="646331"/>
              </a:xfrm>
              <a:prstGeom prst="rect">
                <a:avLst/>
              </a:prstGeom>
              <a:blipFill>
                <a:blip r:embed="rId22"/>
                <a:stretch>
                  <a:fillRect l="-1347" t="-5660" r="-2862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F77A653E-8773-451C-B422-F842E202829B}"/>
              </a:ext>
            </a:extLst>
          </p:cNvPr>
          <p:cNvCxnSpPr>
            <a:cxnSpLocks/>
          </p:cNvCxnSpPr>
          <p:nvPr/>
        </p:nvCxnSpPr>
        <p:spPr>
          <a:xfrm flipH="1">
            <a:off x="4149237" y="4793419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C61CAF6-A38F-4692-AE1C-30AFCD4A8455}"/>
                  </a:ext>
                </a:extLst>
              </p:cNvPr>
              <p:cNvSpPr txBox="1"/>
              <p:nvPr/>
            </p:nvSpPr>
            <p:spPr>
              <a:xfrm>
                <a:off x="4715691" y="4169176"/>
                <a:ext cx="2760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All garbled gates + Bob’s garbled input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C61CAF6-A38F-4692-AE1C-30AFCD4A8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691" y="4169176"/>
                <a:ext cx="2760617" cy="646331"/>
              </a:xfrm>
              <a:prstGeom prst="rect">
                <a:avLst/>
              </a:prstGeom>
              <a:blipFill>
                <a:blip r:embed="rId23"/>
                <a:stretch>
                  <a:fillRect l="-1991" t="-5660" r="-221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6D60489A-6A0A-4C49-9AA1-D0E03109B89A}"/>
              </a:ext>
            </a:extLst>
          </p:cNvPr>
          <p:cNvSpPr txBox="1"/>
          <p:nvPr/>
        </p:nvSpPr>
        <p:spPr>
          <a:xfrm>
            <a:off x="234127" y="4772279"/>
            <a:ext cx="372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 evaluates the garbled circuit to derive the garbled outputs. </a:t>
            </a:r>
            <a:endParaRPr lang="zh-CN" altLang="en-US" dirty="0"/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6F1D944-4B5D-44AC-967C-12FA6401F7CE}"/>
              </a:ext>
            </a:extLst>
          </p:cNvPr>
          <p:cNvCxnSpPr>
            <a:cxnSpLocks/>
          </p:cNvCxnSpPr>
          <p:nvPr/>
        </p:nvCxnSpPr>
        <p:spPr>
          <a:xfrm>
            <a:off x="4149237" y="6371382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CCE01090-B878-4135-AD60-523780B89DD7}"/>
              </a:ext>
            </a:extLst>
          </p:cNvPr>
          <p:cNvSpPr txBox="1"/>
          <p:nvPr/>
        </p:nvSpPr>
        <p:spPr>
          <a:xfrm>
            <a:off x="4715691" y="5979963"/>
            <a:ext cx="276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Garbled outputs</a:t>
            </a:r>
            <a:endParaRPr lang="zh-CN" altLang="en-US" dirty="0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B0211A6-1553-4754-9D35-0A06AA78EF0F}"/>
              </a:ext>
            </a:extLst>
          </p:cNvPr>
          <p:cNvCxnSpPr/>
          <p:nvPr/>
        </p:nvCxnSpPr>
        <p:spPr>
          <a:xfrm>
            <a:off x="161108" y="3765819"/>
            <a:ext cx="1186978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AD1A39CE-E83C-4CD9-99EE-9296B05E9E56}"/>
              </a:ext>
            </a:extLst>
          </p:cNvPr>
          <p:cNvSpPr/>
          <p:nvPr/>
        </p:nvSpPr>
        <p:spPr>
          <a:xfrm>
            <a:off x="4023356" y="2046514"/>
            <a:ext cx="3906195" cy="1586821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Initiation Phase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64A0E5C-4E28-4361-AE4D-98C9527373BF}"/>
              </a:ext>
            </a:extLst>
          </p:cNvPr>
          <p:cNvSpPr/>
          <p:nvPr/>
        </p:nvSpPr>
        <p:spPr>
          <a:xfrm>
            <a:off x="4016998" y="4009447"/>
            <a:ext cx="3906195" cy="2548108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Evaluation Phase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D3A9E57-CD99-4071-A567-68C360E269F7}"/>
              </a:ext>
            </a:extLst>
          </p:cNvPr>
          <p:cNvSpPr txBox="1"/>
          <p:nvPr/>
        </p:nvSpPr>
        <p:spPr>
          <a:xfrm>
            <a:off x="3861727" y="1192532"/>
            <a:ext cx="574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What about active security?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2BFED1-E0E8-4BE8-83E0-EBD57F823929}"/>
              </a:ext>
            </a:extLst>
          </p:cNvPr>
          <p:cNvSpPr txBox="1"/>
          <p:nvPr/>
        </p:nvSpPr>
        <p:spPr>
          <a:xfrm>
            <a:off x="218380" y="6188223"/>
            <a:ext cx="361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Similar to classical garbled circuits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94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AB67A-E351-432B-A846-4111CB0B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 for Initiation Phase</a:t>
            </a:r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B8687000-DB1F-40DB-B819-DFD90B4FCC31}"/>
              </a:ext>
            </a:extLst>
          </p:cNvPr>
          <p:cNvCxnSpPr>
            <a:cxnSpLocks/>
          </p:cNvCxnSpPr>
          <p:nvPr/>
        </p:nvCxnSpPr>
        <p:spPr>
          <a:xfrm>
            <a:off x="4149237" y="4037766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03FF892-1F43-4DC0-8573-CBA1D0E4AFDD}"/>
              </a:ext>
            </a:extLst>
          </p:cNvPr>
          <p:cNvCxnSpPr>
            <a:cxnSpLocks/>
          </p:cNvCxnSpPr>
          <p:nvPr/>
        </p:nvCxnSpPr>
        <p:spPr>
          <a:xfrm flipH="1">
            <a:off x="4149237" y="3117018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CF8FB5-AD12-4B4D-ACB0-2FD327DE103B}"/>
                  </a:ext>
                </a:extLst>
              </p:cNvPr>
              <p:cNvSpPr txBox="1"/>
              <p:nvPr/>
            </p:nvSpPr>
            <p:spPr>
              <a:xfrm>
                <a:off x="1622304" y="2389347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CF8FB5-AD12-4B4D-ACB0-2FD327DE1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04" y="2389347"/>
                <a:ext cx="195886" cy="276999"/>
              </a:xfrm>
              <a:prstGeom prst="rect">
                <a:avLst/>
              </a:prstGeom>
              <a:blipFill>
                <a:blip r:embed="rId6"/>
                <a:stretch>
                  <a:fillRect l="-40625" t="-2222" r="-375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FB514F7-9761-455C-AD5C-EA883475092F}"/>
                  </a:ext>
                </a:extLst>
              </p:cNvPr>
              <p:cNvSpPr txBox="1"/>
              <p:nvPr/>
            </p:nvSpPr>
            <p:spPr>
              <a:xfrm>
                <a:off x="11131933" y="2410436"/>
                <a:ext cx="115531" cy="162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FB514F7-9761-455C-AD5C-EA883475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933" y="2410436"/>
                <a:ext cx="115531" cy="162996"/>
              </a:xfrm>
              <a:prstGeom prst="rect">
                <a:avLst/>
              </a:prstGeom>
              <a:blipFill>
                <a:blip r:embed="rId7"/>
                <a:stretch>
                  <a:fillRect l="-73684" t="-77778" r="-147368" b="-1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形 7" descr="女性形象">
            <a:extLst>
              <a:ext uri="{FF2B5EF4-FFF2-40B4-BE49-F238E27FC236}">
                <a16:creationId xmlns:a16="http://schemas.microsoft.com/office/drawing/2014/main" id="{A8A6C244-57FB-43EF-BDCC-E47595E446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906" y="1998169"/>
            <a:ext cx="538065" cy="538065"/>
          </a:xfrm>
          <a:prstGeom prst="rect">
            <a:avLst/>
          </a:prstGeom>
        </p:spPr>
      </p:pic>
      <p:pic>
        <p:nvPicPr>
          <p:cNvPr id="9" name="内容占位符 4" descr="男性形象">
            <a:extLst>
              <a:ext uri="{FF2B5EF4-FFF2-40B4-BE49-F238E27FC236}">
                <a16:creationId xmlns:a16="http://schemas.microsoft.com/office/drawing/2014/main" id="{3B342A97-80C7-48CE-862B-5CF7959555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63017" y="1953869"/>
            <a:ext cx="538065" cy="5380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9B4B692-45D1-4A28-B690-D0EE59B9BF6B}"/>
              </a:ext>
            </a:extLst>
          </p:cNvPr>
          <p:cNvSpPr txBox="1"/>
          <p:nvPr/>
        </p:nvSpPr>
        <p:spPr>
          <a:xfrm>
            <a:off x="876757" y="2589619"/>
            <a:ext cx="133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748F298-277C-4024-9409-A45113B65853}"/>
              </a:ext>
            </a:extLst>
          </p:cNvPr>
          <p:cNvSpPr txBox="1"/>
          <p:nvPr/>
        </p:nvSpPr>
        <p:spPr>
          <a:xfrm>
            <a:off x="10466245" y="2584402"/>
            <a:ext cx="5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C0B16-194F-45A9-B8B8-163BFECA7E5B}"/>
                  </a:ext>
                </a:extLst>
              </p:cNvPr>
              <p:cNvSpPr txBox="1"/>
              <p:nvPr/>
            </p:nvSpPr>
            <p:spPr>
              <a:xfrm>
                <a:off x="2916994" y="274768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R</a:t>
                </a:r>
                <a:r>
                  <a:rPr lang="en-US" altLang="zh-CN" sz="1800" dirty="0"/>
                  <a:t>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C0B16-194F-45A9-B8B8-163BFECA7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2747686"/>
                <a:ext cx="6096000" cy="369332"/>
              </a:xfrm>
              <a:prstGeom prst="rect">
                <a:avLst/>
              </a:prstGeom>
              <a:blipFill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4330B86-274A-4A7B-9063-C124CC6D5C8A}"/>
                  </a:ext>
                </a:extLst>
              </p:cNvPr>
              <p:cNvSpPr txBox="1"/>
              <p:nvPr/>
            </p:nvSpPr>
            <p:spPr>
              <a:xfrm>
                <a:off x="243042" y="3209458"/>
                <a:ext cx="3906195" cy="972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Alice performs the EP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’s,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and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power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4330B86-274A-4A7B-9063-C124CC6D5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2" y="3209458"/>
                <a:ext cx="3906195" cy="972317"/>
              </a:xfrm>
              <a:prstGeom prst="rect">
                <a:avLst/>
              </a:prstGeom>
              <a:blipFill>
                <a:blip r:embed="rId13"/>
                <a:stretch>
                  <a:fillRect l="-1404" t="-3125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D6D318B-51B8-468C-ACE3-F84A391F7CA5}"/>
                  </a:ext>
                </a:extLst>
              </p:cNvPr>
              <p:cNvSpPr txBox="1"/>
              <p:nvPr/>
            </p:nvSpPr>
            <p:spPr>
              <a:xfrm>
                <a:off x="2916994" y="3549493"/>
                <a:ext cx="6096000" cy="503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D6D318B-51B8-468C-ACE3-F84A391F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3549493"/>
                <a:ext cx="6096000" cy="503921"/>
              </a:xfrm>
              <a:prstGeom prst="rect">
                <a:avLst/>
              </a:prstGeom>
              <a:blipFill>
                <a:blip r:embed="rId1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4C1E2B4-14D0-42B4-BA18-DCD3D3B5D8DF}"/>
                  </a:ext>
                </a:extLst>
              </p:cNvPr>
              <p:cNvSpPr txBox="1"/>
              <p:nvPr/>
            </p:nvSpPr>
            <p:spPr>
              <a:xfrm>
                <a:off x="357051" y="4833257"/>
                <a:ext cx="11329852" cy="123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Requirement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400" dirty="0"/>
                  <a:t>Zero-knowledge proof of knowledge for a valid EP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400" dirty="0"/>
                  <a:t>Zero-knowledge proof of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4C1E2B4-14D0-42B4-BA18-DCD3D3B5D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1" y="4833257"/>
                <a:ext cx="11329852" cy="1230080"/>
              </a:xfrm>
              <a:prstGeom prst="rect">
                <a:avLst/>
              </a:prstGeom>
              <a:blipFill>
                <a:blip r:embed="rId15"/>
                <a:stretch>
                  <a:fillRect l="-861" t="-3465" b="-8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395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345B4-91F0-4950-A44B-E8FF1C0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Zero-knowledge proof of knowledge for a valid EP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Zero-knowledge proof of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dirty="0"/>
                  <a:t>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  <a:blipFill>
                <a:blip r:embed="rId5"/>
                <a:stretch>
                  <a:fillRect l="-928" t="-2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855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345B4-91F0-4950-A44B-E8FF1C0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</a:rPr>
                  <a:t>Zero-knowledge proof of knowledge for a valid EP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</a:rPr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Zero-knowledge proof of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:r>
                  <a:rPr lang="en-US" altLang="zh-CN" dirty="0"/>
                  <a:t>Zero-knowledge proof of knowledge of discrete logarithms.</a:t>
                </a:r>
              </a:p>
              <a:p>
                <a:pPr lvl="1"/>
                <a:r>
                  <a:rPr lang="en-US" altLang="zh-CN" dirty="0"/>
                  <a:t>However,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’s, the EP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leaked. 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  <a:blipFill>
                <a:blip r:embed="rId6"/>
                <a:stretch>
                  <a:fillRect l="-928" t="-2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53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345B4-91F0-4950-A44B-E8FF1C0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353800" cy="493897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</a:rPr>
                  <a:t>Zero-knowledge proof of knowledge for a valid EP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</a:rPr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Zero-knowledge proof of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:r>
                  <a:rPr lang="en-US" altLang="zh-CN" dirty="0"/>
                  <a:t>Solution: </a:t>
                </a:r>
                <a:r>
                  <a:rPr lang="en-US" altLang="zh-CN" dirty="0" err="1"/>
                  <a:t>ElGamal</a:t>
                </a:r>
                <a:r>
                  <a:rPr lang="en-US" altLang="zh-CN" dirty="0"/>
                  <a:t> 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(multiplicatively homomorphic).</a:t>
                </a:r>
              </a:p>
              <a:p>
                <a:pPr lvl="1"/>
                <a:endParaRPr lang="en-US" altLang="zh-C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𝔾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/>
                  <a:t>, </a:t>
                </a:r>
                <a:r>
                  <a:rPr lang="en-US" altLang="zh-CN" sz="2400" dirty="0" err="1"/>
                  <a:t>s.t.</a:t>
                </a:r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400" dirty="0"/>
                  <a:t> is the order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CN" sz="2400" dirty="0"/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Alice computes the ciphertext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Alice computes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b>
                          <m:sup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Alice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 for all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400" dirty="0"/>
                  <a:t> to Bob, and proves the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Alice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CN" sz="2400" dirty="0"/>
                  <a:t> (+ a proof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/>
                  <a:t>) to help Bob decrypt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 (to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).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353800" cy="4938970"/>
              </a:xfrm>
              <a:blipFill>
                <a:blip r:embed="rId6"/>
                <a:stretch>
                  <a:fillRect l="-859" t="-2096" r="-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881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345B4-91F0-4950-A44B-E8FF1C0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Zero-knowledge p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roof of knowledge for a valid EP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</a:rPr>
                  <a:t>Zero-knowledge proof of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</a:rPr>
                  <a:t>. 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  <a:blipFill>
                <a:blip r:embed="rId5"/>
                <a:stretch>
                  <a:fillRect l="-928" t="-2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7A94C29-8B54-4B4C-8867-E974E6067604}"/>
                  </a:ext>
                </a:extLst>
              </p:cNvPr>
              <p:cNvSpPr txBox="1"/>
              <p:nvPr/>
            </p:nvSpPr>
            <p:spPr>
              <a:xfrm>
                <a:off x="1141491" y="2175644"/>
                <a:ext cx="10212309" cy="1253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zh-CN" sz="2400" dirty="0"/>
                  <a:t>, prove that the prover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’s and a valid EP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/>
                  <a:t>, such that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 </a:t>
                </a: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7A94C29-8B54-4B4C-8867-E974E6067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91" y="2175644"/>
                <a:ext cx="10212309" cy="1253356"/>
              </a:xfrm>
              <a:prstGeom prst="rect">
                <a:avLst/>
              </a:prstGeom>
              <a:blipFill>
                <a:blip r:embed="rId6"/>
                <a:stretch>
                  <a:fillRect l="-895" b="-5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149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345B4-91F0-4950-A44B-E8FF1C0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𝑗𝑀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1,       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&amp;0, 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/>
                  <a:t>, and we have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  <a:blipFill>
                <a:blip r:embed="rId6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7700E2C1-F29D-458E-80AE-6A09A19179FE}"/>
              </a:ext>
            </a:extLst>
          </p:cNvPr>
          <p:cNvGrpSpPr/>
          <p:nvPr/>
        </p:nvGrpSpPr>
        <p:grpSpPr>
          <a:xfrm>
            <a:off x="1055099" y="4971581"/>
            <a:ext cx="10048576" cy="1507603"/>
            <a:chOff x="1055099" y="3491093"/>
            <a:chExt cx="10048576" cy="211692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55BB801-FF75-4F38-AF8D-B9C940B02A72}"/>
                </a:ext>
              </a:extLst>
            </p:cNvPr>
            <p:cNvSpPr/>
            <p:nvPr/>
          </p:nvSpPr>
          <p:spPr>
            <a:xfrm>
              <a:off x="1055099" y="3916189"/>
              <a:ext cx="10048576" cy="1441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834F6B2-D5F7-4959-9F48-9501A8ED0685}"/>
                    </a:ext>
                  </a:extLst>
                </p:cNvPr>
                <p:cNvSpPr txBox="1"/>
                <p:nvPr/>
              </p:nvSpPr>
              <p:spPr>
                <a:xfrm>
                  <a:off x="2364517" y="350210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A55F0070-0305-419F-A782-3291E6E4B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517" y="3502108"/>
                  <a:ext cx="547696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8497D3F8-1B05-4E64-8C8F-51A4DA6CA875}"/>
                    </a:ext>
                  </a:extLst>
                </p:cNvPr>
                <p:cNvSpPr txBox="1"/>
                <p:nvPr/>
              </p:nvSpPr>
              <p:spPr>
                <a:xfrm>
                  <a:off x="2985088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869ADB8A-7D45-48B1-B8A3-06D8CEA2D6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088" y="3500889"/>
                  <a:ext cx="547696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CC1C603-9DB4-4758-8959-8C6483BCE0DF}"/>
                    </a:ext>
                  </a:extLst>
                </p:cNvPr>
                <p:cNvSpPr txBox="1"/>
                <p:nvPr/>
              </p:nvSpPr>
              <p:spPr>
                <a:xfrm>
                  <a:off x="3627606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15C8F15-178C-442D-A931-3B1AFC909C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606" y="3500889"/>
                  <a:ext cx="547696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9C5AC2C-5B2B-465F-AB07-154F57B3AF2B}"/>
                    </a:ext>
                  </a:extLst>
                </p:cNvPr>
                <p:cNvSpPr txBox="1"/>
                <p:nvPr/>
              </p:nvSpPr>
              <p:spPr>
                <a:xfrm>
                  <a:off x="4266215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374E98F-10B8-4A9C-B407-76FCC29A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6215" y="3500889"/>
                  <a:ext cx="547696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FB2C5CD-36B9-4AC3-8C9B-11E866D571C0}"/>
                    </a:ext>
                  </a:extLst>
                </p:cNvPr>
                <p:cNvSpPr txBox="1"/>
                <p:nvPr/>
              </p:nvSpPr>
              <p:spPr>
                <a:xfrm>
                  <a:off x="4937996" y="3500889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9D6BB4E0-5689-4676-8774-76A37F124E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996" y="3500889"/>
                  <a:ext cx="547696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CC5F76E-C3DF-4357-A7BB-CF3D5D005535}"/>
                    </a:ext>
                  </a:extLst>
                </p:cNvPr>
                <p:cNvSpPr txBox="1"/>
                <p:nvPr/>
              </p:nvSpPr>
              <p:spPr>
                <a:xfrm>
                  <a:off x="5532219" y="3491093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D0EF5BE1-BE40-45A6-AEC2-DA7BBBE0A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219" y="3491093"/>
                  <a:ext cx="547696" cy="338554"/>
                </a:xfrm>
                <a:prstGeom prst="rect">
                  <a:avLst/>
                </a:prstGeom>
                <a:blipFill>
                  <a:blip r:embed="rId12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6847E71-FD24-4CCA-8C5F-C7F2EA0CDD0E}"/>
                    </a:ext>
                  </a:extLst>
                </p:cNvPr>
                <p:cNvSpPr txBox="1"/>
                <p:nvPr/>
              </p:nvSpPr>
              <p:spPr>
                <a:xfrm>
                  <a:off x="6121200" y="3492791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4F4DB1E-55C1-47C2-9AB5-F9CC130FF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200" y="3492791"/>
                  <a:ext cx="547696" cy="338554"/>
                </a:xfrm>
                <a:prstGeom prst="rect">
                  <a:avLst/>
                </a:prstGeom>
                <a:blipFill>
                  <a:blip r:embed="rId13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7C1096DE-EBFE-493E-8DA3-6DF65D4B2C77}"/>
                    </a:ext>
                  </a:extLst>
                </p:cNvPr>
                <p:cNvSpPr txBox="1"/>
                <p:nvPr/>
              </p:nvSpPr>
              <p:spPr>
                <a:xfrm>
                  <a:off x="6719556" y="3493095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8FAC22CB-1C6A-46FA-8CF9-E76AC0246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6" y="3493095"/>
                  <a:ext cx="547696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B652A2D0-5188-4457-A05F-C4D64A3E9536}"/>
                    </a:ext>
                  </a:extLst>
                </p:cNvPr>
                <p:cNvSpPr txBox="1"/>
                <p:nvPr/>
              </p:nvSpPr>
              <p:spPr>
                <a:xfrm>
                  <a:off x="7332811" y="3493730"/>
                  <a:ext cx="5408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ACD881BF-2774-4A67-AB8E-FCCB180B4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811" y="3493730"/>
                  <a:ext cx="540834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C9B72A6-3AA5-4ECB-8646-AD322C1BEA67}"/>
                    </a:ext>
                  </a:extLst>
                </p:cNvPr>
                <p:cNvSpPr txBox="1"/>
                <p:nvPr/>
              </p:nvSpPr>
              <p:spPr>
                <a:xfrm>
                  <a:off x="7931438" y="3493730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D560E984-9664-4EA9-BC80-3EC5BD65C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438" y="3493730"/>
                  <a:ext cx="547696" cy="338554"/>
                </a:xfrm>
                <a:prstGeom prst="rect">
                  <a:avLst/>
                </a:prstGeom>
                <a:blipFill>
                  <a:blip r:embed="rId16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9DE520BA-34FF-49D8-9092-4A59BA10CCA5}"/>
                    </a:ext>
                  </a:extLst>
                </p:cNvPr>
                <p:cNvSpPr txBox="1"/>
                <p:nvPr/>
              </p:nvSpPr>
              <p:spPr>
                <a:xfrm>
                  <a:off x="8575148" y="3491093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70B86EFF-F82A-45F0-A2A0-B5D91F243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5148" y="3491093"/>
                  <a:ext cx="547696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72AC5E50-B5CA-4DA1-B034-464F6F5522E3}"/>
                    </a:ext>
                  </a:extLst>
                </p:cNvPr>
                <p:cNvSpPr txBox="1"/>
                <p:nvPr/>
              </p:nvSpPr>
              <p:spPr>
                <a:xfrm>
                  <a:off x="9222518" y="3492791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IW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EC6CFF49-ADF4-48B0-A082-D9B738872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2518" y="3492791"/>
                  <a:ext cx="547696" cy="338554"/>
                </a:xfrm>
                <a:prstGeom prst="rect">
                  <a:avLst/>
                </a:prstGeom>
                <a:blipFill>
                  <a:blip r:embed="rId18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23EE8E33-D18F-4BCC-8563-2A3DFF3902BA}"/>
                    </a:ext>
                  </a:extLst>
                </p:cNvPr>
                <p:cNvSpPr txBox="1"/>
                <p:nvPr/>
              </p:nvSpPr>
              <p:spPr>
                <a:xfrm>
                  <a:off x="3372804" y="5263847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4826F89C-CA26-4D9E-9E5C-2A3F815F7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804" y="5263847"/>
                  <a:ext cx="547696" cy="338554"/>
                </a:xfrm>
                <a:prstGeom prst="rect">
                  <a:avLst/>
                </a:prstGeom>
                <a:blipFill>
                  <a:blip r:embed="rId19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0F06D1E-D85C-40CC-BCA6-BB4F0D0CF715}"/>
                    </a:ext>
                  </a:extLst>
                </p:cNvPr>
                <p:cNvSpPr txBox="1"/>
                <p:nvPr/>
              </p:nvSpPr>
              <p:spPr>
                <a:xfrm>
                  <a:off x="4037267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FFF2A971-2C7C-4E5F-A03C-61AA0713F3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267" y="5262628"/>
                  <a:ext cx="547696" cy="338554"/>
                </a:xfrm>
                <a:prstGeom prst="rect">
                  <a:avLst/>
                </a:prstGeom>
                <a:blipFill>
                  <a:blip r:embed="rId20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9BBB5BF-3EBB-4EC9-A8B4-CA0DCAC16D34}"/>
                    </a:ext>
                  </a:extLst>
                </p:cNvPr>
                <p:cNvSpPr txBox="1"/>
                <p:nvPr/>
              </p:nvSpPr>
              <p:spPr>
                <a:xfrm>
                  <a:off x="4687101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BBE3000C-E8C6-4E15-91AC-CCDF00F9C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101" y="5262628"/>
                  <a:ext cx="547696" cy="338554"/>
                </a:xfrm>
                <a:prstGeom prst="rect">
                  <a:avLst/>
                </a:prstGeom>
                <a:blipFill>
                  <a:blip r:embed="rId21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BFDE4139-CCA8-4770-9051-9B1519DCC40E}"/>
                    </a:ext>
                  </a:extLst>
                </p:cNvPr>
                <p:cNvSpPr txBox="1"/>
                <p:nvPr/>
              </p:nvSpPr>
              <p:spPr>
                <a:xfrm>
                  <a:off x="5354968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ED46EB74-1AD8-4F15-A915-C384E6B0A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968" y="5262628"/>
                  <a:ext cx="547696" cy="338554"/>
                </a:xfrm>
                <a:prstGeom prst="rect">
                  <a:avLst/>
                </a:prstGeom>
                <a:blipFill>
                  <a:blip r:embed="rId22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3405B93-FA64-4EED-8156-EC64898AF46B}"/>
                    </a:ext>
                  </a:extLst>
                </p:cNvPr>
                <p:cNvSpPr txBox="1"/>
                <p:nvPr/>
              </p:nvSpPr>
              <p:spPr>
                <a:xfrm>
                  <a:off x="5982856" y="5262628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6BE52A86-511E-4050-B5FC-EAD2E0083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2856" y="5262628"/>
                  <a:ext cx="547696" cy="338554"/>
                </a:xfrm>
                <a:prstGeom prst="rect">
                  <a:avLst/>
                </a:prstGeom>
                <a:blipFill>
                  <a:blip r:embed="rId23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1030E93-EBBF-4CAE-B824-DAFF5BE1EB53}"/>
                    </a:ext>
                  </a:extLst>
                </p:cNvPr>
                <p:cNvSpPr txBox="1"/>
                <p:nvPr/>
              </p:nvSpPr>
              <p:spPr>
                <a:xfrm>
                  <a:off x="6635603" y="5260147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7BEE426A-1B6A-4312-8902-F3D2C96B9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5603" y="5260147"/>
                  <a:ext cx="547696" cy="338554"/>
                </a:xfrm>
                <a:prstGeom prst="rect">
                  <a:avLst/>
                </a:prstGeom>
                <a:blipFill>
                  <a:blip r:embed="rId24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B2A43D17-0061-4181-9F11-28D41288B4FD}"/>
                    </a:ext>
                  </a:extLst>
                </p:cNvPr>
                <p:cNvSpPr txBox="1"/>
                <p:nvPr/>
              </p:nvSpPr>
              <p:spPr>
                <a:xfrm>
                  <a:off x="7370892" y="5254530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1AAE089E-19D1-40A5-96BA-490544D40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892" y="5254530"/>
                  <a:ext cx="547696" cy="338554"/>
                </a:xfrm>
                <a:prstGeom prst="rect">
                  <a:avLst/>
                </a:prstGeom>
                <a:blipFill>
                  <a:blip r:embed="rId25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B58FC93-F98E-4542-908A-588A92F8A57E}"/>
                    </a:ext>
                  </a:extLst>
                </p:cNvPr>
                <p:cNvSpPr txBox="1"/>
                <p:nvPr/>
              </p:nvSpPr>
              <p:spPr>
                <a:xfrm>
                  <a:off x="8064343" y="5269464"/>
                  <a:ext cx="547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OW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62CD01A3-3B6C-440F-A233-DEB320334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343" y="5269464"/>
                  <a:ext cx="547696" cy="338554"/>
                </a:xfrm>
                <a:prstGeom prst="rect">
                  <a:avLst/>
                </a:prstGeom>
                <a:blipFill>
                  <a:blip r:embed="rId26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657010C5-1E1A-4838-BA6A-9396AD86A645}"/>
                </a:ext>
              </a:extLst>
            </p:cNvPr>
            <p:cNvCxnSpPr>
              <a:cxnSpLocks/>
            </p:cNvCxnSpPr>
            <p:nvPr/>
          </p:nvCxnSpPr>
          <p:spPr>
            <a:xfrm>
              <a:off x="2638365" y="3926264"/>
              <a:ext cx="1672750" cy="14219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AA912556-944E-4CD8-BF1A-D3B0868F1231}"/>
                </a:ext>
              </a:extLst>
            </p:cNvPr>
            <p:cNvCxnSpPr>
              <a:cxnSpLocks/>
            </p:cNvCxnSpPr>
            <p:nvPr/>
          </p:nvCxnSpPr>
          <p:spPr>
            <a:xfrm>
              <a:off x="3258936" y="3925045"/>
              <a:ext cx="1702013" cy="14231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F95AF25-912E-4ED9-BF21-5FEC5511E5DD}"/>
                </a:ext>
              </a:extLst>
            </p:cNvPr>
            <p:cNvCxnSpPr/>
            <p:nvPr/>
          </p:nvCxnSpPr>
          <p:spPr>
            <a:xfrm>
              <a:off x="3901454" y="3945876"/>
              <a:ext cx="1059495" cy="13752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D599D613-082E-49A5-8603-E7F40432CD63}"/>
                </a:ext>
              </a:extLst>
            </p:cNvPr>
            <p:cNvCxnSpPr>
              <a:cxnSpLocks/>
            </p:cNvCxnSpPr>
            <p:nvPr/>
          </p:nvCxnSpPr>
          <p:spPr>
            <a:xfrm>
              <a:off x="4540063" y="3925045"/>
              <a:ext cx="1088753" cy="14231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09BF459D-0D7B-4F63-94AC-641DF66B91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6652" y="3925045"/>
              <a:ext cx="1565192" cy="14244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94BB4812-344B-4913-8B28-8F4FB3004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1115" y="3915249"/>
              <a:ext cx="1494952" cy="1432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633F50D-34CB-41E0-939C-DB9CDF535E00}"/>
                </a:ext>
              </a:extLst>
            </p:cNvPr>
            <p:cNvCxnSpPr>
              <a:cxnSpLocks/>
            </p:cNvCxnSpPr>
            <p:nvPr/>
          </p:nvCxnSpPr>
          <p:spPr>
            <a:xfrm>
              <a:off x="6395048" y="3916947"/>
              <a:ext cx="1943143" cy="14381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0A19DA7-2018-4B24-A3E4-3D01BD4CD7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9451" y="3917252"/>
              <a:ext cx="83953" cy="14284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EE78993-54D7-4E46-B665-4436B66E7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9451" y="3917886"/>
              <a:ext cx="693777" cy="14278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1747A56C-3231-4B72-87E8-475FA0EE3E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4740" y="3917886"/>
              <a:ext cx="560546" cy="14222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DC0A43DB-32AA-4638-B4B7-F8AE7ECD9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4740" y="3915249"/>
              <a:ext cx="1204256" cy="1424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7FF7CE08-0582-4C0C-B927-6B7C747FCF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6704" y="3916947"/>
              <a:ext cx="3239662" cy="14312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D7638CB-77E3-4D28-8758-C5BA833C5E5F}"/>
                  </a:ext>
                </a:extLst>
              </p:cNvPr>
              <p:cNvSpPr txBox="1"/>
              <p:nvPr/>
            </p:nvSpPr>
            <p:spPr>
              <a:xfrm>
                <a:off x="3447912" y="6360325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D7638CB-77E3-4D28-8758-C5BA833C5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12" y="6360325"/>
                <a:ext cx="397480" cy="369332"/>
              </a:xfrm>
              <a:prstGeom prst="rect">
                <a:avLst/>
              </a:prstGeom>
              <a:blipFill>
                <a:blip r:embed="rId27"/>
                <a:stretch>
                  <a:fillRect l="-16923" r="-461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901E662-162E-47D6-8208-7EAA027B8E82}"/>
                  </a:ext>
                </a:extLst>
              </p:cNvPr>
              <p:cNvSpPr txBox="1"/>
              <p:nvPr/>
            </p:nvSpPr>
            <p:spPr>
              <a:xfrm>
                <a:off x="4132092" y="6359557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901E662-162E-47D6-8208-7EAA027B8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92" y="6359557"/>
                <a:ext cx="404598" cy="369332"/>
              </a:xfrm>
              <a:prstGeom prst="rect">
                <a:avLst/>
              </a:prstGeom>
              <a:blipFill>
                <a:blip r:embed="rId28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2A733CD-2682-4291-B26E-96F2218D78B1}"/>
                  </a:ext>
                </a:extLst>
              </p:cNvPr>
              <p:cNvSpPr txBox="1"/>
              <p:nvPr/>
            </p:nvSpPr>
            <p:spPr>
              <a:xfrm>
                <a:off x="4818481" y="6359557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2A733CD-2682-4291-B26E-96F2218D7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81" y="6359557"/>
                <a:ext cx="404598" cy="369332"/>
              </a:xfrm>
              <a:prstGeom prst="rect">
                <a:avLst/>
              </a:prstGeom>
              <a:blipFill>
                <a:blip r:embed="rId29"/>
                <a:stretch>
                  <a:fillRect l="-16418" r="-298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D6925BA-9F46-4C41-AC41-114F1D895FD7}"/>
                  </a:ext>
                </a:extLst>
              </p:cNvPr>
              <p:cNvSpPr txBox="1"/>
              <p:nvPr/>
            </p:nvSpPr>
            <p:spPr>
              <a:xfrm>
                <a:off x="5463634" y="6358747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D6925BA-9F46-4C41-AC41-114F1D895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634" y="6358747"/>
                <a:ext cx="404598" cy="369332"/>
              </a:xfrm>
              <a:prstGeom prst="rect">
                <a:avLst/>
              </a:prstGeom>
              <a:blipFill>
                <a:blip r:embed="rId30"/>
                <a:stretch>
                  <a:fillRect l="-16418" r="-298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F85D050-5EFB-4D37-AF42-0D9CB2D03175}"/>
                  </a:ext>
                </a:extLst>
              </p:cNvPr>
              <p:cNvSpPr txBox="1"/>
              <p:nvPr/>
            </p:nvSpPr>
            <p:spPr>
              <a:xfrm>
                <a:off x="6079915" y="6358747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F85D050-5EFB-4D37-AF42-0D9CB2D03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915" y="6358747"/>
                <a:ext cx="415281" cy="369332"/>
              </a:xfrm>
              <a:prstGeom prst="rect">
                <a:avLst/>
              </a:prstGeom>
              <a:blipFill>
                <a:blip r:embed="rId31"/>
                <a:stretch>
                  <a:fillRect l="-14706" r="-4412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988CDF0-45D4-4384-B7F3-4EA821A8898B}"/>
                  </a:ext>
                </a:extLst>
              </p:cNvPr>
              <p:cNvSpPr txBox="1"/>
              <p:nvPr/>
            </p:nvSpPr>
            <p:spPr>
              <a:xfrm>
                <a:off x="6751075" y="6350953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988CDF0-45D4-4384-B7F3-4EA821A88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75" y="6350953"/>
                <a:ext cx="415281" cy="369332"/>
              </a:xfrm>
              <a:prstGeom prst="rect">
                <a:avLst/>
              </a:prstGeom>
              <a:blipFill>
                <a:blip r:embed="rId32"/>
                <a:stretch>
                  <a:fillRect l="-14493" r="-144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BB223A9-85A1-4FF2-ADBA-016A531FCA4D}"/>
                  </a:ext>
                </a:extLst>
              </p:cNvPr>
              <p:cNvSpPr txBox="1"/>
              <p:nvPr/>
            </p:nvSpPr>
            <p:spPr>
              <a:xfrm>
                <a:off x="7439178" y="6358747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BB223A9-85A1-4FF2-ADBA-016A531FC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78" y="6358747"/>
                <a:ext cx="415281" cy="369332"/>
              </a:xfrm>
              <a:prstGeom prst="rect">
                <a:avLst/>
              </a:prstGeom>
              <a:blipFill>
                <a:blip r:embed="rId33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10013D8-67D7-4DE9-ADBA-EA3BE34912BB}"/>
                  </a:ext>
                </a:extLst>
              </p:cNvPr>
              <p:cNvSpPr txBox="1"/>
              <p:nvPr/>
            </p:nvSpPr>
            <p:spPr>
              <a:xfrm>
                <a:off x="8127281" y="6350953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10013D8-67D7-4DE9-ADBA-EA3BE3491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281" y="6350953"/>
                <a:ext cx="415281" cy="369332"/>
              </a:xfrm>
              <a:prstGeom prst="rect">
                <a:avLst/>
              </a:prstGeom>
              <a:blipFill>
                <a:blip r:embed="rId34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CBA8E6A4-7E5F-4984-85E9-6633C310C6E5}"/>
                  </a:ext>
                </a:extLst>
              </p:cNvPr>
              <p:cNvSpPr txBox="1"/>
              <p:nvPr/>
            </p:nvSpPr>
            <p:spPr>
              <a:xfrm>
                <a:off x="5013104" y="4699855"/>
                <a:ext cx="397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CBA8E6A4-7E5F-4984-85E9-6633C310C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104" y="4699855"/>
                <a:ext cx="397480" cy="369332"/>
              </a:xfrm>
              <a:prstGeom prst="rect">
                <a:avLst/>
              </a:prstGeom>
              <a:blipFill>
                <a:blip r:embed="rId35"/>
                <a:stretch>
                  <a:fillRect l="-16667" r="-303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CA8B86A-0C33-45D5-9036-038BACF3B52B}"/>
                  </a:ext>
                </a:extLst>
              </p:cNvPr>
              <p:cNvSpPr txBox="1"/>
              <p:nvPr/>
            </p:nvSpPr>
            <p:spPr>
              <a:xfrm>
                <a:off x="2436066" y="4679279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CA8B86A-0C33-45D5-9036-038BACF3B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066" y="4679279"/>
                <a:ext cx="404598" cy="369332"/>
              </a:xfrm>
              <a:prstGeom prst="rect">
                <a:avLst/>
              </a:prstGeom>
              <a:blipFill>
                <a:blip r:embed="rId36"/>
                <a:stretch>
                  <a:fillRect l="-16667" r="-454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3D17A4B-041B-4B14-8F80-183965644364}"/>
                  </a:ext>
                </a:extLst>
              </p:cNvPr>
              <p:cNvSpPr txBox="1"/>
              <p:nvPr/>
            </p:nvSpPr>
            <p:spPr>
              <a:xfrm>
                <a:off x="5626709" y="4684681"/>
                <a:ext cx="4045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3D17A4B-041B-4B14-8F80-183965644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09" y="4684681"/>
                <a:ext cx="404598" cy="369332"/>
              </a:xfrm>
              <a:prstGeom prst="rect">
                <a:avLst/>
              </a:prstGeom>
              <a:blipFill>
                <a:blip r:embed="rId37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8FCEA692-24B8-4155-8678-5ECD0D619A4E}"/>
                  </a:ext>
                </a:extLst>
              </p:cNvPr>
              <p:cNvSpPr txBox="1"/>
              <p:nvPr/>
            </p:nvSpPr>
            <p:spPr>
              <a:xfrm>
                <a:off x="3056637" y="4681581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8FCEA692-24B8-4155-8678-5ECD0D619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637" y="4681581"/>
                <a:ext cx="404598" cy="369332"/>
              </a:xfrm>
              <a:prstGeom prst="rect">
                <a:avLst/>
              </a:prstGeom>
              <a:blipFill>
                <a:blip r:embed="rId38"/>
                <a:stretch>
                  <a:fillRect l="-16418" r="-298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B2966D4E-176D-417E-A14C-533DF0941FBE}"/>
                  </a:ext>
                </a:extLst>
              </p:cNvPr>
              <p:cNvSpPr txBox="1"/>
              <p:nvPr/>
            </p:nvSpPr>
            <p:spPr>
              <a:xfrm>
                <a:off x="3699155" y="4711940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B2966D4E-176D-417E-A14C-533DF0941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55" y="4711940"/>
                <a:ext cx="404598" cy="369332"/>
              </a:xfrm>
              <a:prstGeom prst="rect">
                <a:avLst/>
              </a:prstGeom>
              <a:blipFill>
                <a:blip r:embed="rId39"/>
                <a:stretch>
                  <a:fillRect l="-16667" r="-454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D272077-6A98-4ADB-A5A7-980E1D2E2846}"/>
                  </a:ext>
                </a:extLst>
              </p:cNvPr>
              <p:cNvSpPr txBox="1"/>
              <p:nvPr/>
            </p:nvSpPr>
            <p:spPr>
              <a:xfrm>
                <a:off x="4341673" y="4679279"/>
                <a:ext cx="404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D272077-6A98-4ADB-A5A7-980E1D2E2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73" y="4679279"/>
                <a:ext cx="404598" cy="369332"/>
              </a:xfrm>
              <a:prstGeom prst="rect">
                <a:avLst/>
              </a:prstGeom>
              <a:blipFill>
                <a:blip r:embed="rId40"/>
                <a:stretch>
                  <a:fillRect l="-16418" r="-298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F92B9C5-1DEE-4E1F-95A8-F148A86049B9}"/>
                  </a:ext>
                </a:extLst>
              </p:cNvPr>
              <p:cNvSpPr txBox="1"/>
              <p:nvPr/>
            </p:nvSpPr>
            <p:spPr>
              <a:xfrm>
                <a:off x="9288725" y="4700484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F92B9C5-1DEE-4E1F-95A8-F148A860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725" y="4700484"/>
                <a:ext cx="415281" cy="369332"/>
              </a:xfrm>
              <a:prstGeom prst="rect">
                <a:avLst/>
              </a:prstGeom>
              <a:blipFill>
                <a:blip r:embed="rId41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A4DC1ADD-E409-4F66-8F8F-AA72D06648A1}"/>
                  </a:ext>
                </a:extLst>
              </p:cNvPr>
              <p:cNvSpPr txBox="1"/>
              <p:nvPr/>
            </p:nvSpPr>
            <p:spPr>
              <a:xfrm>
                <a:off x="6779727" y="4699393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A4DC1ADD-E409-4F66-8F8F-AA72D0664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727" y="4699393"/>
                <a:ext cx="415281" cy="369332"/>
              </a:xfrm>
              <a:prstGeom prst="rect">
                <a:avLst/>
              </a:prstGeom>
              <a:blipFill>
                <a:blip r:embed="rId42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80B64B4-5AA9-47B0-99E8-A4C1FD2D7062}"/>
                  </a:ext>
                </a:extLst>
              </p:cNvPr>
              <p:cNvSpPr txBox="1"/>
              <p:nvPr/>
            </p:nvSpPr>
            <p:spPr>
              <a:xfrm>
                <a:off x="7435100" y="4711549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80B64B4-5AA9-47B0-99E8-A4C1FD2D7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100" y="4711549"/>
                <a:ext cx="415281" cy="369332"/>
              </a:xfrm>
              <a:prstGeom prst="rect">
                <a:avLst/>
              </a:prstGeom>
              <a:blipFill>
                <a:blip r:embed="rId43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17F7A4F-F60E-47E8-950C-52A770362E3F}"/>
                  </a:ext>
                </a:extLst>
              </p:cNvPr>
              <p:cNvSpPr txBox="1"/>
              <p:nvPr/>
            </p:nvSpPr>
            <p:spPr>
              <a:xfrm>
                <a:off x="8003689" y="4718995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17F7A4F-F60E-47E8-950C-52A77036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689" y="4718995"/>
                <a:ext cx="415281" cy="369332"/>
              </a:xfrm>
              <a:prstGeom prst="rect">
                <a:avLst/>
              </a:prstGeom>
              <a:blipFill>
                <a:blip r:embed="rId44"/>
                <a:stretch>
                  <a:fillRect l="-14706" r="-29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52EA62B-EE29-4162-9FA0-ED7EEAEE470D}"/>
                  </a:ext>
                </a:extLst>
              </p:cNvPr>
              <p:cNvSpPr txBox="1"/>
              <p:nvPr/>
            </p:nvSpPr>
            <p:spPr>
              <a:xfrm>
                <a:off x="8619150" y="4709787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52EA62B-EE29-4162-9FA0-ED7EEAEE4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150" y="4709787"/>
                <a:ext cx="415281" cy="369332"/>
              </a:xfrm>
              <a:prstGeom prst="rect">
                <a:avLst/>
              </a:prstGeom>
              <a:blipFill>
                <a:blip r:embed="rId45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BFD4A098-181C-4BC1-8538-D9DB6D9F4DEC}"/>
                  </a:ext>
                </a:extLst>
              </p:cNvPr>
              <p:cNvSpPr txBox="1"/>
              <p:nvPr/>
            </p:nvSpPr>
            <p:spPr>
              <a:xfrm>
                <a:off x="6194742" y="4716916"/>
                <a:ext cx="4152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BFD4A098-181C-4BC1-8538-D9DB6D9F4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742" y="4716916"/>
                <a:ext cx="415281" cy="369332"/>
              </a:xfrm>
              <a:prstGeom prst="rect">
                <a:avLst/>
              </a:prstGeom>
              <a:blipFill>
                <a:blip r:embed="rId46"/>
                <a:stretch>
                  <a:fillRect l="-14706" r="-29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4DBE888-0E6C-4E23-8477-CDAF2E4E2D5A}"/>
                  </a:ext>
                </a:extLst>
              </p:cNvPr>
              <p:cNvSpPr txBox="1"/>
              <p:nvPr/>
            </p:nvSpPr>
            <p:spPr>
              <a:xfrm>
                <a:off x="891366" y="1542966"/>
                <a:ext cx="10212309" cy="1253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zh-CN" sz="2400" dirty="0"/>
                  <a:t>, prove that the prover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’s and a valid EP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/>
                  <a:t>, such that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 </a:t>
                </a: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4DBE888-0E6C-4E23-8477-CDAF2E4E2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66" y="1542966"/>
                <a:ext cx="10212309" cy="1253356"/>
              </a:xfrm>
              <a:prstGeom prst="rect">
                <a:avLst/>
              </a:prstGeom>
              <a:blipFill>
                <a:blip r:embed="rId47"/>
                <a:stretch>
                  <a:fillRect l="-896" b="-5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85152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345B4-91F0-4950-A44B-E8FF1C0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</p:spPr>
            <p:txBody>
              <a:bodyPr>
                <a:normAutofit/>
              </a:bodyPr>
              <a:lstStyle/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1,       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&amp;0, 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/>
                  <a:t>, and we have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An EP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/>
                  <a:t> is valid if and only if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 can be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for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𝑗𝑀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altLang="zh-CN" sz="2400" dirty="0"/>
                  <a:t>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  <a:blipFill>
                <a:blip r:embed="rId5"/>
                <a:stretch>
                  <a:fillRect l="-928" r="-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C2FDC73-1544-43D4-801E-46AF08D0F9EB}"/>
                  </a:ext>
                </a:extLst>
              </p:cNvPr>
              <p:cNvSpPr txBox="1"/>
              <p:nvPr/>
            </p:nvSpPr>
            <p:spPr>
              <a:xfrm>
                <a:off x="891366" y="1542966"/>
                <a:ext cx="10212309" cy="1253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zh-CN" sz="2400" dirty="0"/>
                  <a:t>, prove that the prover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’s and a valid EP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/>
                  <a:t>, such that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 </a:t>
                </a: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C2FDC73-1544-43D4-801E-46AF08D0F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66" y="1542966"/>
                <a:ext cx="10212309" cy="1253356"/>
              </a:xfrm>
              <a:prstGeom prst="rect">
                <a:avLst/>
              </a:prstGeom>
              <a:blipFill>
                <a:blip r:embed="rId6"/>
                <a:stretch>
                  <a:fillRect l="-896" b="-5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2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1FEA03-5398-4160-8EF7-66A478A5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realize PFE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C69768-91BB-410A-8FFE-890F5E8A18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8765"/>
                <a:ext cx="10515600" cy="544923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Fully homomorphic encryption (FHE)</a:t>
                </a:r>
              </a:p>
              <a:p>
                <a:pPr lvl="1"/>
                <a:r>
                  <a:rPr lang="en-US" altLang="zh-CN" dirty="0"/>
                  <a:t>Very high computational overhead.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Universal circuits (UC)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i="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/>
                  <a:t>for a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b="0" i="0" dirty="0">
                    <a:latin typeface="Cambria Math" panose="02040503050406030204" pitchFamily="18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. The constant factor and low-order terms are also significant.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Avoid the usage of FHE and UC</a:t>
                </a:r>
              </a:p>
              <a:p>
                <a:pPr lvl="1"/>
                <a:r>
                  <a:rPr lang="en-US" altLang="zh-CN" dirty="0"/>
                  <a:t>A approach based on oblivious evaluation of switching networks (OSN) [MS13]: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Starting from [KM11]: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linear complexity </a:t>
                </a:r>
                <a:r>
                  <a:rPr lang="en-US" altLang="zh-CN" dirty="0"/>
                  <a:t>with respect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/>
                  <a:t>,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constant round</a:t>
                </a:r>
                <a:r>
                  <a:rPr lang="en-US" altLang="zh-CN" dirty="0"/>
                  <a:t>.</a:t>
                </a:r>
              </a:p>
              <a:p>
                <a:pPr lvl="2"/>
                <a:r>
                  <a:rPr lang="en-US" altLang="zh-CN" dirty="0"/>
                  <a:t>[HKRS20] showed that the passively secure PFE protocol [KM11] outperforms the state-of-the-art passively secure UC-based PFE protocol.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C69768-91BB-410A-8FFE-890F5E8A1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8765"/>
                <a:ext cx="10515600" cy="5449235"/>
              </a:xfrm>
              <a:blipFill>
                <a:blip r:embed="rId6"/>
                <a:stretch>
                  <a:fillRect l="-928" t="-2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形 4" descr="无填充的笑脸">
            <a:extLst>
              <a:ext uri="{FF2B5EF4-FFF2-40B4-BE49-F238E27FC236}">
                <a16:creationId xmlns:a16="http://schemas.microsoft.com/office/drawing/2014/main" id="{9A11074C-F331-4CF3-9BF8-055ED8DEE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4629" y="5762411"/>
            <a:ext cx="730464" cy="730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3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345B4-91F0-4950-A44B-E8FF1C0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</p:spPr>
            <p:txBody>
              <a:bodyPr>
                <a:normAutofit/>
              </a:bodyPr>
              <a:lstStyle/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1,       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&amp;0, 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/>
                  <a:t>, and we have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An EP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/>
                  <a:t> is valid if and only if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 can be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for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  <a:blipFill>
                <a:blip r:embed="rId6"/>
                <a:stretch>
                  <a:fillRect l="-928" r="-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C2FDC73-1544-43D4-801E-46AF08D0F9EB}"/>
                  </a:ext>
                </a:extLst>
              </p:cNvPr>
              <p:cNvSpPr txBox="1"/>
              <p:nvPr/>
            </p:nvSpPr>
            <p:spPr>
              <a:xfrm>
                <a:off x="891366" y="1542966"/>
                <a:ext cx="10212309" cy="1253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zh-CN" sz="2400" dirty="0"/>
                  <a:t>, prove that the prover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’s and a valid EP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/>
                  <a:t>, such that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 </a:t>
                </a: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C2FDC73-1544-43D4-801E-46AF08D0F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66" y="1542966"/>
                <a:ext cx="10212309" cy="1253356"/>
              </a:xfrm>
              <a:prstGeom prst="rect">
                <a:avLst/>
              </a:prstGeom>
              <a:blipFill>
                <a:blip r:embed="rId7"/>
                <a:stretch>
                  <a:fillRect l="-896" b="-5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对话气泡: 矩形 64">
                <a:extLst>
                  <a:ext uri="{FF2B5EF4-FFF2-40B4-BE49-F238E27FC236}">
                    <a16:creationId xmlns:a16="http://schemas.microsoft.com/office/drawing/2014/main" id="{C725638F-B5E8-4CDE-839A-9E9F671F2C2A}"/>
                  </a:ext>
                </a:extLst>
              </p:cNvPr>
              <p:cNvSpPr/>
              <p:nvPr/>
            </p:nvSpPr>
            <p:spPr>
              <a:xfrm>
                <a:off x="6767105" y="5451020"/>
                <a:ext cx="4110445" cy="675459"/>
              </a:xfrm>
              <a:prstGeom prst="wedgeRectCallout">
                <a:avLst>
                  <a:gd name="adj1" fmla="val 23373"/>
                  <a:gd name="adj2" fmla="val -9270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err="1"/>
                  <a:t>ElGamal</a:t>
                </a:r>
                <a:r>
                  <a:rPr lang="en-US" altLang="zh-CN" sz="2400" dirty="0"/>
                  <a:t> commitment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5" name="对话气泡: 矩形 64">
                <a:extLst>
                  <a:ext uri="{FF2B5EF4-FFF2-40B4-BE49-F238E27FC236}">
                    <a16:creationId xmlns:a16="http://schemas.microsoft.com/office/drawing/2014/main" id="{C725638F-B5E8-4CDE-839A-9E9F671F2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05" y="5451020"/>
                <a:ext cx="4110445" cy="675459"/>
              </a:xfrm>
              <a:prstGeom prst="wedgeRectCallout">
                <a:avLst>
                  <a:gd name="adj1" fmla="val 23373"/>
                  <a:gd name="adj2" fmla="val -92701"/>
                </a:avLst>
              </a:prstGeom>
              <a:blipFill>
                <a:blip r:embed="rId8"/>
                <a:stretch>
                  <a:fillRect r="-2663" b="-2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065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345B4-91F0-4950-A44B-E8FF1C0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4330"/>
                <a:ext cx="10515600" cy="57041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zh-CN" sz="2400" dirty="0"/>
                  <a:t>, the prover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’s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, such that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where for </a:t>
                </a:r>
                <a:r>
                  <a:rPr lang="en-US" altLang="zh-CN" sz="2400" b="1" u="sng" dirty="0"/>
                  <a:t>all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Verifier picks a random challenge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sz="2400" dirty="0"/>
                  <a:t> for prover.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Both parties compute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∏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∏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i.e., commitment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  <m:acc>
                          <m:accPr>
                            <m:chr m:val="⃗"/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. </a:t>
                </a:r>
              </a:p>
              <a:p>
                <a:pPr lvl="1"/>
                <a:r>
                  <a:rPr lang="en-US" altLang="zh-CN" sz="2000" dirty="0"/>
                  <a:t>Since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sz="2000" dirty="0"/>
                  <a:t> is random,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lang="en-US" altLang="zh-CN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dirty="0"/>
                  <a:t>, then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000" dirty="0"/>
                  <a:t> with overwhelming probability. </a:t>
                </a:r>
              </a:p>
              <a:p>
                <a:pPr lvl="1"/>
                <a:r>
                  <a:rPr lang="en-US" altLang="zh-CN" sz="20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dirty="0"/>
                  <a:t>. It is enough to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sz="2000" dirty="0"/>
                  <a:t>. </a:t>
                </a:r>
              </a:p>
              <a:p>
                <a:pPr lvl="1"/>
                <a:r>
                  <a:rPr lang="en-US" altLang="zh-CN" sz="2000" dirty="0"/>
                  <a:t>There exist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sz="2000" dirty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sz="2000" dirty="0"/>
                  <a:t>. (inner product for committed vector, via a modified version of [BBBPWM18]).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4330"/>
                <a:ext cx="10515600" cy="5704114"/>
              </a:xfrm>
              <a:blipFill>
                <a:blip r:embed="rId6"/>
                <a:stretch>
                  <a:fillRect l="-928" r="-1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对话气泡: 矩形 3">
                <a:extLst>
                  <a:ext uri="{FF2B5EF4-FFF2-40B4-BE49-F238E27FC236}">
                    <a16:creationId xmlns:a16="http://schemas.microsoft.com/office/drawing/2014/main" id="{FA0513F5-F0C3-4E4D-ABD7-F97F653B3191}"/>
                  </a:ext>
                </a:extLst>
              </p:cNvPr>
              <p:cNvSpPr/>
              <p:nvPr/>
            </p:nvSpPr>
            <p:spPr>
              <a:xfrm>
                <a:off x="3623855" y="2699339"/>
                <a:ext cx="4110445" cy="337730"/>
              </a:xfrm>
              <a:prstGeom prst="wedgeRectCallout">
                <a:avLst>
                  <a:gd name="adj1" fmla="val -40583"/>
                  <a:gd name="adj2" fmla="val -10962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err="1"/>
                  <a:t>ElGamal</a:t>
                </a:r>
                <a:r>
                  <a:rPr lang="en-US" altLang="zh-CN" sz="2400" dirty="0"/>
                  <a:t> commitment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对话气泡: 矩形 3">
                <a:extLst>
                  <a:ext uri="{FF2B5EF4-FFF2-40B4-BE49-F238E27FC236}">
                    <a16:creationId xmlns:a16="http://schemas.microsoft.com/office/drawing/2014/main" id="{FA0513F5-F0C3-4E4D-ABD7-F97F653B3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855" y="2699339"/>
                <a:ext cx="4110445" cy="337730"/>
              </a:xfrm>
              <a:prstGeom prst="wedgeRectCallout">
                <a:avLst>
                  <a:gd name="adj1" fmla="val -40583"/>
                  <a:gd name="adj2" fmla="val -109623"/>
                </a:avLst>
              </a:prstGeom>
              <a:blipFill>
                <a:blip r:embed="rId7"/>
                <a:stretch>
                  <a:fillRect r="-2511" b="-35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79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345B4-91F0-4950-A44B-E8FF1C0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5624"/>
                <a:ext cx="10515600" cy="55212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zh-CN" sz="2400" dirty="0"/>
                  <a:t>, the prover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’s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, such that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where for </a:t>
                </a:r>
                <a:r>
                  <a:rPr lang="en-US" altLang="zh-CN" sz="2400" b="1" u="sng" dirty="0"/>
                  <a:t>all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Verifier picks two random challenges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dirty="0"/>
                  <a:t> for prover.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Both parties compute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∏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∏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i.e., commitment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  <m:acc>
                          <m:accPr>
                            <m:chr m:val="⃗"/>
                            <m:ctrlPr>
                              <a:rPr lang="en-US" altLang="zh-CN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. </a:t>
                </a:r>
              </a:p>
              <a:p>
                <a:pPr lvl="1"/>
                <a:r>
                  <a:rPr lang="en-US" altLang="zh-CN" sz="2000" dirty="0"/>
                  <a:t>Since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/>
                  <a:t> is random,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altLang="zh-CN" sz="2000" dirty="0"/>
                  <a:t>, then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with overwhelming probability. </a:t>
                </a:r>
              </a:p>
              <a:p>
                <a:pPr lvl="1"/>
                <a:r>
                  <a:rPr lang="en-US" altLang="zh-CN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altLang="zh-CN" sz="2000" dirty="0"/>
                  <a:t> with overwhelming probability. </a:t>
                </a:r>
              </a:p>
              <a:p>
                <a:pPr lvl="1"/>
                <a:r>
                  <a:rPr lang="en-US" altLang="zh-CN" sz="2000" dirty="0"/>
                  <a:t>Thus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+(−</m:t>
                    </m:r>
                    <m:acc>
                      <m:accPr>
                        <m:chr m:val="⃗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 ∗</m:t>
                    </m:r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,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with overwhelming probability. (use an improved zero-knowledge argument in [BG12]). </a:t>
                </a:r>
              </a:p>
              <a:p>
                <a:pPr lvl="1"/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198004-7EAA-470E-ACFB-90B0A227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5624"/>
                <a:ext cx="10515600" cy="5521234"/>
              </a:xfrm>
              <a:blipFill>
                <a:blip r:embed="rId6"/>
                <a:stretch>
                  <a:fillRect l="-928" r="-812" b="-4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970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AB67A-E351-432B-A846-4111CB0B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 for Initiation Phase</a:t>
            </a:r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B8687000-DB1F-40DB-B819-DFD90B4FCC31}"/>
              </a:ext>
            </a:extLst>
          </p:cNvPr>
          <p:cNvCxnSpPr>
            <a:cxnSpLocks/>
          </p:cNvCxnSpPr>
          <p:nvPr/>
        </p:nvCxnSpPr>
        <p:spPr>
          <a:xfrm>
            <a:off x="4149237" y="3863586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03FF892-1F43-4DC0-8573-CBA1D0E4AFDD}"/>
              </a:ext>
            </a:extLst>
          </p:cNvPr>
          <p:cNvCxnSpPr>
            <a:cxnSpLocks/>
          </p:cNvCxnSpPr>
          <p:nvPr/>
        </p:nvCxnSpPr>
        <p:spPr>
          <a:xfrm flipH="1">
            <a:off x="4149237" y="2942838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CF8FB5-AD12-4B4D-ACB0-2FD327DE103B}"/>
                  </a:ext>
                </a:extLst>
              </p:cNvPr>
              <p:cNvSpPr txBox="1"/>
              <p:nvPr/>
            </p:nvSpPr>
            <p:spPr>
              <a:xfrm>
                <a:off x="1622304" y="2215167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CF8FB5-AD12-4B4D-ACB0-2FD327DE1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04" y="2215167"/>
                <a:ext cx="195886" cy="276999"/>
              </a:xfrm>
              <a:prstGeom prst="rect">
                <a:avLst/>
              </a:prstGeom>
              <a:blipFill>
                <a:blip r:embed="rId5"/>
                <a:stretch>
                  <a:fillRect l="-40625" t="-2174" r="-3750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FB514F7-9761-455C-AD5C-EA883475092F}"/>
                  </a:ext>
                </a:extLst>
              </p:cNvPr>
              <p:cNvSpPr txBox="1"/>
              <p:nvPr/>
            </p:nvSpPr>
            <p:spPr>
              <a:xfrm>
                <a:off x="11131933" y="2236256"/>
                <a:ext cx="115531" cy="162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FB514F7-9761-455C-AD5C-EA883475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933" y="2236256"/>
                <a:ext cx="115531" cy="162996"/>
              </a:xfrm>
              <a:prstGeom prst="rect">
                <a:avLst/>
              </a:prstGeom>
              <a:blipFill>
                <a:blip r:embed="rId6"/>
                <a:stretch>
                  <a:fillRect l="-73684" t="-81481" r="-147368" b="-1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形 7" descr="女性形象">
            <a:extLst>
              <a:ext uri="{FF2B5EF4-FFF2-40B4-BE49-F238E27FC236}">
                <a16:creationId xmlns:a16="http://schemas.microsoft.com/office/drawing/2014/main" id="{A8A6C244-57FB-43EF-BDCC-E47595E44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906" y="1823989"/>
            <a:ext cx="538065" cy="538065"/>
          </a:xfrm>
          <a:prstGeom prst="rect">
            <a:avLst/>
          </a:prstGeom>
        </p:spPr>
      </p:pic>
      <p:pic>
        <p:nvPicPr>
          <p:cNvPr id="9" name="内容占位符 4" descr="男性形象">
            <a:extLst>
              <a:ext uri="{FF2B5EF4-FFF2-40B4-BE49-F238E27FC236}">
                <a16:creationId xmlns:a16="http://schemas.microsoft.com/office/drawing/2014/main" id="{3B342A97-80C7-48CE-862B-5CF795955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63017" y="1779689"/>
            <a:ext cx="538065" cy="5380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9B4B692-45D1-4A28-B690-D0EE59B9BF6B}"/>
              </a:ext>
            </a:extLst>
          </p:cNvPr>
          <p:cNvSpPr txBox="1"/>
          <p:nvPr/>
        </p:nvSpPr>
        <p:spPr>
          <a:xfrm>
            <a:off x="876757" y="2415439"/>
            <a:ext cx="133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748F298-277C-4024-9409-A45113B65853}"/>
              </a:ext>
            </a:extLst>
          </p:cNvPr>
          <p:cNvSpPr txBox="1"/>
          <p:nvPr/>
        </p:nvSpPr>
        <p:spPr>
          <a:xfrm>
            <a:off x="10466245" y="2410222"/>
            <a:ext cx="5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C0B16-194F-45A9-B8B8-163BFECA7E5B}"/>
                  </a:ext>
                </a:extLst>
              </p:cNvPr>
              <p:cNvSpPr txBox="1"/>
              <p:nvPr/>
            </p:nvSpPr>
            <p:spPr>
              <a:xfrm>
                <a:off x="2916994" y="257350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R</a:t>
                </a:r>
                <a:r>
                  <a:rPr lang="en-US" altLang="zh-CN" sz="1800" dirty="0"/>
                  <a:t>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C0B16-194F-45A9-B8B8-163BFECA7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2573506"/>
                <a:ext cx="6096000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D6D318B-51B8-468C-ACE3-F84A391F7CA5}"/>
                  </a:ext>
                </a:extLst>
              </p:cNvPr>
              <p:cNvSpPr txBox="1"/>
              <p:nvPr/>
            </p:nvSpPr>
            <p:spPr>
              <a:xfrm>
                <a:off x="2916994" y="3375313"/>
                <a:ext cx="6096000" cy="503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D6D318B-51B8-468C-ACE3-F84A391F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3375313"/>
                <a:ext cx="6096000" cy="503921"/>
              </a:xfrm>
              <a:prstGeom prst="rect">
                <a:avLst/>
              </a:prstGeom>
              <a:blipFill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43C5DDE-416C-4147-8D4C-7A4CA6B3E00F}"/>
                  </a:ext>
                </a:extLst>
              </p:cNvPr>
              <p:cNvSpPr txBox="1"/>
              <p:nvPr/>
            </p:nvSpPr>
            <p:spPr>
              <a:xfrm>
                <a:off x="243043" y="3035278"/>
                <a:ext cx="3205556" cy="1271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Alice performs the EP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’s,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and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power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43C5DDE-416C-4147-8D4C-7A4CA6B3E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3" y="3035278"/>
                <a:ext cx="3205556" cy="1271630"/>
              </a:xfrm>
              <a:prstGeom prst="rect">
                <a:avLst/>
              </a:prstGeom>
              <a:blipFill>
                <a:blip r:embed="rId13"/>
                <a:stretch>
                  <a:fillRect l="-1711" t="-2871" b="-4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157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AB67A-E351-432B-A846-4111CB0B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Security for Initiation Phase</a:t>
            </a:r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B8687000-DB1F-40DB-B819-DFD90B4FCC31}"/>
              </a:ext>
            </a:extLst>
          </p:cNvPr>
          <p:cNvCxnSpPr>
            <a:cxnSpLocks/>
          </p:cNvCxnSpPr>
          <p:nvPr/>
        </p:nvCxnSpPr>
        <p:spPr>
          <a:xfrm>
            <a:off x="4149237" y="3863586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03FF892-1F43-4DC0-8573-CBA1D0E4AFDD}"/>
              </a:ext>
            </a:extLst>
          </p:cNvPr>
          <p:cNvCxnSpPr>
            <a:cxnSpLocks/>
          </p:cNvCxnSpPr>
          <p:nvPr/>
        </p:nvCxnSpPr>
        <p:spPr>
          <a:xfrm flipH="1">
            <a:off x="4149237" y="2942838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CF8FB5-AD12-4B4D-ACB0-2FD327DE103B}"/>
                  </a:ext>
                </a:extLst>
              </p:cNvPr>
              <p:cNvSpPr txBox="1"/>
              <p:nvPr/>
            </p:nvSpPr>
            <p:spPr>
              <a:xfrm>
                <a:off x="1622304" y="2215167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CF8FB5-AD12-4B4D-ACB0-2FD327DE1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04" y="2215167"/>
                <a:ext cx="195886" cy="276999"/>
              </a:xfrm>
              <a:prstGeom prst="rect">
                <a:avLst/>
              </a:prstGeom>
              <a:blipFill>
                <a:blip r:embed="rId6"/>
                <a:stretch>
                  <a:fillRect l="-40625" t="-2174" r="-3750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FB514F7-9761-455C-AD5C-EA883475092F}"/>
                  </a:ext>
                </a:extLst>
              </p:cNvPr>
              <p:cNvSpPr txBox="1"/>
              <p:nvPr/>
            </p:nvSpPr>
            <p:spPr>
              <a:xfrm>
                <a:off x="11131933" y="2236256"/>
                <a:ext cx="115531" cy="162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FB514F7-9761-455C-AD5C-EA883475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933" y="2236256"/>
                <a:ext cx="115531" cy="162996"/>
              </a:xfrm>
              <a:prstGeom prst="rect">
                <a:avLst/>
              </a:prstGeom>
              <a:blipFill>
                <a:blip r:embed="rId7"/>
                <a:stretch>
                  <a:fillRect l="-73684" t="-81481" r="-147368" b="-1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形 7" descr="女性形象">
            <a:extLst>
              <a:ext uri="{FF2B5EF4-FFF2-40B4-BE49-F238E27FC236}">
                <a16:creationId xmlns:a16="http://schemas.microsoft.com/office/drawing/2014/main" id="{A8A6C244-57FB-43EF-BDCC-E47595E446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906" y="1823989"/>
            <a:ext cx="538065" cy="538065"/>
          </a:xfrm>
          <a:prstGeom prst="rect">
            <a:avLst/>
          </a:prstGeom>
        </p:spPr>
      </p:pic>
      <p:pic>
        <p:nvPicPr>
          <p:cNvPr id="9" name="内容占位符 4" descr="男性形象">
            <a:extLst>
              <a:ext uri="{FF2B5EF4-FFF2-40B4-BE49-F238E27FC236}">
                <a16:creationId xmlns:a16="http://schemas.microsoft.com/office/drawing/2014/main" id="{3B342A97-80C7-48CE-862B-5CF7959555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63017" y="1779689"/>
            <a:ext cx="538065" cy="5380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9B4B692-45D1-4A28-B690-D0EE59B9BF6B}"/>
              </a:ext>
            </a:extLst>
          </p:cNvPr>
          <p:cNvSpPr txBox="1"/>
          <p:nvPr/>
        </p:nvSpPr>
        <p:spPr>
          <a:xfrm>
            <a:off x="876757" y="2415439"/>
            <a:ext cx="133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748F298-277C-4024-9409-A45113B65853}"/>
              </a:ext>
            </a:extLst>
          </p:cNvPr>
          <p:cNvSpPr txBox="1"/>
          <p:nvPr/>
        </p:nvSpPr>
        <p:spPr>
          <a:xfrm>
            <a:off x="10466245" y="2410222"/>
            <a:ext cx="5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C0B16-194F-45A9-B8B8-163BFECA7E5B}"/>
                  </a:ext>
                </a:extLst>
              </p:cNvPr>
              <p:cNvSpPr txBox="1"/>
              <p:nvPr/>
            </p:nvSpPr>
            <p:spPr>
              <a:xfrm>
                <a:off x="2916994" y="257350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R</a:t>
                </a:r>
                <a:r>
                  <a:rPr lang="en-US" altLang="zh-CN" sz="1800" dirty="0"/>
                  <a:t>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C0B16-194F-45A9-B8B8-163BFECA7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2573506"/>
                <a:ext cx="6096000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4330B86-274A-4A7B-9063-C124CC6D5C8A}"/>
                  </a:ext>
                </a:extLst>
              </p:cNvPr>
              <p:cNvSpPr txBox="1"/>
              <p:nvPr/>
            </p:nvSpPr>
            <p:spPr>
              <a:xfrm>
                <a:off x="243043" y="3035278"/>
                <a:ext cx="3205556" cy="1271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Alice performs the EP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’s,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and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power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4330B86-274A-4A7B-9063-C124CC6D5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3" y="3035278"/>
                <a:ext cx="3205556" cy="1271630"/>
              </a:xfrm>
              <a:prstGeom prst="rect">
                <a:avLst/>
              </a:prstGeom>
              <a:blipFill>
                <a:blip r:embed="rId13"/>
                <a:stretch>
                  <a:fillRect l="-1711" t="-2871" b="-4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D6D318B-51B8-468C-ACE3-F84A391F7CA5}"/>
                  </a:ext>
                </a:extLst>
              </p:cNvPr>
              <p:cNvSpPr txBox="1"/>
              <p:nvPr/>
            </p:nvSpPr>
            <p:spPr>
              <a:xfrm>
                <a:off x="2955559" y="3409406"/>
                <a:ext cx="6096000" cy="780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18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CN" sz="1800" dirty="0"/>
                  <a:t> for decryption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D6D318B-51B8-468C-ACE3-F84A391F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59" y="3409406"/>
                <a:ext cx="6096000" cy="780919"/>
              </a:xfrm>
              <a:prstGeom prst="rect">
                <a:avLst/>
              </a:prstGeom>
              <a:blipFill>
                <a:blip r:embed="rId1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4C1E2B4-14D0-42B4-BA18-DCD3D3B5D8DF}"/>
                  </a:ext>
                </a:extLst>
              </p:cNvPr>
              <p:cNvSpPr txBox="1"/>
              <p:nvPr/>
            </p:nvSpPr>
            <p:spPr>
              <a:xfrm>
                <a:off x="3857896" y="4100034"/>
                <a:ext cx="5312229" cy="177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Zero-knowledge protocol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dirty="0"/>
                  <a:t>Proof of knowledge for a valid EP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dirty="0"/>
                  <a:t>Proof of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dirty="0"/>
                  <a:t>Proof of knowledge of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/>
                  <a:t> and for the public key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.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4C1E2B4-14D0-42B4-BA18-DCD3D3B5D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96" y="4100034"/>
                <a:ext cx="5312229" cy="1779141"/>
              </a:xfrm>
              <a:prstGeom prst="rect">
                <a:avLst/>
              </a:prstGeom>
              <a:blipFill>
                <a:blip r:embed="rId15"/>
                <a:stretch>
                  <a:fillRect l="-1263" t="-2062" b="-5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BDF721-A55E-4C09-B4AC-DE7885E93AFB}"/>
                  </a:ext>
                </a:extLst>
              </p:cNvPr>
              <p:cNvSpPr txBox="1"/>
              <p:nvPr/>
            </p:nvSpPr>
            <p:spPr>
              <a:xfrm>
                <a:off x="9917798" y="5627214"/>
                <a:ext cx="1628502" cy="50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Derive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BDF721-A55E-4C09-B4AC-DE7885E93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798" y="5627214"/>
                <a:ext cx="1628502" cy="503921"/>
              </a:xfrm>
              <a:prstGeom prst="rect">
                <a:avLst/>
              </a:prstGeom>
              <a:blipFill>
                <a:blip r:embed="rId16"/>
                <a:stretch>
                  <a:fillRect l="-3371"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85FE931E-0ABA-46A4-BA00-31EC14B7A56B}"/>
              </a:ext>
            </a:extLst>
          </p:cNvPr>
          <p:cNvSpPr txBox="1"/>
          <p:nvPr/>
        </p:nvSpPr>
        <p:spPr>
          <a:xfrm>
            <a:off x="876757" y="5879175"/>
            <a:ext cx="8695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Complexity: O(#wires). #wires is O(#gates).</a:t>
            </a:r>
          </a:p>
          <a:p>
            <a:r>
              <a:rPr lang="en-US" altLang="zh-CN" sz="2400" dirty="0"/>
              <a:t>Therefore, the complexity is O(#gates). 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3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AB67A-E351-432B-A846-4111CB0B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Global Reusability for Initiation Phase</a:t>
            </a:r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B8687000-DB1F-40DB-B819-DFD90B4FCC31}"/>
              </a:ext>
            </a:extLst>
          </p:cNvPr>
          <p:cNvCxnSpPr>
            <a:cxnSpLocks/>
          </p:cNvCxnSpPr>
          <p:nvPr/>
        </p:nvCxnSpPr>
        <p:spPr>
          <a:xfrm>
            <a:off x="4149237" y="3863586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03FF892-1F43-4DC0-8573-CBA1D0E4AFDD}"/>
              </a:ext>
            </a:extLst>
          </p:cNvPr>
          <p:cNvCxnSpPr>
            <a:cxnSpLocks/>
          </p:cNvCxnSpPr>
          <p:nvPr/>
        </p:nvCxnSpPr>
        <p:spPr>
          <a:xfrm flipH="1">
            <a:off x="4149237" y="2942838"/>
            <a:ext cx="3708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CF8FB5-AD12-4B4D-ACB0-2FD327DE103B}"/>
                  </a:ext>
                </a:extLst>
              </p:cNvPr>
              <p:cNvSpPr txBox="1"/>
              <p:nvPr/>
            </p:nvSpPr>
            <p:spPr>
              <a:xfrm>
                <a:off x="1622304" y="2215167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CF8FB5-AD12-4B4D-ACB0-2FD327DE1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04" y="2215167"/>
                <a:ext cx="195886" cy="276999"/>
              </a:xfrm>
              <a:prstGeom prst="rect">
                <a:avLst/>
              </a:prstGeom>
              <a:blipFill>
                <a:blip r:embed="rId5"/>
                <a:stretch>
                  <a:fillRect l="-40625" t="-2174" r="-3750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FB514F7-9761-455C-AD5C-EA883475092F}"/>
                  </a:ext>
                </a:extLst>
              </p:cNvPr>
              <p:cNvSpPr txBox="1"/>
              <p:nvPr/>
            </p:nvSpPr>
            <p:spPr>
              <a:xfrm>
                <a:off x="11131933" y="2236256"/>
                <a:ext cx="115531" cy="162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FB514F7-9761-455C-AD5C-EA883475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933" y="2236256"/>
                <a:ext cx="115531" cy="162996"/>
              </a:xfrm>
              <a:prstGeom prst="rect">
                <a:avLst/>
              </a:prstGeom>
              <a:blipFill>
                <a:blip r:embed="rId6"/>
                <a:stretch>
                  <a:fillRect l="-73684" t="-81481" r="-147368" b="-1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形 7" descr="女性形象">
            <a:extLst>
              <a:ext uri="{FF2B5EF4-FFF2-40B4-BE49-F238E27FC236}">
                <a16:creationId xmlns:a16="http://schemas.microsoft.com/office/drawing/2014/main" id="{A8A6C244-57FB-43EF-BDCC-E47595E44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906" y="1823989"/>
            <a:ext cx="538065" cy="538065"/>
          </a:xfrm>
          <a:prstGeom prst="rect">
            <a:avLst/>
          </a:prstGeom>
        </p:spPr>
      </p:pic>
      <p:pic>
        <p:nvPicPr>
          <p:cNvPr id="9" name="内容占位符 4" descr="男性形象">
            <a:extLst>
              <a:ext uri="{FF2B5EF4-FFF2-40B4-BE49-F238E27FC236}">
                <a16:creationId xmlns:a16="http://schemas.microsoft.com/office/drawing/2014/main" id="{3B342A97-80C7-48CE-862B-5CF795955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63017" y="1779689"/>
            <a:ext cx="538065" cy="5380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9B4B692-45D1-4A28-B690-D0EE59B9BF6B}"/>
              </a:ext>
            </a:extLst>
          </p:cNvPr>
          <p:cNvSpPr txBox="1"/>
          <p:nvPr/>
        </p:nvSpPr>
        <p:spPr>
          <a:xfrm>
            <a:off x="876757" y="2415439"/>
            <a:ext cx="133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Alice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748F298-277C-4024-9409-A45113B65853}"/>
              </a:ext>
            </a:extLst>
          </p:cNvPr>
          <p:cNvSpPr txBox="1"/>
          <p:nvPr/>
        </p:nvSpPr>
        <p:spPr>
          <a:xfrm>
            <a:off x="10466245" y="2410222"/>
            <a:ext cx="5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C0B16-194F-45A9-B8B8-163BFECA7E5B}"/>
                  </a:ext>
                </a:extLst>
              </p:cNvPr>
              <p:cNvSpPr txBox="1"/>
              <p:nvPr/>
            </p:nvSpPr>
            <p:spPr>
              <a:xfrm>
                <a:off x="2916994" y="257350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R</a:t>
                </a:r>
                <a:r>
                  <a:rPr lang="en-US" altLang="zh-CN" sz="1800" dirty="0"/>
                  <a:t>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C0B16-194F-45A9-B8B8-163BFECA7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4" y="2573506"/>
                <a:ext cx="6096000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4330B86-274A-4A7B-9063-C124CC6D5C8A}"/>
                  </a:ext>
                </a:extLst>
              </p:cNvPr>
              <p:cNvSpPr txBox="1"/>
              <p:nvPr/>
            </p:nvSpPr>
            <p:spPr>
              <a:xfrm>
                <a:off x="243043" y="3035278"/>
                <a:ext cx="3205556" cy="1271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Alice performs the EP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’s, randomly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and computes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power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4330B86-274A-4A7B-9063-C124CC6D5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3" y="3035278"/>
                <a:ext cx="3205556" cy="1271630"/>
              </a:xfrm>
              <a:prstGeom prst="rect">
                <a:avLst/>
              </a:prstGeom>
              <a:blipFill>
                <a:blip r:embed="rId12"/>
                <a:stretch>
                  <a:fillRect l="-1711" t="-2871" b="-4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4C1E2B4-14D0-42B4-BA18-DCD3D3B5D8DF}"/>
                  </a:ext>
                </a:extLst>
              </p:cNvPr>
              <p:cNvSpPr txBox="1"/>
              <p:nvPr/>
            </p:nvSpPr>
            <p:spPr>
              <a:xfrm>
                <a:off x="3857896" y="4100034"/>
                <a:ext cx="5312229" cy="177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Zero-knowledge protocol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dirty="0"/>
                  <a:t>Proof of knowledge for a valid EP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dirty="0"/>
                  <a:t>Proof of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dirty="0"/>
                  <a:t>Proof of knowledge of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/>
                  <a:t> and for the public key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4C1E2B4-14D0-42B4-BA18-DCD3D3B5D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96" y="4100034"/>
                <a:ext cx="5312229" cy="1779141"/>
              </a:xfrm>
              <a:prstGeom prst="rect">
                <a:avLst/>
              </a:prstGeom>
              <a:blipFill>
                <a:blip r:embed="rId13"/>
                <a:stretch>
                  <a:fillRect l="-1263" t="-2062" b="-5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BDF721-A55E-4C09-B4AC-DE7885E93AFB}"/>
                  </a:ext>
                </a:extLst>
              </p:cNvPr>
              <p:cNvSpPr txBox="1"/>
              <p:nvPr/>
            </p:nvSpPr>
            <p:spPr>
              <a:xfrm>
                <a:off x="9917798" y="5627214"/>
                <a:ext cx="1628502" cy="50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Derive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BDF721-A55E-4C09-B4AC-DE7885E93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798" y="5627214"/>
                <a:ext cx="1628502" cy="503921"/>
              </a:xfrm>
              <a:prstGeom prst="rect">
                <a:avLst/>
              </a:prstGeom>
              <a:blipFill>
                <a:blip r:embed="rId14"/>
                <a:stretch>
                  <a:fillRect l="-3371"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D0997C7A-24FE-474C-85EE-1BFDD5E3FDEB}"/>
              </a:ext>
            </a:extLst>
          </p:cNvPr>
          <p:cNvSpPr txBox="1"/>
          <p:nvPr/>
        </p:nvSpPr>
        <p:spPr>
          <a:xfrm>
            <a:off x="302111" y="6064916"/>
            <a:ext cx="1158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All messages from Bob are random, and thus can be generated by random oracle to make the initiation phase </a:t>
            </a:r>
            <a:r>
              <a:rPr lang="en-US" altLang="zh-CN" dirty="0">
                <a:solidFill>
                  <a:srgbClr val="FF0000"/>
                </a:solidFill>
              </a:rPr>
              <a:t>non-interactive</a:t>
            </a:r>
            <a:r>
              <a:rPr lang="en-US" altLang="zh-CN" dirty="0"/>
              <a:t>. All parties playing the role of Bob can verify Alice’s message and start the evaluation phase with Alice.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0BBDE06-3BA7-498A-ABA9-C44419AC8B3A}"/>
              </a:ext>
            </a:extLst>
          </p:cNvPr>
          <p:cNvSpPr txBox="1"/>
          <p:nvPr/>
        </p:nvSpPr>
        <p:spPr>
          <a:xfrm>
            <a:off x="2086727" y="4955197"/>
            <a:ext cx="155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Public-coin</a:t>
            </a:r>
            <a:endParaRPr lang="zh-CN" altLang="en-US" dirty="0"/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ADA7DC9F-851E-4E5B-AA3C-A796CA381602}"/>
              </a:ext>
            </a:extLst>
          </p:cNvPr>
          <p:cNvSpPr/>
          <p:nvPr/>
        </p:nvSpPr>
        <p:spPr>
          <a:xfrm>
            <a:off x="3448598" y="4549487"/>
            <a:ext cx="304799" cy="1180753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F0390C1-97C2-4D42-AEB7-392D6C20DB54}"/>
                  </a:ext>
                </a:extLst>
              </p:cNvPr>
              <p:cNvSpPr txBox="1"/>
              <p:nvPr/>
            </p:nvSpPr>
            <p:spPr>
              <a:xfrm>
                <a:off x="2955559" y="3409406"/>
                <a:ext cx="6096000" cy="780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18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CN" sz="1800" dirty="0"/>
                  <a:t> for decryption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F0390C1-97C2-4D42-AEB7-392D6C20D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59" y="3409406"/>
                <a:ext cx="6096000" cy="780919"/>
              </a:xfrm>
              <a:prstGeom prst="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979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57016F-41A0-48A2-9DC2-469E2DA57B2A}"/>
                  </a:ext>
                </a:extLst>
              </p:cNvPr>
              <p:cNvSpPr txBox="1"/>
              <p:nvPr/>
            </p:nvSpPr>
            <p:spPr>
              <a:xfrm>
                <a:off x="5719582" y="2283627"/>
                <a:ext cx="195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57016F-41A0-48A2-9DC2-469E2DA57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582" y="2283627"/>
                <a:ext cx="195887" cy="276999"/>
              </a:xfrm>
              <a:prstGeom prst="rect">
                <a:avLst/>
              </a:prstGeom>
              <a:blipFill>
                <a:blip r:embed="rId5"/>
                <a:stretch>
                  <a:fillRect l="-40625" t="-4444" r="-375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C6DBFAE2-9CB7-4EFF-B203-1EA693EEFCD8}"/>
              </a:ext>
            </a:extLst>
          </p:cNvPr>
          <p:cNvSpPr/>
          <p:nvPr/>
        </p:nvSpPr>
        <p:spPr>
          <a:xfrm>
            <a:off x="3591466" y="1532419"/>
            <a:ext cx="4810212" cy="6011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Global initiation phase for private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𝑓</a:t>
            </a:r>
            <a:endParaRPr lang="zh-CN" altLang="en-US" b="1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61E30B3-B0F8-4B3B-ACDF-74D1419DD771}"/>
              </a:ext>
            </a:extLst>
          </p:cNvPr>
          <p:cNvCxnSpPr>
            <a:cxnSpLocks/>
          </p:cNvCxnSpPr>
          <p:nvPr/>
        </p:nvCxnSpPr>
        <p:spPr>
          <a:xfrm flipV="1">
            <a:off x="5969056" y="2166940"/>
            <a:ext cx="0" cy="43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9350DA5-879F-4A06-B71E-B4FFEE209476}"/>
              </a:ext>
            </a:extLst>
          </p:cNvPr>
          <p:cNvGrpSpPr/>
          <p:nvPr/>
        </p:nvGrpSpPr>
        <p:grpSpPr>
          <a:xfrm>
            <a:off x="6222915" y="2541495"/>
            <a:ext cx="4488354" cy="961648"/>
            <a:chOff x="1689964" y="3589878"/>
            <a:chExt cx="9396543" cy="1310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186A520-A24C-411A-9930-4FC7CDDFF313}"/>
                    </a:ext>
                  </a:extLst>
                </p:cNvPr>
                <p:cNvSpPr txBox="1"/>
                <p:nvPr/>
              </p:nvSpPr>
              <p:spPr>
                <a:xfrm>
                  <a:off x="10185469" y="3860112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186A520-A24C-411A-9930-4FC7CDDFF3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469" y="3860112"/>
                  <a:ext cx="19633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3750" t="-45652" r="-84375" b="-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F1EAA0A-DD89-40BC-AB80-7F48316F19E3}"/>
                    </a:ext>
                  </a:extLst>
                </p:cNvPr>
                <p:cNvSpPr txBox="1"/>
                <p:nvPr/>
              </p:nvSpPr>
              <p:spPr>
                <a:xfrm>
                  <a:off x="1689964" y="3858710"/>
                  <a:ext cx="5022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F1EAA0A-DD89-40BC-AB80-7F48316F1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964" y="3858710"/>
                  <a:ext cx="502248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22951" r="-228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19D3FBA-2EDF-46BC-AA69-69E3DFC8E681}"/>
                </a:ext>
              </a:extLst>
            </p:cNvPr>
            <p:cNvSpPr/>
            <p:nvPr/>
          </p:nvSpPr>
          <p:spPr>
            <a:xfrm>
              <a:off x="3826625" y="3589878"/>
              <a:ext cx="4538749" cy="13101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Evaluation phase for private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𝑓</a:t>
              </a:r>
              <a:endParaRPr lang="zh-CN" altLang="en-US" sz="1200" b="1" dirty="0"/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F1AA9E9-31D2-4C5C-98C7-ED64B1A83A92}"/>
                </a:ext>
              </a:extLst>
            </p:cNvPr>
            <p:cNvCxnSpPr/>
            <p:nvPr/>
          </p:nvCxnSpPr>
          <p:spPr>
            <a:xfrm>
              <a:off x="2309146" y="372613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76C1F5F-3398-4151-AEF5-41D503E98654}"/>
                    </a:ext>
                  </a:extLst>
                </p:cNvPr>
                <p:cNvSpPr txBox="1"/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76C1F5F-3398-4151-AEF5-41D503E98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6364" r="-36364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FEEAB3EE-ED75-4FA0-9306-52DB1AD4D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5" y="399861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BA05AB9-F188-4481-8CE4-F9A20ECE6F58}"/>
                </a:ext>
              </a:extLst>
            </p:cNvPr>
            <p:cNvCxnSpPr/>
            <p:nvPr/>
          </p:nvCxnSpPr>
          <p:spPr>
            <a:xfrm>
              <a:off x="2309145" y="4534529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06E55774-318D-46A9-87E1-10ECC080C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4" y="480700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48CBB0D8-688C-4DBF-B98D-CD3B6A5629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307" y="3735158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78344BDA-7BF9-496A-AE49-DFEBF3E43F53}"/>
                </a:ext>
              </a:extLst>
            </p:cNvPr>
            <p:cNvCxnSpPr/>
            <p:nvPr/>
          </p:nvCxnSpPr>
          <p:spPr>
            <a:xfrm>
              <a:off x="8566069" y="398051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E0A517C-DE0E-4B17-9C61-AD03EB783021}"/>
                    </a:ext>
                  </a:extLst>
                </p:cNvPr>
                <p:cNvSpPr txBox="1"/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E0A517C-DE0E-4B17-9C61-AD03EB78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1D293C0D-D24E-444D-A07B-1C234F4928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7092" y="4493373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439DD928-773D-4E13-A0FF-2F2C7066A5BA}"/>
                </a:ext>
              </a:extLst>
            </p:cNvPr>
            <p:cNvCxnSpPr/>
            <p:nvPr/>
          </p:nvCxnSpPr>
          <p:spPr>
            <a:xfrm>
              <a:off x="8550854" y="473872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3E495479-EE8F-4A46-863D-92A2E773341C}"/>
                    </a:ext>
                  </a:extLst>
                </p:cNvPr>
                <p:cNvSpPr txBox="1"/>
                <p:nvPr/>
              </p:nvSpPr>
              <p:spPr>
                <a:xfrm>
                  <a:off x="10163627" y="4530007"/>
                  <a:ext cx="9228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3E495479-EE8F-4A46-863D-92A2E7733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3627" y="4530007"/>
                  <a:ext cx="92288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895" t="-46667" r="-16447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0FE6E7D-E271-46FC-950E-9FC8E1016C15}"/>
                  </a:ext>
                </a:extLst>
              </p:cNvPr>
              <p:cNvSpPr txBox="1"/>
              <p:nvPr/>
            </p:nvSpPr>
            <p:spPr>
              <a:xfrm>
                <a:off x="3262936" y="4587507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0FE6E7D-E271-46FC-950E-9FC8E1016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36" y="4587507"/>
                <a:ext cx="134652" cy="276999"/>
              </a:xfrm>
              <a:prstGeom prst="rect">
                <a:avLst/>
              </a:prstGeom>
              <a:blipFill>
                <a:blip r:embed="rId11"/>
                <a:stretch>
                  <a:fillRect l="-36364" r="-3636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图形 59" descr="女性形象">
            <a:extLst>
              <a:ext uri="{FF2B5EF4-FFF2-40B4-BE49-F238E27FC236}">
                <a16:creationId xmlns:a16="http://schemas.microsoft.com/office/drawing/2014/main" id="{CAF1BEF6-EB95-4606-B60B-CBDA2906C0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1856" y="2644263"/>
            <a:ext cx="914400" cy="914400"/>
          </a:xfrm>
          <a:prstGeom prst="rect">
            <a:avLst/>
          </a:prstGeom>
        </p:spPr>
      </p:pic>
      <p:pic>
        <p:nvPicPr>
          <p:cNvPr id="61" name="内容占位符 4" descr="男性形象">
            <a:extLst>
              <a:ext uri="{FF2B5EF4-FFF2-40B4-BE49-F238E27FC236}">
                <a16:creationId xmlns:a16="http://schemas.microsoft.com/office/drawing/2014/main" id="{0276EFF1-BFF7-4F1A-AC58-14AC3A781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08114" y="2378088"/>
            <a:ext cx="914400" cy="914400"/>
          </a:xfrm>
          <a:prstGeom prst="rect">
            <a:avLst/>
          </a:prstGeom>
        </p:spPr>
      </p:pic>
      <p:pic>
        <p:nvPicPr>
          <p:cNvPr id="4" name="图形 3" descr="男学生">
            <a:extLst>
              <a:ext uri="{FF2B5EF4-FFF2-40B4-BE49-F238E27FC236}">
                <a16:creationId xmlns:a16="http://schemas.microsoft.com/office/drawing/2014/main" id="{F9D595A5-8406-40CB-9472-6DBE199C3F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3888" y="3169776"/>
            <a:ext cx="914400" cy="914400"/>
          </a:xfrm>
          <a:prstGeom prst="rect">
            <a:avLst/>
          </a:prstGeom>
        </p:spPr>
      </p:pic>
      <p:grpSp>
        <p:nvGrpSpPr>
          <p:cNvPr id="62" name="组合 61">
            <a:extLst>
              <a:ext uri="{FF2B5EF4-FFF2-40B4-BE49-F238E27FC236}">
                <a16:creationId xmlns:a16="http://schemas.microsoft.com/office/drawing/2014/main" id="{149B5F81-3357-4B22-913D-AC5B86FAB176}"/>
              </a:ext>
            </a:extLst>
          </p:cNvPr>
          <p:cNvGrpSpPr/>
          <p:nvPr/>
        </p:nvGrpSpPr>
        <p:grpSpPr>
          <a:xfrm>
            <a:off x="654189" y="3292488"/>
            <a:ext cx="4774512" cy="1068685"/>
            <a:chOff x="386179" y="3589878"/>
            <a:chExt cx="9995626" cy="1456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E4FD6B1A-E90A-4DBB-B8D3-6ED7144FEB9E}"/>
                    </a:ext>
                  </a:extLst>
                </p:cNvPr>
                <p:cNvSpPr txBox="1"/>
                <p:nvPr/>
              </p:nvSpPr>
              <p:spPr>
                <a:xfrm>
                  <a:off x="10185469" y="3860112"/>
                  <a:ext cx="196336" cy="3773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E4FD6B1A-E90A-4DBB-B8D3-6ED7144FE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469" y="3860112"/>
                  <a:ext cx="196336" cy="377395"/>
                </a:xfrm>
                <a:prstGeom prst="rect">
                  <a:avLst/>
                </a:prstGeom>
                <a:blipFill>
                  <a:blip r:embed="rId18"/>
                  <a:stretch>
                    <a:fillRect l="-87500" t="-48889" r="-187500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0F35FBB0-D01B-47B7-B33F-11E1C7BB304D}"/>
                    </a:ext>
                  </a:extLst>
                </p:cNvPr>
                <p:cNvSpPr txBox="1"/>
                <p:nvPr/>
              </p:nvSpPr>
              <p:spPr>
                <a:xfrm>
                  <a:off x="1689964" y="3858710"/>
                  <a:ext cx="502248" cy="5031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0F35FBB0-D01B-47B7-B33F-11E1C7BB3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964" y="3858710"/>
                  <a:ext cx="502248" cy="503194"/>
                </a:xfrm>
                <a:prstGeom prst="rect">
                  <a:avLst/>
                </a:prstGeom>
                <a:blipFill>
                  <a:blip r:embed="rId19"/>
                  <a:stretch>
                    <a:fillRect t="-22951" r="-52500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67BE79B8-5AB9-475F-9FEB-DBBCCDAE62BA}"/>
                </a:ext>
              </a:extLst>
            </p:cNvPr>
            <p:cNvSpPr/>
            <p:nvPr/>
          </p:nvSpPr>
          <p:spPr>
            <a:xfrm>
              <a:off x="3826625" y="3589878"/>
              <a:ext cx="4538748" cy="13101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Evaluation phase private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𝑓</a:t>
              </a:r>
              <a:endParaRPr lang="zh-CN" altLang="en-US" sz="1200" b="1" dirty="0"/>
            </a:p>
          </p:txBody>
        </p: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708DA5A2-BBE2-4DBA-ABE9-5D5B4689ECD0}"/>
                </a:ext>
              </a:extLst>
            </p:cNvPr>
            <p:cNvCxnSpPr/>
            <p:nvPr/>
          </p:nvCxnSpPr>
          <p:spPr>
            <a:xfrm>
              <a:off x="2309146" y="372613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3486F791-CF4E-41F6-9DAB-6B8C60F7CB23}"/>
                    </a:ext>
                  </a:extLst>
                </p:cNvPr>
                <p:cNvSpPr txBox="1"/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76C1F5F-3398-4151-AEF5-41D503E98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6364" r="-36364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491880F0-0C81-43E8-BA0D-BE4E68BA58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5" y="399861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4D5DA545-1216-4C6C-9BA2-706F1308120B}"/>
                </a:ext>
              </a:extLst>
            </p:cNvPr>
            <p:cNvCxnSpPr/>
            <p:nvPr/>
          </p:nvCxnSpPr>
          <p:spPr>
            <a:xfrm>
              <a:off x="2309145" y="4534529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F452A020-F5ED-4762-9674-477773E3D0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4" y="480700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5414F8A3-1DC4-40F5-BA13-CCF92896EC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307" y="3735158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7C369F43-21AC-4EF4-9325-F9D7DB06A8C5}"/>
                </a:ext>
              </a:extLst>
            </p:cNvPr>
            <p:cNvCxnSpPr/>
            <p:nvPr/>
          </p:nvCxnSpPr>
          <p:spPr>
            <a:xfrm>
              <a:off x="8566069" y="398051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9F2C9F0F-10FA-45EB-88E1-29EE32B611CC}"/>
                    </a:ext>
                  </a:extLst>
                </p:cNvPr>
                <p:cNvSpPr txBox="1"/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E0A517C-DE0E-4B17-9C61-AD03EB78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EC79BE4B-8F81-417E-8ABA-CE3EF061CC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7092" y="4493373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7DA0F4B3-869C-47AE-AE1A-86F610B7FDB9}"/>
                </a:ext>
              </a:extLst>
            </p:cNvPr>
            <p:cNvCxnSpPr/>
            <p:nvPr/>
          </p:nvCxnSpPr>
          <p:spPr>
            <a:xfrm>
              <a:off x="8550854" y="473872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6CE4DDD1-1392-44CE-B8EE-11DC25A5A315}"/>
                    </a:ext>
                  </a:extLst>
                </p:cNvPr>
                <p:cNvSpPr txBox="1"/>
                <p:nvPr/>
              </p:nvSpPr>
              <p:spPr>
                <a:xfrm>
                  <a:off x="386179" y="4668505"/>
                  <a:ext cx="1954371" cy="3773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6CE4DDD1-1392-44CE-B8EE-11DC25A5A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79" y="4668505"/>
                  <a:ext cx="1954371" cy="377396"/>
                </a:xfrm>
                <a:prstGeom prst="rect">
                  <a:avLst/>
                </a:prstGeom>
                <a:blipFill>
                  <a:blip r:embed="rId20"/>
                  <a:stretch>
                    <a:fillRect l="-7843" t="-48889" r="-16340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5FDB865-7B57-404B-B69B-70B4691D678D}"/>
              </a:ext>
            </a:extLst>
          </p:cNvPr>
          <p:cNvCxnSpPr>
            <a:cxnSpLocks/>
          </p:cNvCxnSpPr>
          <p:nvPr/>
        </p:nvCxnSpPr>
        <p:spPr>
          <a:xfrm flipH="1">
            <a:off x="1184115" y="2166940"/>
            <a:ext cx="2351497" cy="104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570500C0-DDB4-4072-AE95-0D1CB5F40EFC}"/>
              </a:ext>
            </a:extLst>
          </p:cNvPr>
          <p:cNvCxnSpPr>
            <a:cxnSpLocks/>
          </p:cNvCxnSpPr>
          <p:nvPr/>
        </p:nvCxnSpPr>
        <p:spPr>
          <a:xfrm>
            <a:off x="8535131" y="2068683"/>
            <a:ext cx="2088045" cy="38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81C63003-8229-454F-AE21-B6969A656F99}"/>
              </a:ext>
            </a:extLst>
          </p:cNvPr>
          <p:cNvGrpSpPr/>
          <p:nvPr/>
        </p:nvGrpSpPr>
        <p:grpSpPr>
          <a:xfrm>
            <a:off x="6222915" y="4221232"/>
            <a:ext cx="4981056" cy="967031"/>
            <a:chOff x="1689964" y="3589878"/>
            <a:chExt cx="10428034" cy="1317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CBF84B87-AC03-40C9-855F-302ED90D8C81}"/>
                    </a:ext>
                  </a:extLst>
                </p:cNvPr>
                <p:cNvSpPr txBox="1"/>
                <p:nvPr/>
              </p:nvSpPr>
              <p:spPr>
                <a:xfrm>
                  <a:off x="10185469" y="3860112"/>
                  <a:ext cx="196336" cy="3773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CBF84B87-AC03-40C9-855F-302ED90D8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469" y="3860112"/>
                  <a:ext cx="196336" cy="377395"/>
                </a:xfrm>
                <a:prstGeom prst="rect">
                  <a:avLst/>
                </a:prstGeom>
                <a:blipFill>
                  <a:blip r:embed="rId21"/>
                  <a:stretch>
                    <a:fillRect l="-87500" t="-48889" r="-1875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C174458A-B40A-4213-BAE6-5496A7E3D4A6}"/>
                    </a:ext>
                  </a:extLst>
                </p:cNvPr>
                <p:cNvSpPr txBox="1"/>
                <p:nvPr/>
              </p:nvSpPr>
              <p:spPr>
                <a:xfrm>
                  <a:off x="1689964" y="3858710"/>
                  <a:ext cx="502248" cy="5031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C174458A-B40A-4213-BAE6-5496A7E3D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964" y="3858710"/>
                  <a:ext cx="502248" cy="503194"/>
                </a:xfrm>
                <a:prstGeom prst="rect">
                  <a:avLst/>
                </a:prstGeom>
                <a:blipFill>
                  <a:blip r:embed="rId22"/>
                  <a:stretch>
                    <a:fillRect t="-23333" r="-538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7CC9A52F-6B89-494F-8628-4B02E81BCCA9}"/>
                </a:ext>
              </a:extLst>
            </p:cNvPr>
            <p:cNvSpPr/>
            <p:nvPr/>
          </p:nvSpPr>
          <p:spPr>
            <a:xfrm>
              <a:off x="3826625" y="3589878"/>
              <a:ext cx="4538749" cy="13101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Evaluation phase for private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𝑓</a:t>
              </a:r>
              <a:endParaRPr lang="zh-CN" altLang="en-US" sz="1200" b="1" dirty="0"/>
            </a:p>
          </p:txBody>
        </p: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49549069-4244-4575-8303-1FF1286C6723}"/>
                </a:ext>
              </a:extLst>
            </p:cNvPr>
            <p:cNvCxnSpPr/>
            <p:nvPr/>
          </p:nvCxnSpPr>
          <p:spPr>
            <a:xfrm>
              <a:off x="2309146" y="372613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8C1145BC-BA1F-4871-A2EC-CB85C6ABE4A6}"/>
                    </a:ext>
                  </a:extLst>
                </p:cNvPr>
                <p:cNvSpPr txBox="1"/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76C1F5F-3398-4151-AEF5-41D503E98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6364" r="-36364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32BAB90C-FED7-453C-8124-F819682BA0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5" y="399861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B5F56164-32EE-4808-9F76-42691F4185A6}"/>
                </a:ext>
              </a:extLst>
            </p:cNvPr>
            <p:cNvCxnSpPr/>
            <p:nvPr/>
          </p:nvCxnSpPr>
          <p:spPr>
            <a:xfrm>
              <a:off x="2309145" y="4534529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6F4261F9-0661-4E1B-838F-4457F6EE05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4" y="480700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04B2DEAF-0598-46AA-A3B1-C2DF97A38C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307" y="3735158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22466F56-06EB-402A-8158-902C2D42C39B}"/>
                </a:ext>
              </a:extLst>
            </p:cNvPr>
            <p:cNvCxnSpPr/>
            <p:nvPr/>
          </p:nvCxnSpPr>
          <p:spPr>
            <a:xfrm>
              <a:off x="8566069" y="398051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EEDD3DA8-1BED-4099-98AC-C0299B58E854}"/>
                    </a:ext>
                  </a:extLst>
                </p:cNvPr>
                <p:cNvSpPr txBox="1"/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E0A517C-DE0E-4B17-9C61-AD03EB78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D67F84BB-D5AE-44B9-B983-64483CB98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7092" y="4493373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F9BC7AA7-4DA3-4008-9852-C341E62C6460}"/>
                </a:ext>
              </a:extLst>
            </p:cNvPr>
            <p:cNvCxnSpPr/>
            <p:nvPr/>
          </p:nvCxnSpPr>
          <p:spPr>
            <a:xfrm>
              <a:off x="8550854" y="473872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40571CE7-2975-4C14-B655-6A52D8AF0615}"/>
                    </a:ext>
                  </a:extLst>
                </p:cNvPr>
                <p:cNvSpPr txBox="1"/>
                <p:nvPr/>
              </p:nvSpPr>
              <p:spPr>
                <a:xfrm>
                  <a:off x="10163627" y="4530007"/>
                  <a:ext cx="1954371" cy="3773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40571CE7-2975-4C14-B655-6A52D8AF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3627" y="4530007"/>
                  <a:ext cx="1954371" cy="377395"/>
                </a:xfrm>
                <a:prstGeom prst="rect">
                  <a:avLst/>
                </a:prstGeom>
                <a:blipFill>
                  <a:blip r:embed="rId23"/>
                  <a:stretch>
                    <a:fillRect l="-7843" t="-48889" r="-15686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D2A3359C-30B4-4148-BF6A-4E0F040F8C01}"/>
                  </a:ext>
                </a:extLst>
              </p:cNvPr>
              <p:cNvSpPr txBox="1"/>
              <p:nvPr/>
            </p:nvSpPr>
            <p:spPr>
              <a:xfrm>
                <a:off x="8298048" y="3690969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D2A3359C-30B4-4148-BF6A-4E0F040F8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048" y="3690969"/>
                <a:ext cx="134652" cy="276999"/>
              </a:xfrm>
              <a:prstGeom prst="rect">
                <a:avLst/>
              </a:prstGeom>
              <a:blipFill>
                <a:blip r:embed="rId24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B5C1169-DA7E-4F73-874C-DC03059E72C2}"/>
                  </a:ext>
                </a:extLst>
              </p:cNvPr>
              <p:cNvSpPr txBox="1"/>
              <p:nvPr/>
            </p:nvSpPr>
            <p:spPr>
              <a:xfrm>
                <a:off x="8284938" y="5415609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B5C1169-DA7E-4F73-874C-DC03059E7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38" y="5415609"/>
                <a:ext cx="134652" cy="276999"/>
              </a:xfrm>
              <a:prstGeom prst="rect">
                <a:avLst/>
              </a:prstGeom>
              <a:blipFill>
                <a:blip r:embed="rId25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>
            <a:extLst>
              <a:ext uri="{FF2B5EF4-FFF2-40B4-BE49-F238E27FC236}">
                <a16:creationId xmlns:a16="http://schemas.microsoft.com/office/drawing/2014/main" id="{F81B1C08-60FE-4E3B-AB26-377A80F57710}"/>
              </a:ext>
            </a:extLst>
          </p:cNvPr>
          <p:cNvSpPr txBox="1"/>
          <p:nvPr/>
        </p:nvSpPr>
        <p:spPr>
          <a:xfrm>
            <a:off x="3381542" y="174845"/>
            <a:ext cx="5427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/>
              <a:t>Global Reusability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03210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3845B-17B5-4824-A7C8-1E1AB30F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600" dirty="0"/>
              <a:t>Thank you!</a:t>
            </a:r>
            <a:br>
              <a:rPr lang="en-US" altLang="zh-CN" sz="6600" dirty="0"/>
            </a:br>
            <a:r>
              <a:rPr lang="en-US" altLang="zh-CN" sz="3100" dirty="0"/>
              <a:t>Full version: https://eprint.iacr.org/2021/1682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1413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2465E7-5B1E-4327-8110-00F1DC28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PFE with Linear Complexity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EE408A-4DB6-43F8-BF13-C7546622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[MS13] generalizes and improves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passively secure</a:t>
                </a:r>
                <a:r>
                  <a:rPr lang="en-US" altLang="zh-CN" dirty="0"/>
                  <a:t> PFE protocol [KM11]. </a:t>
                </a:r>
              </a:p>
              <a:p>
                <a:r>
                  <a:rPr lang="en-US" altLang="zh-CN" dirty="0"/>
                  <a:t>[BBKL20] achieves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reusability</a:t>
                </a:r>
                <a:r>
                  <a:rPr lang="en-US" altLang="zh-CN" dirty="0"/>
                  <a:t> with respect to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two given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parties</a:t>
                </a:r>
                <a:r>
                  <a:rPr lang="en-US" altLang="zh-CN" dirty="0"/>
                  <a:t>. 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One</a:t>
                </a:r>
                <a:r>
                  <a:rPr lang="en-US" altLang="zh-CN" dirty="0"/>
                  <a:t> initiation for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multiple</a:t>
                </a:r>
                <a:r>
                  <a:rPr lang="en-US" altLang="zh-CN" dirty="0"/>
                  <a:t> evaluations for different inputs.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EE408A-4DB6-43F8-BF13-C7546622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23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57016F-41A0-48A2-9DC2-469E2DA57B2A}"/>
                  </a:ext>
                </a:extLst>
              </p:cNvPr>
              <p:cNvSpPr txBox="1"/>
              <p:nvPr/>
            </p:nvSpPr>
            <p:spPr>
              <a:xfrm>
                <a:off x="1915890" y="1473958"/>
                <a:ext cx="195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57016F-41A0-48A2-9DC2-469E2DA57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90" y="1473958"/>
                <a:ext cx="195887" cy="276999"/>
              </a:xfrm>
              <a:prstGeom prst="rect">
                <a:avLst/>
              </a:prstGeom>
              <a:blipFill>
                <a:blip r:embed="rId6"/>
                <a:stretch>
                  <a:fillRect l="-40625" t="-2222" r="-375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组合 42">
            <a:extLst>
              <a:ext uri="{FF2B5EF4-FFF2-40B4-BE49-F238E27FC236}">
                <a16:creationId xmlns:a16="http://schemas.microsoft.com/office/drawing/2014/main" id="{7D4352D3-8F97-49F6-A02F-BCE2CCDA7EF6}"/>
              </a:ext>
            </a:extLst>
          </p:cNvPr>
          <p:cNvGrpSpPr/>
          <p:nvPr/>
        </p:nvGrpSpPr>
        <p:grpSpPr>
          <a:xfrm>
            <a:off x="2309144" y="1283780"/>
            <a:ext cx="7675630" cy="1544091"/>
            <a:chOff x="2309144" y="1724033"/>
            <a:chExt cx="7675630" cy="154409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6DBFAE2-9CB7-4EFF-B203-1EA693EEFCD8}"/>
                </a:ext>
              </a:extLst>
            </p:cNvPr>
            <p:cNvSpPr/>
            <p:nvPr/>
          </p:nvSpPr>
          <p:spPr>
            <a:xfrm>
              <a:off x="3829951" y="1724033"/>
              <a:ext cx="4538749" cy="15440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Initiation for private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𝑓</a:t>
              </a:r>
              <a:endParaRPr lang="zh-CN" altLang="en-US" sz="2000" b="1" dirty="0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D61E30B3-B0F8-4B3B-ACDF-74D1419DD771}"/>
                </a:ext>
              </a:extLst>
            </p:cNvPr>
            <p:cNvCxnSpPr/>
            <p:nvPr/>
          </p:nvCxnSpPr>
          <p:spPr>
            <a:xfrm>
              <a:off x="2309146" y="205271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A9161B5A-D8A1-416B-B19E-5664B7DC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307" y="205271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BEB8FC1-E0D1-4DAD-8B7F-BBE827C8C12F}"/>
                    </a:ext>
                  </a:extLst>
                </p:cNvPr>
                <p:cNvSpPr txBox="1"/>
                <p:nvPr/>
              </p:nvSpPr>
              <p:spPr>
                <a:xfrm>
                  <a:off x="2963140" y="2431159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BEB8FC1-E0D1-4DAD-8B7F-BBE827C8C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40" y="2431159"/>
                  <a:ext cx="13465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DB9222C8-E83B-452A-A974-2B2C2DA6B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5" y="2325188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3CF8C174-804B-4ED0-9ADA-2D535993E0E3}"/>
                </a:ext>
              </a:extLst>
            </p:cNvPr>
            <p:cNvCxnSpPr/>
            <p:nvPr/>
          </p:nvCxnSpPr>
          <p:spPr>
            <a:xfrm>
              <a:off x="8566069" y="2298064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0D0DF913-5E3A-48E9-B301-06DB835D2CD3}"/>
                </a:ext>
              </a:extLst>
            </p:cNvPr>
            <p:cNvCxnSpPr/>
            <p:nvPr/>
          </p:nvCxnSpPr>
          <p:spPr>
            <a:xfrm>
              <a:off x="2309145" y="286110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49B801E-B712-41CF-8C48-936957B760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4" y="313358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04368D51-BA5C-4A42-BA4B-CE02D2EE10F7}"/>
                    </a:ext>
                  </a:extLst>
                </p:cNvPr>
                <p:cNvSpPr txBox="1"/>
                <p:nvPr/>
              </p:nvSpPr>
              <p:spPr>
                <a:xfrm>
                  <a:off x="9041793" y="2431159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04368D51-BA5C-4A42-BA4B-CE02D2EE1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793" y="2431159"/>
                  <a:ext cx="13465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8758104E-D129-4335-98CC-A6CCC116D9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7092" y="281092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DE50293B-0FC8-4E38-95E6-7AF5EB7FFF82}"/>
                </a:ext>
              </a:extLst>
            </p:cNvPr>
            <p:cNvCxnSpPr/>
            <p:nvPr/>
          </p:nvCxnSpPr>
          <p:spPr>
            <a:xfrm>
              <a:off x="8550854" y="3056279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9350DA5-879F-4A06-B71E-B4FFEE209476}"/>
              </a:ext>
            </a:extLst>
          </p:cNvPr>
          <p:cNvGrpSpPr/>
          <p:nvPr/>
        </p:nvGrpSpPr>
        <p:grpSpPr>
          <a:xfrm>
            <a:off x="1689964" y="3149625"/>
            <a:ext cx="9396543" cy="1310190"/>
            <a:chOff x="1689964" y="3589878"/>
            <a:chExt cx="9396543" cy="1310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186A520-A24C-411A-9930-4FC7CDDFF313}"/>
                    </a:ext>
                  </a:extLst>
                </p:cNvPr>
                <p:cNvSpPr txBox="1"/>
                <p:nvPr/>
              </p:nvSpPr>
              <p:spPr>
                <a:xfrm>
                  <a:off x="10185469" y="3860112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186A520-A24C-411A-9930-4FC7CDDFF3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469" y="3860112"/>
                  <a:ext cx="19633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3750" t="-45652" r="-84375" b="-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F1EAA0A-DD89-40BC-AB80-7F48316F19E3}"/>
                    </a:ext>
                  </a:extLst>
                </p:cNvPr>
                <p:cNvSpPr txBox="1"/>
                <p:nvPr/>
              </p:nvSpPr>
              <p:spPr>
                <a:xfrm>
                  <a:off x="1689964" y="3858710"/>
                  <a:ext cx="5022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F1EAA0A-DD89-40BC-AB80-7F48316F1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964" y="3858710"/>
                  <a:ext cx="50224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22951" r="-228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19D3FBA-2EDF-46BC-AA69-69E3DFC8E681}"/>
                </a:ext>
              </a:extLst>
            </p:cNvPr>
            <p:cNvSpPr/>
            <p:nvPr/>
          </p:nvSpPr>
          <p:spPr>
            <a:xfrm>
              <a:off x="3826625" y="3589878"/>
              <a:ext cx="4538749" cy="13101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Evaluation for private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𝑓</a:t>
              </a:r>
              <a:endParaRPr lang="zh-CN" altLang="en-US" sz="2000" b="1" dirty="0"/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F1AA9E9-31D2-4C5C-98C7-ED64B1A83A92}"/>
                </a:ext>
              </a:extLst>
            </p:cNvPr>
            <p:cNvCxnSpPr/>
            <p:nvPr/>
          </p:nvCxnSpPr>
          <p:spPr>
            <a:xfrm>
              <a:off x="2309146" y="372613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76C1F5F-3398-4151-AEF5-41D503E98654}"/>
                    </a:ext>
                  </a:extLst>
                </p:cNvPr>
                <p:cNvSpPr txBox="1"/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76C1F5F-3398-4151-AEF5-41D503E98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6364" r="-36364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FEEAB3EE-ED75-4FA0-9306-52DB1AD4D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5" y="399861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BA05AB9-F188-4481-8CE4-F9A20ECE6F58}"/>
                </a:ext>
              </a:extLst>
            </p:cNvPr>
            <p:cNvCxnSpPr/>
            <p:nvPr/>
          </p:nvCxnSpPr>
          <p:spPr>
            <a:xfrm>
              <a:off x="2309145" y="4534529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06E55774-318D-46A9-87E1-10ECC080C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4" y="480700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48CBB0D8-688C-4DBF-B98D-CD3B6A5629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307" y="3735158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78344BDA-7BF9-496A-AE49-DFEBF3E43F53}"/>
                </a:ext>
              </a:extLst>
            </p:cNvPr>
            <p:cNvCxnSpPr/>
            <p:nvPr/>
          </p:nvCxnSpPr>
          <p:spPr>
            <a:xfrm>
              <a:off x="8566069" y="398051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E0A517C-DE0E-4B17-9C61-AD03EB783021}"/>
                    </a:ext>
                  </a:extLst>
                </p:cNvPr>
                <p:cNvSpPr txBox="1"/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E0A517C-DE0E-4B17-9C61-AD03EB78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1D293C0D-D24E-444D-A07B-1C234F4928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7092" y="4493373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439DD928-773D-4E13-A0FF-2F2C7066A5BA}"/>
                </a:ext>
              </a:extLst>
            </p:cNvPr>
            <p:cNvCxnSpPr/>
            <p:nvPr/>
          </p:nvCxnSpPr>
          <p:spPr>
            <a:xfrm>
              <a:off x="8550854" y="473872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3E495479-EE8F-4A46-863D-92A2E773341C}"/>
                    </a:ext>
                  </a:extLst>
                </p:cNvPr>
                <p:cNvSpPr txBox="1"/>
                <p:nvPr/>
              </p:nvSpPr>
              <p:spPr>
                <a:xfrm>
                  <a:off x="10163627" y="4530007"/>
                  <a:ext cx="9228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3E495479-EE8F-4A46-863D-92A2E7733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3627" y="4530007"/>
                  <a:ext cx="922880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7895" t="-46667" r="-16447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5B9C901-1CAC-460B-A0D8-BD4F4990D753}"/>
              </a:ext>
            </a:extLst>
          </p:cNvPr>
          <p:cNvGrpSpPr/>
          <p:nvPr/>
        </p:nvGrpSpPr>
        <p:grpSpPr>
          <a:xfrm>
            <a:off x="1689964" y="4724209"/>
            <a:ext cx="9407188" cy="1310190"/>
            <a:chOff x="1689964" y="3589878"/>
            <a:chExt cx="9407188" cy="1310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4C92FC78-20F0-4C78-8E13-E5BA078C1A10}"/>
                    </a:ext>
                  </a:extLst>
                </p:cNvPr>
                <p:cNvSpPr txBox="1"/>
                <p:nvPr/>
              </p:nvSpPr>
              <p:spPr>
                <a:xfrm>
                  <a:off x="10185469" y="3860112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4C92FC78-20F0-4C78-8E13-E5BA078C1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469" y="3860112"/>
                  <a:ext cx="19633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43750" t="-45652" r="-84375" b="-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58BB7FE5-9E1B-475F-938D-9E057F4A1CE0}"/>
                    </a:ext>
                  </a:extLst>
                </p:cNvPr>
                <p:cNvSpPr txBox="1"/>
                <p:nvPr/>
              </p:nvSpPr>
              <p:spPr>
                <a:xfrm>
                  <a:off x="1689964" y="3858710"/>
                  <a:ext cx="502248" cy="369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58BB7FE5-9E1B-475F-938D-9E057F4A1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964" y="3858710"/>
                  <a:ext cx="502248" cy="369640"/>
                </a:xfrm>
                <a:prstGeom prst="rect">
                  <a:avLst/>
                </a:prstGeom>
                <a:blipFill>
                  <a:blip r:embed="rId15"/>
                  <a:stretch>
                    <a:fillRect t="-22951" r="-228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4E122A8-0294-4917-BDBF-945B3A55230A}"/>
                </a:ext>
              </a:extLst>
            </p:cNvPr>
            <p:cNvSpPr/>
            <p:nvPr/>
          </p:nvSpPr>
          <p:spPr>
            <a:xfrm>
              <a:off x="3826625" y="3589878"/>
              <a:ext cx="4538749" cy="13101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Evaluation for private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𝑓</a:t>
              </a:r>
              <a:endParaRPr lang="zh-CN" altLang="en-US" sz="2000" b="1" dirty="0"/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13E0873D-F4BE-4218-8150-1EC7F91B937C}"/>
                </a:ext>
              </a:extLst>
            </p:cNvPr>
            <p:cNvCxnSpPr/>
            <p:nvPr/>
          </p:nvCxnSpPr>
          <p:spPr>
            <a:xfrm>
              <a:off x="2309146" y="3726135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48E9DC11-9642-40A4-8709-A4676D1D73A9}"/>
                    </a:ext>
                  </a:extLst>
                </p:cNvPr>
                <p:cNvSpPr txBox="1"/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48E9DC11-9642-40A4-8709-A4676D1D7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140" y="4104583"/>
                  <a:ext cx="134652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A6F4686A-0407-45C6-8C0A-8018D37CBB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5" y="399861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B926B579-66A9-4220-8367-F9A32BB3331F}"/>
                </a:ext>
              </a:extLst>
            </p:cNvPr>
            <p:cNvCxnSpPr/>
            <p:nvPr/>
          </p:nvCxnSpPr>
          <p:spPr>
            <a:xfrm>
              <a:off x="2309145" y="4534529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4302553D-E87B-4F15-BC4B-EA4E19F0F9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144" y="480700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7BF744E6-9040-4C2E-A501-8DBF580EB9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307" y="3735158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E418E4F5-C908-46D9-A3B4-99AB62A705D9}"/>
                </a:ext>
              </a:extLst>
            </p:cNvPr>
            <p:cNvCxnSpPr/>
            <p:nvPr/>
          </p:nvCxnSpPr>
          <p:spPr>
            <a:xfrm>
              <a:off x="8566069" y="3980511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84298A42-E9C5-4B4F-9249-BF0D92FF4B79}"/>
                    </a:ext>
                  </a:extLst>
                </p:cNvPr>
                <p:cNvSpPr txBox="1"/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84298A42-E9C5-4B4F-9249-BF0D92FF4B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793" y="4113606"/>
                  <a:ext cx="134652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36364" r="-3636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40383A4E-9BE2-4A5E-9F2A-BEC95DA558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7092" y="4493373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C992A49C-7227-4C78-B083-44B9B3AE8198}"/>
                </a:ext>
              </a:extLst>
            </p:cNvPr>
            <p:cNvCxnSpPr/>
            <p:nvPr/>
          </p:nvCxnSpPr>
          <p:spPr>
            <a:xfrm>
              <a:off x="8550854" y="4738726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FDA67D17-198C-4ACF-98EF-CF8FB24BFC68}"/>
                    </a:ext>
                  </a:extLst>
                </p:cNvPr>
                <p:cNvSpPr txBox="1"/>
                <p:nvPr/>
              </p:nvSpPr>
              <p:spPr>
                <a:xfrm>
                  <a:off x="10163627" y="4530007"/>
                  <a:ext cx="9335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FDA67D17-198C-4ACF-98EF-CF8FB24BF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3627" y="4530007"/>
                  <a:ext cx="933525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7843" t="-45652" r="-16340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0FE6E7D-E271-46FC-950E-9FC8E1016C15}"/>
                  </a:ext>
                </a:extLst>
              </p:cNvPr>
              <p:cNvSpPr txBox="1"/>
              <p:nvPr/>
            </p:nvSpPr>
            <p:spPr>
              <a:xfrm>
                <a:off x="6028673" y="6160293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0FE6E7D-E271-46FC-950E-9FC8E1016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673" y="6160293"/>
                <a:ext cx="134652" cy="276999"/>
              </a:xfrm>
              <a:prstGeom prst="rect">
                <a:avLst/>
              </a:prstGeom>
              <a:blipFill>
                <a:blip r:embed="rId19"/>
                <a:stretch>
                  <a:fillRect l="-36364" r="-3636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图形 59" descr="女性形象">
            <a:extLst>
              <a:ext uri="{FF2B5EF4-FFF2-40B4-BE49-F238E27FC236}">
                <a16:creationId xmlns:a16="http://schemas.microsoft.com/office/drawing/2014/main" id="{CAF1BEF6-EB95-4606-B60B-CBDA2906C09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93767" y="1830853"/>
            <a:ext cx="914400" cy="914400"/>
          </a:xfrm>
          <a:prstGeom prst="rect">
            <a:avLst/>
          </a:prstGeom>
        </p:spPr>
      </p:pic>
      <p:pic>
        <p:nvPicPr>
          <p:cNvPr id="61" name="内容占位符 4" descr="男性形象">
            <a:extLst>
              <a:ext uri="{FF2B5EF4-FFF2-40B4-BE49-F238E27FC236}">
                <a16:creationId xmlns:a16="http://schemas.microsoft.com/office/drawing/2014/main" id="{0276EFF1-BFF7-4F1A-AC58-14AC3A7810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72625" y="1831925"/>
            <a:ext cx="914400" cy="9144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C6D2F21-BC09-424A-B79A-6B9D6808520B}"/>
              </a:ext>
            </a:extLst>
          </p:cNvPr>
          <p:cNvSpPr txBox="1"/>
          <p:nvPr/>
        </p:nvSpPr>
        <p:spPr>
          <a:xfrm>
            <a:off x="4143751" y="136235"/>
            <a:ext cx="403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/>
              <a:t>Reusability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8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2465E7-5B1E-4327-8110-00F1DC28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PFE with Linear Complexity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EE408A-4DB6-43F8-BF13-C7546622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[MS13] generalizes and improves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passively secure</a:t>
                </a:r>
                <a:r>
                  <a:rPr lang="en-US" altLang="zh-CN" dirty="0"/>
                  <a:t> PFE protocol [KM11]. </a:t>
                </a:r>
              </a:p>
              <a:p>
                <a:r>
                  <a:rPr lang="en-US" altLang="zh-CN" dirty="0"/>
                  <a:t>[BBKL20] achieves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reusability</a:t>
                </a:r>
                <a:r>
                  <a:rPr lang="en-US" altLang="zh-CN" dirty="0"/>
                  <a:t> with respect to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two given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parties</a:t>
                </a:r>
                <a:r>
                  <a:rPr lang="en-US" altLang="zh-CN" dirty="0"/>
                  <a:t>. 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One</a:t>
                </a:r>
                <a:r>
                  <a:rPr lang="en-US" altLang="zh-CN" dirty="0"/>
                  <a:t> initiation for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multiple</a:t>
                </a:r>
                <a:r>
                  <a:rPr lang="en-US" altLang="zh-CN" dirty="0"/>
                  <a:t> evaluations for different inputs. </a:t>
                </a:r>
              </a:p>
              <a:p>
                <a:pPr lvl="1"/>
                <a:r>
                  <a:rPr lang="en-US" altLang="zh-CN" dirty="0"/>
                  <a:t>It has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better performance</a:t>
                </a:r>
                <a:r>
                  <a:rPr lang="en-US" altLang="zh-CN" dirty="0"/>
                  <a:t> when the protocol is executed more than one times for the same function.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EE408A-4DB6-43F8-BF13-C7546622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4309D8C-6FDB-4AC3-87AB-09AC0EB72161}"/>
              </a:ext>
            </a:extLst>
          </p:cNvPr>
          <p:cNvSpPr txBox="1"/>
          <p:nvPr/>
        </p:nvSpPr>
        <p:spPr>
          <a:xfrm>
            <a:off x="1217455" y="5081551"/>
            <a:ext cx="975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What about </a:t>
            </a:r>
            <a:r>
              <a:rPr lang="en-US" altLang="zh-CN" sz="3200" dirty="0">
                <a:solidFill>
                  <a:srgbClr val="FF0000"/>
                </a:solidFill>
              </a:rPr>
              <a:t>active security</a:t>
            </a:r>
            <a:r>
              <a:rPr lang="en-US" altLang="zh-CN" sz="3200" dirty="0"/>
              <a:t>?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6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C8F7F-5EA3-44BE-A4CE-D8D71250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Actively Secure PFE with Linear Complexity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D82D32-0B18-4ADB-B22D-A5EB44A29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[KM11]: active security against malicious input provider. 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[MSS14]: full-fledged security</a:t>
            </a:r>
          </a:p>
          <a:p>
            <a:pPr lvl="1"/>
            <a:r>
              <a:rPr lang="en-US" altLang="zh-CN" dirty="0"/>
              <a:t>But #rounds = #gates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33CF162-A981-470E-B4E5-D349B95C158E}"/>
              </a:ext>
            </a:extLst>
          </p:cNvPr>
          <p:cNvGrpSpPr/>
          <p:nvPr/>
        </p:nvGrpSpPr>
        <p:grpSpPr>
          <a:xfrm>
            <a:off x="1570111" y="2491617"/>
            <a:ext cx="5645004" cy="1006181"/>
            <a:chOff x="1393767" y="3732269"/>
            <a:chExt cx="9593258" cy="170992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352485B-9775-433A-92E4-EF10290C6083}"/>
                </a:ext>
              </a:extLst>
            </p:cNvPr>
            <p:cNvSpPr/>
            <p:nvPr/>
          </p:nvSpPr>
          <p:spPr>
            <a:xfrm>
              <a:off x="3826626" y="3743478"/>
              <a:ext cx="4538750" cy="16987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P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rivate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F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unction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E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valuation (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PFE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F0302020204030204"/>
                  <a:ea typeface="等线 Light" panose="02010600030101010101" pitchFamily="2" charset="-122"/>
                  <a:cs typeface="+mj-cs"/>
                </a:rPr>
                <a:t>)</a:t>
              </a:r>
              <a:endParaRPr lang="zh-CN" altLang="en-US" sz="1600" b="1" dirty="0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C8D85588-92FE-419C-9FF9-77511CD90098}"/>
                </a:ext>
              </a:extLst>
            </p:cNvPr>
            <p:cNvCxnSpPr/>
            <p:nvPr/>
          </p:nvCxnSpPr>
          <p:spPr>
            <a:xfrm>
              <a:off x="2308168" y="4323320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BA5A414F-6F14-4EE4-8378-C6D8533C5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3765" y="4323322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5A18D33-4FA0-4E7F-B475-5892A48590AB}"/>
                    </a:ext>
                  </a:extLst>
                </p:cNvPr>
                <p:cNvSpPr txBox="1"/>
                <p:nvPr/>
              </p:nvSpPr>
              <p:spPr>
                <a:xfrm>
                  <a:off x="2969453" y="3732269"/>
                  <a:ext cx="4128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5A18D33-4FA0-4E7F-B475-5892A4859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453" y="3732269"/>
                  <a:ext cx="41286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5000" t="-84615" r="-155000" b="-13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23782BAB-D111-4271-8C2A-40DDCBD25BC3}"/>
                    </a:ext>
                  </a:extLst>
                </p:cNvPr>
                <p:cNvSpPr txBox="1"/>
                <p:nvPr/>
              </p:nvSpPr>
              <p:spPr>
                <a:xfrm>
                  <a:off x="8705427" y="4751444"/>
                  <a:ext cx="7390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23782BAB-D111-4271-8C2A-40DDCBD25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5427" y="4751444"/>
                  <a:ext cx="73904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5000" t="-77778" r="-118056" b="-1259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5E7704DF-3617-4905-9855-BC2FC1005C64}"/>
                    </a:ext>
                  </a:extLst>
                </p:cNvPr>
                <p:cNvSpPr txBox="1"/>
                <p:nvPr/>
              </p:nvSpPr>
              <p:spPr>
                <a:xfrm>
                  <a:off x="8976783" y="3732269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5E7704DF-3617-4905-9855-BC2FC1005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783" y="3732269"/>
                  <a:ext cx="19633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77778" t="-84615" r="-155556" b="-11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2A6B2DD3-0263-4972-A5E9-115E941359DE}"/>
                </a:ext>
              </a:extLst>
            </p:cNvPr>
            <p:cNvCxnSpPr/>
            <p:nvPr/>
          </p:nvCxnSpPr>
          <p:spPr>
            <a:xfrm>
              <a:off x="8562711" y="5277334"/>
              <a:ext cx="1418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图形 11" descr="女性形象">
              <a:extLst>
                <a:ext uri="{FF2B5EF4-FFF2-40B4-BE49-F238E27FC236}">
                  <a16:creationId xmlns:a16="http://schemas.microsoft.com/office/drawing/2014/main" id="{24D7954C-0D64-4A57-9C36-F72DBAD52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93767" y="4272210"/>
              <a:ext cx="914401" cy="914401"/>
            </a:xfrm>
            <a:prstGeom prst="rect">
              <a:avLst/>
            </a:prstGeom>
          </p:spPr>
        </p:pic>
        <p:pic>
          <p:nvPicPr>
            <p:cNvPr id="13" name="内容占位符 4" descr="男性形象">
              <a:extLst>
                <a:ext uri="{FF2B5EF4-FFF2-40B4-BE49-F238E27FC236}">
                  <a16:creationId xmlns:a16="http://schemas.microsoft.com/office/drawing/2014/main" id="{ED3311C9-8F52-4D7F-BBC6-D9A31ACA5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72624" y="4273281"/>
              <a:ext cx="914401" cy="914401"/>
            </a:xfrm>
            <a:prstGeom prst="rect">
              <a:avLst/>
            </a:prstGeom>
          </p:spPr>
        </p:pic>
      </p:grpSp>
      <p:pic>
        <p:nvPicPr>
          <p:cNvPr id="15" name="图形 14" descr="魔鬼表情，实心填充">
            <a:extLst>
              <a:ext uri="{FF2B5EF4-FFF2-40B4-BE49-F238E27FC236}">
                <a16:creationId xmlns:a16="http://schemas.microsoft.com/office/drawing/2014/main" id="{4195E889-9C19-4B20-B926-C37D554121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80809" y="2436710"/>
            <a:ext cx="736083" cy="73608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8172E99-1A1B-40AA-99C0-C3858AEC1ADC}"/>
              </a:ext>
            </a:extLst>
          </p:cNvPr>
          <p:cNvSpPr txBox="1"/>
          <p:nvPr/>
        </p:nvSpPr>
        <p:spPr>
          <a:xfrm>
            <a:off x="1255430" y="5345966"/>
            <a:ext cx="9373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No </a:t>
            </a:r>
            <a:r>
              <a:rPr lang="en-US" altLang="zh-CN" sz="2400" dirty="0">
                <a:solidFill>
                  <a:srgbClr val="FF0000"/>
                </a:solidFill>
              </a:rPr>
              <a:t>constant-round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actively secure </a:t>
            </a:r>
            <a:r>
              <a:rPr lang="en-US" altLang="zh-CN" sz="2400" dirty="0"/>
              <a:t>PFE protocol with </a:t>
            </a:r>
            <a:r>
              <a:rPr lang="en-US" altLang="zh-CN" sz="2400" dirty="0">
                <a:solidFill>
                  <a:srgbClr val="FF0000"/>
                </a:solidFill>
              </a:rPr>
              <a:t>linear complexity </a:t>
            </a:r>
            <a:r>
              <a:rPr lang="en-US" altLang="zh-CN" sz="2400" dirty="0"/>
              <a:t>(except FHE) exists. 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8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192A3-B551-46DD-A4ED-6C891AEA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PFE with Linear Complexity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BE48E0B-831B-4731-ACEE-AED8BAFDE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729926"/>
              </p:ext>
            </p:extLst>
          </p:nvPr>
        </p:nvGraphicFramePr>
        <p:xfrm>
          <a:off x="1157801" y="1825625"/>
          <a:ext cx="9781560" cy="25958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732883">
                  <a:extLst>
                    <a:ext uri="{9D8B030D-6E8A-4147-A177-3AD203B41FA5}">
                      <a16:colId xmlns:a16="http://schemas.microsoft.com/office/drawing/2014/main" val="2448629736"/>
                    </a:ext>
                  </a:extLst>
                </a:gridCol>
                <a:gridCol w="3677264">
                  <a:extLst>
                    <a:ext uri="{9D8B030D-6E8A-4147-A177-3AD203B41FA5}">
                      <a16:colId xmlns:a16="http://schemas.microsoft.com/office/drawing/2014/main" val="2405917625"/>
                    </a:ext>
                  </a:extLst>
                </a:gridCol>
                <a:gridCol w="1926023">
                  <a:extLst>
                    <a:ext uri="{9D8B030D-6E8A-4147-A177-3AD203B41FA5}">
                      <a16:colId xmlns:a16="http://schemas.microsoft.com/office/drawing/2014/main" val="3596312884"/>
                    </a:ext>
                  </a:extLst>
                </a:gridCol>
                <a:gridCol w="2445390">
                  <a:extLst>
                    <a:ext uri="{9D8B030D-6E8A-4147-A177-3AD203B41FA5}">
                      <a16:colId xmlns:a16="http://schemas.microsoft.com/office/drawing/2014/main" val="2478224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Paper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Security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#Rounds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Reusable?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KM11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Passive / One-Side Active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Constant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6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MS13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Passive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Constant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98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MSS14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Active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#Gates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7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BBKL20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Passive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Constant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Yes, for two parties. 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5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This paper</a:t>
                      </a:r>
                      <a:endParaRPr lang="zh-CN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Active</a:t>
                      </a:r>
                      <a:endParaRPr lang="zh-CN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Constant</a:t>
                      </a:r>
                      <a:endParaRPr lang="zh-CN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Yes, global reusability</a:t>
                      </a:r>
                      <a:endParaRPr lang="zh-CN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068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This paper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Publicly Verifiable Covert (PVC)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Constant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Yes, global reusability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02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508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1.3|31.2|6.9|10.5|1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6.9|13.3|1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9|9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|14.6|5.1|8.5|3.3|7.9|14.9|1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6.8|4.8|8.2|8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6.3|16.2|21.4|17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6.7|22.4|23|37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8|1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6.2|2.3|3.2|4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13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15029</TotalTime>
  <Words>3871</Words>
  <Application>Microsoft Office PowerPoint</Application>
  <PresentationFormat>宽屏</PresentationFormat>
  <Paragraphs>1277</Paragraphs>
  <Slides>47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4" baseType="lpstr">
      <vt:lpstr>等线</vt:lpstr>
      <vt:lpstr>等线 Light</vt:lpstr>
      <vt:lpstr>Arial</vt:lpstr>
      <vt:lpstr>Cambria Math</vt:lpstr>
      <vt:lpstr>CMU Classical Serif</vt:lpstr>
      <vt:lpstr>CMU Serif</vt:lpstr>
      <vt:lpstr>Office 主题​​</vt:lpstr>
      <vt:lpstr>Making Private Function Evaluation Safer, Faster, and Simpler</vt:lpstr>
      <vt:lpstr>PowerPoint 演示文稿</vt:lpstr>
      <vt:lpstr>PowerPoint 演示文稿</vt:lpstr>
      <vt:lpstr>To realize PFE</vt:lpstr>
      <vt:lpstr>PFE with Linear Complexity</vt:lpstr>
      <vt:lpstr>PowerPoint 演示文稿</vt:lpstr>
      <vt:lpstr>PFE with Linear Complexity</vt:lpstr>
      <vt:lpstr>Actively Secure PFE with Linear Complexity</vt:lpstr>
      <vt:lpstr>PFE with Linear Complexity</vt:lpstr>
      <vt:lpstr>PowerPoint 演示文稿</vt:lpstr>
      <vt:lpstr>PFE with Linear Complexity</vt:lpstr>
      <vt:lpstr>Our approach</vt:lpstr>
      <vt:lpstr>Our approach</vt:lpstr>
      <vt:lpstr>Circuit Description</vt:lpstr>
      <vt:lpstr>Extended Permutation (EP)</vt:lpstr>
      <vt:lpstr>Extended Permutation (EP)</vt:lpstr>
      <vt:lpstr>Circuit Description</vt:lpstr>
      <vt:lpstr>Circuit Description</vt:lpstr>
      <vt:lpstr>Garbled Circuits</vt:lpstr>
      <vt:lpstr>Garbled Circuits</vt:lpstr>
      <vt:lpstr>Garbled Circuit Generation</vt:lpstr>
      <vt:lpstr>Garbled Circuit Generation</vt:lpstr>
      <vt:lpstr>Garbled Circuit Generation</vt:lpstr>
      <vt:lpstr>Garbled Circuit Generation</vt:lpstr>
      <vt:lpstr>Garbled Circuit Generation</vt:lpstr>
      <vt:lpstr>Garbled Circuit Generation</vt:lpstr>
      <vt:lpstr>Garbled Circuit Evaluation</vt:lpstr>
      <vt:lpstr>Garbled Circuit Evaluation</vt:lpstr>
      <vt:lpstr>Garbled Circuit Evaluation</vt:lpstr>
      <vt:lpstr>Procedure</vt:lpstr>
      <vt:lpstr>Procedure</vt:lpstr>
      <vt:lpstr>Procedure</vt:lpstr>
      <vt:lpstr>Active Security for Initiation Phase</vt:lpstr>
      <vt:lpstr>Active Security</vt:lpstr>
      <vt:lpstr>Active Security</vt:lpstr>
      <vt:lpstr>Active Security</vt:lpstr>
      <vt:lpstr>Active Security</vt:lpstr>
      <vt:lpstr>Active Security</vt:lpstr>
      <vt:lpstr>Active Security</vt:lpstr>
      <vt:lpstr>Active Security</vt:lpstr>
      <vt:lpstr>Active Security</vt:lpstr>
      <vt:lpstr>Active Security</vt:lpstr>
      <vt:lpstr>Active Security for Initiation Phase</vt:lpstr>
      <vt:lpstr>Active Security for Initiation Phase</vt:lpstr>
      <vt:lpstr>Global Reusability for Initiation Phase</vt:lpstr>
      <vt:lpstr>PowerPoint 演示文稿</vt:lpstr>
      <vt:lpstr>Thank you! Full version: https://eprint.iacr.org/2021/1682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Private Function Evaluation Safer, Faster, and Simpler</dc:title>
  <dc:creator>Liu Yi</dc:creator>
  <cp:lastModifiedBy>Liu Yi</cp:lastModifiedBy>
  <cp:revision>80</cp:revision>
  <dcterms:created xsi:type="dcterms:W3CDTF">2022-02-09T06:22:51Z</dcterms:created>
  <dcterms:modified xsi:type="dcterms:W3CDTF">2022-03-03T13:57:43Z</dcterms:modified>
</cp:coreProperties>
</file>